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9"/>
  </p:notesMasterIdLst>
  <p:handoutMasterIdLst>
    <p:handoutMasterId r:id="rId20"/>
  </p:handoutMasterIdLst>
  <p:sldIdLst>
    <p:sldId id="290" r:id="rId5"/>
    <p:sldId id="291" r:id="rId6"/>
    <p:sldId id="297" r:id="rId7"/>
    <p:sldId id="295" r:id="rId8"/>
    <p:sldId id="303" r:id="rId9"/>
    <p:sldId id="298" r:id="rId10"/>
    <p:sldId id="292" r:id="rId11"/>
    <p:sldId id="302" r:id="rId12"/>
    <p:sldId id="299" r:id="rId13"/>
    <p:sldId id="300" r:id="rId14"/>
    <p:sldId id="301" r:id="rId15"/>
    <p:sldId id="305" r:id="rId16"/>
    <p:sldId id="304" r:id="rId17"/>
    <p:sldId id="28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85602" autoAdjust="0"/>
  </p:normalViewPr>
  <p:slideViewPr>
    <p:cSldViewPr snapToGrid="0">
      <p:cViewPr>
        <p:scale>
          <a:sx n="72" d="100"/>
          <a:sy n="72" d="100"/>
        </p:scale>
        <p:origin x="28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2C55737A-02A0-47D7-B2EF-5CDAE3FFD63F}">
      <dgm:prSet custT="1"/>
      <dgm:spPr/>
      <dgm:t>
        <a:bodyPr/>
        <a:lstStyle/>
        <a:p>
          <a:r>
            <a:rPr lang="ru-RU" sz="260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 (цифровым контентом).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0CD30-18A0-455D-ADC8-B0BA38F3D917}" type="parTrans" cxnId="{AAD1499D-F935-4CBE-87DF-FB68476A6491}">
      <dgm:prSet/>
      <dgm:spPr/>
      <dgm:t>
        <a:bodyPr/>
        <a:lstStyle/>
        <a:p>
          <a:endParaRPr lang="ru-RU"/>
        </a:p>
      </dgm:t>
    </dgm:pt>
    <dgm:pt modelId="{59846C8A-06C3-4B16-BCAE-7278EBAD71FF}" type="sibTrans" cxnId="{AAD1499D-F935-4CBE-87DF-FB68476A6491}">
      <dgm:prSet/>
      <dgm:spPr/>
      <dgm:t>
        <a:bodyPr/>
        <a:lstStyle/>
        <a:p>
          <a:endParaRPr lang="ru-RU"/>
        </a:p>
      </dgm:t>
    </dgm:pt>
    <dgm:pt modelId="{33E13E0C-8C32-4104-AB17-5C13CACCDEDD}">
      <dgm:prSet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компьютером как инструментом.</a:t>
          </a:r>
        </a:p>
      </dgm:t>
    </dgm:pt>
    <dgm:pt modelId="{6509CEEF-CF77-43D1-B7AF-4419E76B0921}" type="parTrans" cxnId="{E809CDE3-2D85-4CB9-8207-1FBB841B98A5}">
      <dgm:prSet/>
      <dgm:spPr/>
      <dgm:t>
        <a:bodyPr/>
        <a:lstStyle/>
        <a:p>
          <a:endParaRPr lang="ru-RU"/>
        </a:p>
      </dgm:t>
    </dgm:pt>
    <dgm:pt modelId="{EC56B4DC-6EED-47B6-97AC-7EF7648B456C}" type="sibTrans" cxnId="{E809CDE3-2D85-4CB9-8207-1FBB841B98A5}">
      <dgm:prSet/>
      <dgm:spPr/>
      <dgm:t>
        <a:bodyPr/>
        <a:lstStyle/>
        <a:p>
          <a:endParaRPr lang="ru-RU"/>
        </a:p>
      </dgm:t>
    </dgm:pt>
    <dgm:pt modelId="{3A510340-A52F-495B-AD90-50EEEBE3A036}">
      <dgm:prSet custT="1"/>
      <dgm:spPr/>
      <dgm:t>
        <a:bodyPr/>
        <a:lstStyle/>
        <a:p>
          <a:r>
            <a:rPr lang="ru-RU" sz="2600">
              <a:latin typeface="Times New Roman" panose="02020603050405020304" pitchFamily="18" charset="0"/>
              <a:cs typeface="Times New Roman" panose="02020603050405020304" pitchFamily="18" charset="0"/>
            </a:rPr>
            <a:t>Работа с медиаматериалом.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36DF1-1701-42DE-AFA6-0C602EF67AE0}" type="parTrans" cxnId="{B5AA3832-11E3-4EEE-87DE-14C0B11591C9}">
      <dgm:prSet/>
      <dgm:spPr/>
      <dgm:t>
        <a:bodyPr/>
        <a:lstStyle/>
        <a:p>
          <a:endParaRPr lang="ru-RU"/>
        </a:p>
      </dgm:t>
    </dgm:pt>
    <dgm:pt modelId="{E25B3047-ED27-4841-8AB8-8237C46C8AFB}" type="sibTrans" cxnId="{B5AA3832-11E3-4EEE-87DE-14C0B11591C9}">
      <dgm:prSet/>
      <dgm:spPr/>
      <dgm:t>
        <a:bodyPr/>
        <a:lstStyle/>
        <a:p>
          <a:endParaRPr lang="ru-RU"/>
        </a:p>
      </dgm:t>
    </dgm:pt>
    <dgm:pt modelId="{84721310-9D10-409C-8CDA-BE5A2D9A2551}">
      <dgm:prSet custT="1"/>
      <dgm:spPr/>
      <dgm:t>
        <a:bodyPr/>
        <a:lstStyle/>
        <a:p>
          <a:r>
            <a:rPr lang="ru-RU" sz="260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(навыки общения в цифровой среде).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379F3-D644-46B1-B023-A5270DFAABFB}" type="parTrans" cxnId="{F6338A2A-ECDF-4C2F-8DF0-64BA7C273BFF}">
      <dgm:prSet/>
      <dgm:spPr/>
      <dgm:t>
        <a:bodyPr/>
        <a:lstStyle/>
        <a:p>
          <a:endParaRPr lang="ru-RU"/>
        </a:p>
      </dgm:t>
    </dgm:pt>
    <dgm:pt modelId="{5EC245EE-7378-490C-BCFF-328AA305D3BE}" type="sibTrans" cxnId="{F6338A2A-ECDF-4C2F-8DF0-64BA7C273BFF}">
      <dgm:prSet/>
      <dgm:spPr/>
      <dgm:t>
        <a:bodyPr/>
        <a:lstStyle/>
        <a:p>
          <a:endParaRPr lang="ru-RU"/>
        </a:p>
      </dgm:t>
    </dgm:pt>
    <dgm:pt modelId="{9B1CE22B-A932-4788-958D-F492D94FC1FC}">
      <dgm:prSet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технологическим инновациям (их использование)</a:t>
          </a:r>
        </a:p>
      </dgm:t>
    </dgm:pt>
    <dgm:pt modelId="{E7E1C703-1629-471A-A1E4-51CF0392711C}" type="parTrans" cxnId="{C729881A-64C8-4514-BD26-7E51252DEDE2}">
      <dgm:prSet/>
      <dgm:spPr/>
      <dgm:t>
        <a:bodyPr/>
        <a:lstStyle/>
        <a:p>
          <a:endParaRPr lang="ru-RU"/>
        </a:p>
      </dgm:t>
    </dgm:pt>
    <dgm:pt modelId="{C9D56271-4CBB-4627-85AA-EA16E8E429A0}" type="sibTrans" cxnId="{C729881A-64C8-4514-BD26-7E51252DEDE2}">
      <dgm:prSet/>
      <dgm:spPr/>
      <dgm:t>
        <a:bodyPr/>
        <a:lstStyle/>
        <a:p>
          <a:endParaRPr lang="ru-RU"/>
        </a:p>
      </dgm:t>
    </dgm:pt>
    <dgm:pt modelId="{E19CD42C-3515-4DD8-897A-E7397C1915FD}" type="pres">
      <dgm:prSet presAssocID="{D0F07F19-1F50-4B42-A7A0-278DF9D25B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98761-DD38-428C-8787-A7E47AE81973}" type="pres">
      <dgm:prSet presAssocID="{2C55737A-02A0-47D7-B2EF-5CDAE3FFD63F}" presName="parentLin" presStyleCnt="0"/>
      <dgm:spPr/>
    </dgm:pt>
    <dgm:pt modelId="{C7F5BCBF-50CD-4CB4-BE75-38BAE0C38A59}" type="pres">
      <dgm:prSet presAssocID="{2C55737A-02A0-47D7-B2EF-5CDAE3FFD6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CA92FF3-87B4-41B0-A11F-FCD6C86BF04D}" type="pres">
      <dgm:prSet presAssocID="{2C55737A-02A0-47D7-B2EF-5CDAE3FFD63F}" presName="parentText" presStyleLbl="node1" presStyleIdx="0" presStyleCnt="5" custScaleX="132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D31A3-765C-4CD6-B2BF-58F0048991FA}" type="pres">
      <dgm:prSet presAssocID="{2C55737A-02A0-47D7-B2EF-5CDAE3FFD63F}" presName="negativeSpace" presStyleCnt="0"/>
      <dgm:spPr/>
    </dgm:pt>
    <dgm:pt modelId="{9FA6622F-A102-44C5-A31A-E5618574A669}" type="pres">
      <dgm:prSet presAssocID="{2C55737A-02A0-47D7-B2EF-5CDAE3FFD63F}" presName="childText" presStyleLbl="conFgAcc1" presStyleIdx="0" presStyleCnt="5" custLinFactNeighborX="-590">
        <dgm:presLayoutVars>
          <dgm:bulletEnabled val="1"/>
        </dgm:presLayoutVars>
      </dgm:prSet>
      <dgm:spPr/>
    </dgm:pt>
    <dgm:pt modelId="{1C372E03-1058-4BB0-9322-93D0B8069F41}" type="pres">
      <dgm:prSet presAssocID="{59846C8A-06C3-4B16-BCAE-7278EBAD71FF}" presName="spaceBetweenRectangles" presStyleCnt="0"/>
      <dgm:spPr/>
    </dgm:pt>
    <dgm:pt modelId="{92C98313-ACC8-4490-8FFF-F31B6CC4CD4C}" type="pres">
      <dgm:prSet presAssocID="{33E13E0C-8C32-4104-AB17-5C13CACCDEDD}" presName="parentLin" presStyleCnt="0"/>
      <dgm:spPr/>
    </dgm:pt>
    <dgm:pt modelId="{C192D3F4-88AD-48F0-A95B-14C34A166136}" type="pres">
      <dgm:prSet presAssocID="{33E13E0C-8C32-4104-AB17-5C13CACCDED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404AB8-BFD9-4024-B46C-D1319939B89D}" type="pres">
      <dgm:prSet presAssocID="{33E13E0C-8C32-4104-AB17-5C13CACCDEDD}" presName="parentText" presStyleLbl="node1" presStyleIdx="1" presStyleCnt="5" custScaleX="133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BCEB0-7BD7-4B00-BF11-AA6F712F2945}" type="pres">
      <dgm:prSet presAssocID="{33E13E0C-8C32-4104-AB17-5C13CACCDEDD}" presName="negativeSpace" presStyleCnt="0"/>
      <dgm:spPr/>
    </dgm:pt>
    <dgm:pt modelId="{A428F751-6199-41E0-91BA-5233DD9EB128}" type="pres">
      <dgm:prSet presAssocID="{33E13E0C-8C32-4104-AB17-5C13CACCDEDD}" presName="childText" presStyleLbl="conFgAcc1" presStyleIdx="1" presStyleCnt="5">
        <dgm:presLayoutVars>
          <dgm:bulletEnabled val="1"/>
        </dgm:presLayoutVars>
      </dgm:prSet>
      <dgm:spPr/>
    </dgm:pt>
    <dgm:pt modelId="{6C019CAC-767B-4E56-8F10-167E91C489EF}" type="pres">
      <dgm:prSet presAssocID="{EC56B4DC-6EED-47B6-97AC-7EF7648B456C}" presName="spaceBetweenRectangles" presStyleCnt="0"/>
      <dgm:spPr/>
    </dgm:pt>
    <dgm:pt modelId="{8DAB22BF-37E6-4987-BD16-2B9C1E7EF4DE}" type="pres">
      <dgm:prSet presAssocID="{3A510340-A52F-495B-AD90-50EEEBE3A036}" presName="parentLin" presStyleCnt="0"/>
      <dgm:spPr/>
    </dgm:pt>
    <dgm:pt modelId="{7DAA5B9B-682E-4CC4-B330-46DC3432431E}" type="pres">
      <dgm:prSet presAssocID="{3A510340-A52F-495B-AD90-50EEEBE3A03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A12B22F-E2C7-4A3B-92C9-00799CC045C5}" type="pres">
      <dgm:prSet presAssocID="{3A510340-A52F-495B-AD90-50EEEBE3A036}" presName="parentText" presStyleLbl="node1" presStyleIdx="2" presStyleCnt="5" custScaleX="132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C975D-F150-4EFF-8D90-63F46197125A}" type="pres">
      <dgm:prSet presAssocID="{3A510340-A52F-495B-AD90-50EEEBE3A036}" presName="negativeSpace" presStyleCnt="0"/>
      <dgm:spPr/>
    </dgm:pt>
    <dgm:pt modelId="{1E2F79DA-CBF2-4345-98C6-773F7EC38221}" type="pres">
      <dgm:prSet presAssocID="{3A510340-A52F-495B-AD90-50EEEBE3A036}" presName="childText" presStyleLbl="conFgAcc1" presStyleIdx="2" presStyleCnt="5">
        <dgm:presLayoutVars>
          <dgm:bulletEnabled val="1"/>
        </dgm:presLayoutVars>
      </dgm:prSet>
      <dgm:spPr/>
    </dgm:pt>
    <dgm:pt modelId="{A42F6AAF-F533-4786-B9F8-EBEDB0249F53}" type="pres">
      <dgm:prSet presAssocID="{E25B3047-ED27-4841-8AB8-8237C46C8AFB}" presName="spaceBetweenRectangles" presStyleCnt="0"/>
      <dgm:spPr/>
    </dgm:pt>
    <dgm:pt modelId="{11E1537A-5F9F-46E3-ACE9-558013B8A423}" type="pres">
      <dgm:prSet presAssocID="{84721310-9D10-409C-8CDA-BE5A2D9A2551}" presName="parentLin" presStyleCnt="0"/>
      <dgm:spPr/>
    </dgm:pt>
    <dgm:pt modelId="{E9139D6D-4182-426F-9334-0290C0EACB4A}" type="pres">
      <dgm:prSet presAssocID="{84721310-9D10-409C-8CDA-BE5A2D9A255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3592CA2-C7B2-4DC2-AAEF-C7D845785E6C}" type="pres">
      <dgm:prSet presAssocID="{84721310-9D10-409C-8CDA-BE5A2D9A2551}" presName="parentText" presStyleLbl="node1" presStyleIdx="3" presStyleCnt="5" custScaleX="132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6C226-085F-471B-AD03-86AD7B597738}" type="pres">
      <dgm:prSet presAssocID="{84721310-9D10-409C-8CDA-BE5A2D9A2551}" presName="negativeSpace" presStyleCnt="0"/>
      <dgm:spPr/>
    </dgm:pt>
    <dgm:pt modelId="{60D79725-F80C-4B82-9D35-B828BF41FBA4}" type="pres">
      <dgm:prSet presAssocID="{84721310-9D10-409C-8CDA-BE5A2D9A2551}" presName="childText" presStyleLbl="conFgAcc1" presStyleIdx="3" presStyleCnt="5">
        <dgm:presLayoutVars>
          <dgm:bulletEnabled val="1"/>
        </dgm:presLayoutVars>
      </dgm:prSet>
      <dgm:spPr/>
    </dgm:pt>
    <dgm:pt modelId="{67FCD91A-6428-4585-9904-0656CBB54992}" type="pres">
      <dgm:prSet presAssocID="{5EC245EE-7378-490C-BCFF-328AA305D3BE}" presName="spaceBetweenRectangles" presStyleCnt="0"/>
      <dgm:spPr/>
    </dgm:pt>
    <dgm:pt modelId="{2DF8F84F-0FB3-4E80-9563-055AFCF78ED0}" type="pres">
      <dgm:prSet presAssocID="{9B1CE22B-A932-4788-958D-F492D94FC1FC}" presName="parentLin" presStyleCnt="0"/>
      <dgm:spPr/>
    </dgm:pt>
    <dgm:pt modelId="{E96D5F7B-8D6F-4CA4-9C43-42106BAF93AF}" type="pres">
      <dgm:prSet presAssocID="{9B1CE22B-A932-4788-958D-F492D94FC1F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E1B6CF1-3610-4EC4-9013-1ADF4031EF3F}" type="pres">
      <dgm:prSet presAssocID="{9B1CE22B-A932-4788-958D-F492D94FC1FC}" presName="parentText" presStyleLbl="node1" presStyleIdx="4" presStyleCnt="5" custScaleX="132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DACF-51B0-45FC-8659-C8EE4F2471F9}" type="pres">
      <dgm:prSet presAssocID="{9B1CE22B-A932-4788-958D-F492D94FC1FC}" presName="negativeSpace" presStyleCnt="0"/>
      <dgm:spPr/>
    </dgm:pt>
    <dgm:pt modelId="{1702EE0A-88BB-4B95-9ED0-8840A0CECEEA}" type="pres">
      <dgm:prSet presAssocID="{9B1CE22B-A932-4788-958D-F492D94FC1F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BA1671-016D-428C-B65F-5BCA355CC25D}" type="presOf" srcId="{84721310-9D10-409C-8CDA-BE5A2D9A2551}" destId="{E9139D6D-4182-426F-9334-0290C0EACB4A}" srcOrd="0" destOrd="0" presId="urn:microsoft.com/office/officeart/2005/8/layout/list1"/>
    <dgm:cxn modelId="{C729881A-64C8-4514-BD26-7E51252DEDE2}" srcId="{D0F07F19-1F50-4B42-A7A0-278DF9D25BB1}" destId="{9B1CE22B-A932-4788-958D-F492D94FC1FC}" srcOrd="4" destOrd="0" parTransId="{E7E1C703-1629-471A-A1E4-51CF0392711C}" sibTransId="{C9D56271-4CBB-4627-85AA-EA16E8E429A0}"/>
    <dgm:cxn modelId="{F6338A2A-ECDF-4C2F-8DF0-64BA7C273BFF}" srcId="{D0F07F19-1F50-4B42-A7A0-278DF9D25BB1}" destId="{84721310-9D10-409C-8CDA-BE5A2D9A2551}" srcOrd="3" destOrd="0" parTransId="{054379F3-D644-46B1-B023-A5270DFAABFB}" sibTransId="{5EC245EE-7378-490C-BCFF-328AA305D3BE}"/>
    <dgm:cxn modelId="{E809CDE3-2D85-4CB9-8207-1FBB841B98A5}" srcId="{D0F07F19-1F50-4B42-A7A0-278DF9D25BB1}" destId="{33E13E0C-8C32-4104-AB17-5C13CACCDEDD}" srcOrd="1" destOrd="0" parTransId="{6509CEEF-CF77-43D1-B7AF-4419E76B0921}" sibTransId="{EC56B4DC-6EED-47B6-97AC-7EF7648B456C}"/>
    <dgm:cxn modelId="{DB262263-31C5-4F09-B1C0-B1E429B2A57B}" type="presOf" srcId="{33E13E0C-8C32-4104-AB17-5C13CACCDEDD}" destId="{C192D3F4-88AD-48F0-A95B-14C34A166136}" srcOrd="0" destOrd="0" presId="urn:microsoft.com/office/officeart/2005/8/layout/list1"/>
    <dgm:cxn modelId="{8F3D2820-C068-41DE-B970-3CD8048BB5AD}" type="presOf" srcId="{9B1CE22B-A932-4788-958D-F492D94FC1FC}" destId="{E96D5F7B-8D6F-4CA4-9C43-42106BAF93AF}" srcOrd="0" destOrd="0" presId="urn:microsoft.com/office/officeart/2005/8/layout/list1"/>
    <dgm:cxn modelId="{AAD1499D-F935-4CBE-87DF-FB68476A6491}" srcId="{D0F07F19-1F50-4B42-A7A0-278DF9D25BB1}" destId="{2C55737A-02A0-47D7-B2EF-5CDAE3FFD63F}" srcOrd="0" destOrd="0" parTransId="{ED60CD30-18A0-455D-ADC8-B0BA38F3D917}" sibTransId="{59846C8A-06C3-4B16-BCAE-7278EBAD71FF}"/>
    <dgm:cxn modelId="{C69B4ACA-AF4F-4EF9-AB27-DFA28388B0F4}" type="presOf" srcId="{84721310-9D10-409C-8CDA-BE5A2D9A2551}" destId="{83592CA2-C7B2-4DC2-AAEF-C7D845785E6C}" srcOrd="1" destOrd="0" presId="urn:microsoft.com/office/officeart/2005/8/layout/list1"/>
    <dgm:cxn modelId="{6A845850-69F5-40BB-AC53-04906268F8A5}" type="presOf" srcId="{33E13E0C-8C32-4104-AB17-5C13CACCDEDD}" destId="{70404AB8-BFD9-4024-B46C-D1319939B89D}" srcOrd="1" destOrd="0" presId="urn:microsoft.com/office/officeart/2005/8/layout/list1"/>
    <dgm:cxn modelId="{8DC79AAE-A5A2-4EE9-A889-B73633950D5D}" type="presOf" srcId="{3A510340-A52F-495B-AD90-50EEEBE3A036}" destId="{7DAA5B9B-682E-4CC4-B330-46DC3432431E}" srcOrd="0" destOrd="0" presId="urn:microsoft.com/office/officeart/2005/8/layout/list1"/>
    <dgm:cxn modelId="{B5AA3832-11E3-4EEE-87DE-14C0B11591C9}" srcId="{D0F07F19-1F50-4B42-A7A0-278DF9D25BB1}" destId="{3A510340-A52F-495B-AD90-50EEEBE3A036}" srcOrd="2" destOrd="0" parTransId="{FD736DF1-1701-42DE-AFA6-0C602EF67AE0}" sibTransId="{E25B3047-ED27-4841-8AB8-8237C46C8AFB}"/>
    <dgm:cxn modelId="{F5713388-24CE-42DB-9EC5-AE3AA4D0C3D7}" type="presOf" srcId="{9B1CE22B-A932-4788-958D-F492D94FC1FC}" destId="{5E1B6CF1-3610-4EC4-9013-1ADF4031EF3F}" srcOrd="1" destOrd="0" presId="urn:microsoft.com/office/officeart/2005/8/layout/list1"/>
    <dgm:cxn modelId="{5C976A3A-B2A4-4E69-BF97-E6B1B7875CAB}" type="presOf" srcId="{2C55737A-02A0-47D7-B2EF-5CDAE3FFD63F}" destId="{6CA92FF3-87B4-41B0-A11F-FCD6C86BF04D}" srcOrd="1" destOrd="0" presId="urn:microsoft.com/office/officeart/2005/8/layout/list1"/>
    <dgm:cxn modelId="{A32B540C-1F15-433C-8F01-0F154B35CE02}" type="presOf" srcId="{3A510340-A52F-495B-AD90-50EEEBE3A036}" destId="{0A12B22F-E2C7-4A3B-92C9-00799CC045C5}" srcOrd="1" destOrd="0" presId="urn:microsoft.com/office/officeart/2005/8/layout/list1"/>
    <dgm:cxn modelId="{C9404FF8-C194-452B-A3F0-539DDFE727F2}" type="presOf" srcId="{D0F07F19-1F50-4B42-A7A0-278DF9D25BB1}" destId="{E19CD42C-3515-4DD8-897A-E7397C1915FD}" srcOrd="0" destOrd="0" presId="urn:microsoft.com/office/officeart/2005/8/layout/list1"/>
    <dgm:cxn modelId="{C5AD138C-C798-48B8-9090-6755E78B6B8A}" type="presOf" srcId="{2C55737A-02A0-47D7-B2EF-5CDAE3FFD63F}" destId="{C7F5BCBF-50CD-4CB4-BE75-38BAE0C38A59}" srcOrd="0" destOrd="0" presId="urn:microsoft.com/office/officeart/2005/8/layout/list1"/>
    <dgm:cxn modelId="{9847D79D-D918-491E-A392-4005DCE9BA9A}" type="presParOf" srcId="{E19CD42C-3515-4DD8-897A-E7397C1915FD}" destId="{86998761-DD38-428C-8787-A7E47AE81973}" srcOrd="0" destOrd="0" presId="urn:microsoft.com/office/officeart/2005/8/layout/list1"/>
    <dgm:cxn modelId="{D0D00509-5A6F-46E8-B44D-843F0DFD467D}" type="presParOf" srcId="{86998761-DD38-428C-8787-A7E47AE81973}" destId="{C7F5BCBF-50CD-4CB4-BE75-38BAE0C38A59}" srcOrd="0" destOrd="0" presId="urn:microsoft.com/office/officeart/2005/8/layout/list1"/>
    <dgm:cxn modelId="{0028B981-3CEE-4565-9F77-C61745E908E3}" type="presParOf" srcId="{86998761-DD38-428C-8787-A7E47AE81973}" destId="{6CA92FF3-87B4-41B0-A11F-FCD6C86BF04D}" srcOrd="1" destOrd="0" presId="urn:microsoft.com/office/officeart/2005/8/layout/list1"/>
    <dgm:cxn modelId="{0888570C-8677-42A2-A543-4A20A2EE32B6}" type="presParOf" srcId="{E19CD42C-3515-4DD8-897A-E7397C1915FD}" destId="{841D31A3-765C-4CD6-B2BF-58F0048991FA}" srcOrd="1" destOrd="0" presId="urn:microsoft.com/office/officeart/2005/8/layout/list1"/>
    <dgm:cxn modelId="{078CCF85-89C1-4CAB-BE2C-9DE45E39D613}" type="presParOf" srcId="{E19CD42C-3515-4DD8-897A-E7397C1915FD}" destId="{9FA6622F-A102-44C5-A31A-E5618574A669}" srcOrd="2" destOrd="0" presId="urn:microsoft.com/office/officeart/2005/8/layout/list1"/>
    <dgm:cxn modelId="{17C28D02-0EC0-4881-8BF4-51E3C551EFF5}" type="presParOf" srcId="{E19CD42C-3515-4DD8-897A-E7397C1915FD}" destId="{1C372E03-1058-4BB0-9322-93D0B8069F41}" srcOrd="3" destOrd="0" presId="urn:microsoft.com/office/officeart/2005/8/layout/list1"/>
    <dgm:cxn modelId="{FDCBE7C3-63DA-4ACD-96B2-0757D999F1E1}" type="presParOf" srcId="{E19CD42C-3515-4DD8-897A-E7397C1915FD}" destId="{92C98313-ACC8-4490-8FFF-F31B6CC4CD4C}" srcOrd="4" destOrd="0" presId="urn:microsoft.com/office/officeart/2005/8/layout/list1"/>
    <dgm:cxn modelId="{52D5E262-136E-4EF4-9B00-BEFBCAD8E5CE}" type="presParOf" srcId="{92C98313-ACC8-4490-8FFF-F31B6CC4CD4C}" destId="{C192D3F4-88AD-48F0-A95B-14C34A166136}" srcOrd="0" destOrd="0" presId="urn:microsoft.com/office/officeart/2005/8/layout/list1"/>
    <dgm:cxn modelId="{84B470A0-8657-4A10-A988-94C5DB3AEBEC}" type="presParOf" srcId="{92C98313-ACC8-4490-8FFF-F31B6CC4CD4C}" destId="{70404AB8-BFD9-4024-B46C-D1319939B89D}" srcOrd="1" destOrd="0" presId="urn:microsoft.com/office/officeart/2005/8/layout/list1"/>
    <dgm:cxn modelId="{0B7D8976-BA13-432C-9625-1CF7A638B6D0}" type="presParOf" srcId="{E19CD42C-3515-4DD8-897A-E7397C1915FD}" destId="{200BCEB0-7BD7-4B00-BF11-AA6F712F2945}" srcOrd="5" destOrd="0" presId="urn:microsoft.com/office/officeart/2005/8/layout/list1"/>
    <dgm:cxn modelId="{2E7A6C20-0E62-48B8-8768-C33C546929EC}" type="presParOf" srcId="{E19CD42C-3515-4DD8-897A-E7397C1915FD}" destId="{A428F751-6199-41E0-91BA-5233DD9EB128}" srcOrd="6" destOrd="0" presId="urn:microsoft.com/office/officeart/2005/8/layout/list1"/>
    <dgm:cxn modelId="{71E887E8-2142-4958-AE10-0F8051209DD6}" type="presParOf" srcId="{E19CD42C-3515-4DD8-897A-E7397C1915FD}" destId="{6C019CAC-767B-4E56-8F10-167E91C489EF}" srcOrd="7" destOrd="0" presId="urn:microsoft.com/office/officeart/2005/8/layout/list1"/>
    <dgm:cxn modelId="{0AE9FE0F-9E90-4769-AD2A-3B50AE431FC0}" type="presParOf" srcId="{E19CD42C-3515-4DD8-897A-E7397C1915FD}" destId="{8DAB22BF-37E6-4987-BD16-2B9C1E7EF4DE}" srcOrd="8" destOrd="0" presId="urn:microsoft.com/office/officeart/2005/8/layout/list1"/>
    <dgm:cxn modelId="{9534A0C7-F949-4018-B21E-7365A8A30E80}" type="presParOf" srcId="{8DAB22BF-37E6-4987-BD16-2B9C1E7EF4DE}" destId="{7DAA5B9B-682E-4CC4-B330-46DC3432431E}" srcOrd="0" destOrd="0" presId="urn:microsoft.com/office/officeart/2005/8/layout/list1"/>
    <dgm:cxn modelId="{843B44E6-9EF2-4853-98DB-775F67541721}" type="presParOf" srcId="{8DAB22BF-37E6-4987-BD16-2B9C1E7EF4DE}" destId="{0A12B22F-E2C7-4A3B-92C9-00799CC045C5}" srcOrd="1" destOrd="0" presId="urn:microsoft.com/office/officeart/2005/8/layout/list1"/>
    <dgm:cxn modelId="{E7DD8475-81D1-423D-8A5A-EB7A4C40FC87}" type="presParOf" srcId="{E19CD42C-3515-4DD8-897A-E7397C1915FD}" destId="{656C975D-F150-4EFF-8D90-63F46197125A}" srcOrd="9" destOrd="0" presId="urn:microsoft.com/office/officeart/2005/8/layout/list1"/>
    <dgm:cxn modelId="{D3E6C171-3E51-4BF8-8AE0-3845ABE1FA43}" type="presParOf" srcId="{E19CD42C-3515-4DD8-897A-E7397C1915FD}" destId="{1E2F79DA-CBF2-4345-98C6-773F7EC38221}" srcOrd="10" destOrd="0" presId="urn:microsoft.com/office/officeart/2005/8/layout/list1"/>
    <dgm:cxn modelId="{0C3E2F6E-0AC2-4398-908D-73A5BB0B20DE}" type="presParOf" srcId="{E19CD42C-3515-4DD8-897A-E7397C1915FD}" destId="{A42F6AAF-F533-4786-B9F8-EBEDB0249F53}" srcOrd="11" destOrd="0" presId="urn:microsoft.com/office/officeart/2005/8/layout/list1"/>
    <dgm:cxn modelId="{05D935A4-BD05-48F7-9518-32478D2B6C6C}" type="presParOf" srcId="{E19CD42C-3515-4DD8-897A-E7397C1915FD}" destId="{11E1537A-5F9F-46E3-ACE9-558013B8A423}" srcOrd="12" destOrd="0" presId="urn:microsoft.com/office/officeart/2005/8/layout/list1"/>
    <dgm:cxn modelId="{46D44914-D65B-4531-90FB-68C548581A77}" type="presParOf" srcId="{11E1537A-5F9F-46E3-ACE9-558013B8A423}" destId="{E9139D6D-4182-426F-9334-0290C0EACB4A}" srcOrd="0" destOrd="0" presId="urn:microsoft.com/office/officeart/2005/8/layout/list1"/>
    <dgm:cxn modelId="{A11EDB2B-76BD-46EC-9832-B708DFE5F30D}" type="presParOf" srcId="{11E1537A-5F9F-46E3-ACE9-558013B8A423}" destId="{83592CA2-C7B2-4DC2-AAEF-C7D845785E6C}" srcOrd="1" destOrd="0" presId="urn:microsoft.com/office/officeart/2005/8/layout/list1"/>
    <dgm:cxn modelId="{1FC41FCB-AE58-49A4-8253-DD7488E59E15}" type="presParOf" srcId="{E19CD42C-3515-4DD8-897A-E7397C1915FD}" destId="{18D6C226-085F-471B-AD03-86AD7B597738}" srcOrd="13" destOrd="0" presId="urn:microsoft.com/office/officeart/2005/8/layout/list1"/>
    <dgm:cxn modelId="{FDA18718-65A8-45CD-AEAB-CC033596E260}" type="presParOf" srcId="{E19CD42C-3515-4DD8-897A-E7397C1915FD}" destId="{60D79725-F80C-4B82-9D35-B828BF41FBA4}" srcOrd="14" destOrd="0" presId="urn:microsoft.com/office/officeart/2005/8/layout/list1"/>
    <dgm:cxn modelId="{D85F3538-E68B-453D-BFEB-B6E478EA31AA}" type="presParOf" srcId="{E19CD42C-3515-4DD8-897A-E7397C1915FD}" destId="{67FCD91A-6428-4585-9904-0656CBB54992}" srcOrd="15" destOrd="0" presId="urn:microsoft.com/office/officeart/2005/8/layout/list1"/>
    <dgm:cxn modelId="{3B0607A4-D618-4F35-ACD4-BD85EBB4BA15}" type="presParOf" srcId="{E19CD42C-3515-4DD8-897A-E7397C1915FD}" destId="{2DF8F84F-0FB3-4E80-9563-055AFCF78ED0}" srcOrd="16" destOrd="0" presId="urn:microsoft.com/office/officeart/2005/8/layout/list1"/>
    <dgm:cxn modelId="{5E62F971-72B4-477B-8134-B9BB21882730}" type="presParOf" srcId="{2DF8F84F-0FB3-4E80-9563-055AFCF78ED0}" destId="{E96D5F7B-8D6F-4CA4-9C43-42106BAF93AF}" srcOrd="0" destOrd="0" presId="urn:microsoft.com/office/officeart/2005/8/layout/list1"/>
    <dgm:cxn modelId="{D477FB4A-2BAD-4E8F-BA2E-91B75E2E37FA}" type="presParOf" srcId="{2DF8F84F-0FB3-4E80-9563-055AFCF78ED0}" destId="{5E1B6CF1-3610-4EC4-9013-1ADF4031EF3F}" srcOrd="1" destOrd="0" presId="urn:microsoft.com/office/officeart/2005/8/layout/list1"/>
    <dgm:cxn modelId="{CE565111-6BE8-492C-9154-667C563921ED}" type="presParOf" srcId="{E19CD42C-3515-4DD8-897A-E7397C1915FD}" destId="{04DADACF-51B0-45FC-8659-C8EE4F2471F9}" srcOrd="17" destOrd="0" presId="urn:microsoft.com/office/officeart/2005/8/layout/list1"/>
    <dgm:cxn modelId="{8EEECF0C-E449-48C8-8285-73C549F23044}" type="presParOf" srcId="{E19CD42C-3515-4DD8-897A-E7397C1915FD}" destId="{1702EE0A-88BB-4B95-9ED0-8840A0CECE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</dgm:pt>
    <dgm:pt modelId="{7084B800-7E1D-4DA6-89C0-37EA52DDBCB8}">
      <dgm:prSet custT="1"/>
      <dgm:spPr/>
      <dgm:t>
        <a:bodyPr/>
        <a:lstStyle/>
        <a:p>
          <a:pPr algn="just"/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Не должна вызывать у сотрудников сопротивления, боязни «санкций».</a:t>
          </a:r>
          <a:endParaRPr lang="ru-RU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9F664-A62C-4466-90D1-14D94F7456F9}" type="parTrans" cxnId="{D7BBB8C6-B60F-4050-B5C1-3F3A86AF4294}">
      <dgm:prSet/>
      <dgm:spPr/>
      <dgm:t>
        <a:bodyPr rtlCol="0"/>
        <a:lstStyle/>
        <a:p>
          <a:pPr rtl="0"/>
          <a:endParaRPr lang="ru-RU" noProof="0" dirty="0"/>
        </a:p>
      </dgm:t>
    </dgm:pt>
    <dgm:pt modelId="{29667D30-8073-4626-A65C-0442C9DA4455}" type="sibTrans" cxnId="{D7BBB8C6-B60F-4050-B5C1-3F3A86AF4294}">
      <dgm:prSet/>
      <dgm:spPr/>
      <dgm:t>
        <a:bodyPr rtlCol="0"/>
        <a:lstStyle/>
        <a:p>
          <a:pPr rtl="0"/>
          <a:endParaRPr lang="ru-RU" noProof="0" dirty="0"/>
        </a:p>
      </dgm:t>
    </dgm:pt>
    <dgm:pt modelId="{4786322A-3DB1-4B13-A039-9C2B4BD33902}">
      <dgm:prSet phldrT="[Text]" custT="1"/>
      <dgm:spPr/>
      <dgm:t>
        <a:bodyPr/>
        <a:lstStyle/>
        <a:p>
          <a:pPr algn="just"/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Должна мотивировать сотрудников на развитие.</a:t>
          </a:r>
          <a:endParaRPr lang="ru-RU" sz="20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3F2426-EA56-4F79-A02F-DE7A210D680D}" type="parTrans" cxnId="{07D1F65C-7C41-4EB6-A133-CA7F29791640}">
      <dgm:prSet/>
      <dgm:spPr/>
      <dgm:t>
        <a:bodyPr rtlCol="0"/>
        <a:lstStyle/>
        <a:p>
          <a:pPr rtl="0"/>
          <a:endParaRPr lang="ru-RU" noProof="0" dirty="0"/>
        </a:p>
      </dgm:t>
    </dgm:pt>
    <dgm:pt modelId="{7D0A801E-90E9-4D73-A31E-D58F04D3BBF2}" type="sibTrans" cxnId="{07D1F65C-7C41-4EB6-A133-CA7F29791640}">
      <dgm:prSet/>
      <dgm:spPr/>
      <dgm:t>
        <a:bodyPr rtlCol="0"/>
        <a:lstStyle/>
        <a:p>
          <a:pPr rtl="0"/>
          <a:endParaRPr lang="ru-RU" noProof="0" dirty="0"/>
        </a:p>
      </dgm:t>
    </dgm:pt>
    <dgm:pt modelId="{5A259F57-B5C4-40C5-939D-A7C21B16FB47}">
      <dgm:prSet phldrT="[Text]" custT="1"/>
      <dgm:spPr/>
      <dgm:t>
        <a:bodyPr/>
        <a:lstStyle/>
        <a:p>
          <a:pPr algn="just"/>
          <a:r>
            <a:rPr lang="ru-RU" sz="200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Позволит точно знать, каких конкретно цифровых знаний сотрудникам недостает.</a:t>
          </a:r>
        </a:p>
      </dgm:t>
    </dgm:pt>
    <dgm:pt modelId="{E359194E-724D-4C60-BA35-9B441D11C55E}" type="parTrans" cxnId="{7865863E-1BC2-47AE-BBFB-F40F27A905AE}">
      <dgm:prSet/>
      <dgm:spPr/>
      <dgm:t>
        <a:bodyPr rtlCol="0"/>
        <a:lstStyle/>
        <a:p>
          <a:pPr rtl="0"/>
          <a:endParaRPr lang="ru-RU" noProof="0" dirty="0"/>
        </a:p>
      </dgm:t>
    </dgm:pt>
    <dgm:pt modelId="{57311651-50BE-4613-AB4F-1C634C257620}" type="sibTrans" cxnId="{7865863E-1BC2-47AE-BBFB-F40F27A905AE}">
      <dgm:prSet/>
      <dgm:spPr/>
      <dgm:t>
        <a:bodyPr rtlCol="0"/>
        <a:lstStyle/>
        <a:p>
          <a:pPr rtl="0"/>
          <a:endParaRPr lang="ru-RU" noProof="0" dirty="0"/>
        </a:p>
      </dgm:t>
    </dgm:pt>
    <dgm:pt modelId="{9A987A82-B975-4B4B-A0F2-19C942EFD5CC}">
      <dgm:prSet phldrT="[Text]" custT="1"/>
      <dgm:spPr/>
      <dgm:t>
        <a:bodyPr/>
        <a:lstStyle/>
        <a:p>
          <a:pPr algn="just"/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Сотрудники смогут более эффективно обучаться.</a:t>
          </a:r>
          <a:endParaRPr lang="ru-RU" sz="20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53A853-1BEB-49C7-BEB6-5631B969E65D}" type="parTrans" cxnId="{F8790EE9-A71E-441B-80CE-A40240D26596}">
      <dgm:prSet/>
      <dgm:spPr/>
      <dgm:t>
        <a:bodyPr/>
        <a:lstStyle/>
        <a:p>
          <a:endParaRPr lang="ru-RU"/>
        </a:p>
      </dgm:t>
    </dgm:pt>
    <dgm:pt modelId="{90A0BB28-E5E4-45C2-A2DE-842345735178}" type="sibTrans" cxnId="{F8790EE9-A71E-441B-80CE-A40240D26596}">
      <dgm:prSet/>
      <dgm:spPr/>
      <dgm:t>
        <a:bodyPr/>
        <a:lstStyle/>
        <a:p>
          <a:endParaRPr lang="ru-RU"/>
        </a:p>
      </dgm:t>
    </dgm:pt>
    <dgm:pt modelId="{1E375ED6-C6AA-4F99-B652-140536D51A59}">
      <dgm:prSet phldrT="[Text]" custT="1"/>
      <dgm:spPr/>
      <dgm:t>
        <a:bodyPr/>
        <a:lstStyle/>
        <a:p>
          <a:pPr algn="just"/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Позволит стать более успешными работниками.</a:t>
          </a:r>
          <a:endParaRPr lang="ru-RU" sz="20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ACA8373-356F-4C9B-8DBD-21A0AB2F8A37}" type="parTrans" cxnId="{C2E2E3BE-AE3F-455E-A0EA-C52C9BB09171}">
      <dgm:prSet/>
      <dgm:spPr/>
      <dgm:t>
        <a:bodyPr/>
        <a:lstStyle/>
        <a:p>
          <a:endParaRPr lang="ru-RU"/>
        </a:p>
      </dgm:t>
    </dgm:pt>
    <dgm:pt modelId="{381DF0FA-7438-47D4-8AE5-37BAE4448841}" type="sibTrans" cxnId="{C2E2E3BE-AE3F-455E-A0EA-C52C9BB09171}">
      <dgm:prSet/>
      <dgm:spPr/>
      <dgm:t>
        <a:bodyPr/>
        <a:lstStyle/>
        <a:p>
          <a:endParaRPr lang="ru-RU"/>
        </a:p>
      </dgm:t>
    </dgm:pt>
    <dgm:pt modelId="{2240A185-0A18-4F18-B1A6-2FB1D8C5771D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D103DD88-19A8-4A9C-89E4-93C5A7A17A76}" type="pres">
      <dgm:prSet presAssocID="{7084B800-7E1D-4DA6-89C0-37EA52DDBCB8}" presName="parentLin" presStyleCnt="0"/>
      <dgm:spPr/>
    </dgm:pt>
    <dgm:pt modelId="{3BCE3D99-3E60-4813-8F6F-E4CD59B85D1A}" type="pres">
      <dgm:prSet presAssocID="{7084B800-7E1D-4DA6-89C0-37EA52DDBCB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A3E7F46-543B-4800-B919-EDC4CDF14FA5}" type="pres">
      <dgm:prSet presAssocID="{7084B800-7E1D-4DA6-89C0-37EA52DDBCB8}" presName="parentText" presStyleLbl="node1" presStyleIdx="0" presStyleCnt="5" custScaleX="135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53AD2-AF39-451E-983A-C630A89D1923}" type="pres">
      <dgm:prSet presAssocID="{7084B800-7E1D-4DA6-89C0-37EA52DDBCB8}" presName="negativeSpace" presStyleCnt="0"/>
      <dgm:spPr/>
    </dgm:pt>
    <dgm:pt modelId="{84421311-877A-4D24-8125-2B288A0F4BD7}" type="pres">
      <dgm:prSet presAssocID="{7084B800-7E1D-4DA6-89C0-37EA52DDBCB8}" presName="childText" presStyleLbl="conFgAcc1" presStyleIdx="0" presStyleCnt="5">
        <dgm:presLayoutVars>
          <dgm:bulletEnabled val="1"/>
        </dgm:presLayoutVars>
      </dgm:prSet>
      <dgm:spPr/>
    </dgm:pt>
    <dgm:pt modelId="{0711F603-6729-48BC-BC35-5CA43E9A84DE}" type="pres">
      <dgm:prSet presAssocID="{29667D30-8073-4626-A65C-0442C9DA4455}" presName="spaceBetweenRectangles" presStyleCnt="0"/>
      <dgm:spPr/>
    </dgm:pt>
    <dgm:pt modelId="{6F09BE8E-F23F-484C-BE30-EA9442F5B632}" type="pres">
      <dgm:prSet presAssocID="{4786322A-3DB1-4B13-A039-9C2B4BD33902}" presName="parentLin" presStyleCnt="0"/>
      <dgm:spPr/>
    </dgm:pt>
    <dgm:pt modelId="{2EB9884A-E327-4A63-A8D7-FC1129DF00C8}" type="pres">
      <dgm:prSet presAssocID="{4786322A-3DB1-4B13-A039-9C2B4BD3390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FEB6DDC-00FB-4060-B0FB-CD524975A3DC}" type="pres">
      <dgm:prSet presAssocID="{4786322A-3DB1-4B13-A039-9C2B4BD33902}" presName="parentText" presStyleLbl="node1" presStyleIdx="1" presStyleCnt="5" custScaleX="135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42ECC-80A2-4A75-A96C-141F2FD23750}" type="pres">
      <dgm:prSet presAssocID="{4786322A-3DB1-4B13-A039-9C2B4BD33902}" presName="negativeSpace" presStyleCnt="0"/>
      <dgm:spPr/>
    </dgm:pt>
    <dgm:pt modelId="{A0B647E8-E324-40EE-BFCF-7D7A1665E4FB}" type="pres">
      <dgm:prSet presAssocID="{4786322A-3DB1-4B13-A039-9C2B4BD33902}" presName="childText" presStyleLbl="conFgAcc1" presStyleIdx="1" presStyleCnt="5">
        <dgm:presLayoutVars>
          <dgm:bulletEnabled val="1"/>
        </dgm:presLayoutVars>
      </dgm:prSet>
      <dgm:spPr/>
    </dgm:pt>
    <dgm:pt modelId="{002CA74A-C277-407F-B582-AA4162A76DB1}" type="pres">
      <dgm:prSet presAssocID="{7D0A801E-90E9-4D73-A31E-D58F04D3BBF2}" presName="spaceBetweenRectangles" presStyleCnt="0"/>
      <dgm:spPr/>
    </dgm:pt>
    <dgm:pt modelId="{CDEFC2F1-22A2-41A1-96F8-25D855354799}" type="pres">
      <dgm:prSet presAssocID="{5A259F57-B5C4-40C5-939D-A7C21B16FB47}" presName="parentLin" presStyleCnt="0"/>
      <dgm:spPr/>
    </dgm:pt>
    <dgm:pt modelId="{34CAAEE2-25EB-47C6-94A6-1FDE78F598DD}" type="pres">
      <dgm:prSet presAssocID="{5A259F57-B5C4-40C5-939D-A7C21B16FB4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C588A52-D12E-4116-822C-848F5F534852}" type="pres">
      <dgm:prSet presAssocID="{5A259F57-B5C4-40C5-939D-A7C21B16FB47}" presName="parentText" presStyleLbl="node1" presStyleIdx="2" presStyleCnt="5" custScaleX="139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3A020-6465-4377-8878-0C87FC20C95D}" type="pres">
      <dgm:prSet presAssocID="{5A259F57-B5C4-40C5-939D-A7C21B16FB47}" presName="negativeSpace" presStyleCnt="0"/>
      <dgm:spPr/>
    </dgm:pt>
    <dgm:pt modelId="{38A6F15C-243F-4295-8BE4-971B97C1A1F3}" type="pres">
      <dgm:prSet presAssocID="{5A259F57-B5C4-40C5-939D-A7C21B16FB47}" presName="childText" presStyleLbl="conFgAcc1" presStyleIdx="2" presStyleCnt="5">
        <dgm:presLayoutVars>
          <dgm:bulletEnabled val="1"/>
        </dgm:presLayoutVars>
      </dgm:prSet>
      <dgm:spPr/>
    </dgm:pt>
    <dgm:pt modelId="{154658C8-72C3-440E-BACC-8751A660DC7A}" type="pres">
      <dgm:prSet presAssocID="{57311651-50BE-4613-AB4F-1C634C257620}" presName="spaceBetweenRectangles" presStyleCnt="0"/>
      <dgm:spPr/>
    </dgm:pt>
    <dgm:pt modelId="{5A7C1B39-CB46-4468-90E8-2C59DDFC9C84}" type="pres">
      <dgm:prSet presAssocID="{9A987A82-B975-4B4B-A0F2-19C942EFD5CC}" presName="parentLin" presStyleCnt="0"/>
      <dgm:spPr/>
    </dgm:pt>
    <dgm:pt modelId="{D91BD33A-200B-477C-A78A-14AE9EA8E4E6}" type="pres">
      <dgm:prSet presAssocID="{9A987A82-B975-4B4B-A0F2-19C942EFD5C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B33ADA9-A503-47B5-849E-56D473DE2B7C}" type="pres">
      <dgm:prSet presAssocID="{9A987A82-B975-4B4B-A0F2-19C942EFD5CC}" presName="parentText" presStyleLbl="node1" presStyleIdx="3" presStyleCnt="5" custScaleX="137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11FA8-EED1-42C4-AB02-3D6930F63485}" type="pres">
      <dgm:prSet presAssocID="{9A987A82-B975-4B4B-A0F2-19C942EFD5CC}" presName="negativeSpace" presStyleCnt="0"/>
      <dgm:spPr/>
    </dgm:pt>
    <dgm:pt modelId="{AF91ED45-B170-4E95-965E-ECBF1569AE28}" type="pres">
      <dgm:prSet presAssocID="{9A987A82-B975-4B4B-A0F2-19C942EFD5CC}" presName="childText" presStyleLbl="conFgAcc1" presStyleIdx="3" presStyleCnt="5">
        <dgm:presLayoutVars>
          <dgm:bulletEnabled val="1"/>
        </dgm:presLayoutVars>
      </dgm:prSet>
      <dgm:spPr/>
    </dgm:pt>
    <dgm:pt modelId="{41A24B00-5390-4383-9C7C-90D4213950F4}" type="pres">
      <dgm:prSet presAssocID="{90A0BB28-E5E4-45C2-A2DE-842345735178}" presName="spaceBetweenRectangles" presStyleCnt="0"/>
      <dgm:spPr/>
    </dgm:pt>
    <dgm:pt modelId="{F90DDDB6-DA24-493B-AFE9-655EB3D19D26}" type="pres">
      <dgm:prSet presAssocID="{1E375ED6-C6AA-4F99-B652-140536D51A59}" presName="parentLin" presStyleCnt="0"/>
      <dgm:spPr/>
    </dgm:pt>
    <dgm:pt modelId="{523D2B86-CDA1-4F7A-B016-B5C5250A04F6}" type="pres">
      <dgm:prSet presAssocID="{1E375ED6-C6AA-4F99-B652-140536D51A5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1EA1E8-D2D5-425B-8266-84EA01F0D6A2}" type="pres">
      <dgm:prSet presAssocID="{1E375ED6-C6AA-4F99-B652-140536D51A59}" presName="parentText" presStyleLbl="node1" presStyleIdx="4" presStyleCnt="5" custScaleX="134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7170-2258-4CC0-AE9E-BC736B984986}" type="pres">
      <dgm:prSet presAssocID="{1E375ED6-C6AA-4F99-B652-140536D51A59}" presName="negativeSpace" presStyleCnt="0"/>
      <dgm:spPr/>
    </dgm:pt>
    <dgm:pt modelId="{A7714B3B-7A1F-4860-A671-C24665766B17}" type="pres">
      <dgm:prSet presAssocID="{1E375ED6-C6AA-4F99-B652-140536D51A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080354-4C2E-4CB5-BB7F-C817DA76AF03}" type="presOf" srcId="{5A259F57-B5C4-40C5-939D-A7C21B16FB47}" destId="{34CAAEE2-25EB-47C6-94A6-1FDE78F598DD}" srcOrd="0" destOrd="0" presId="urn:microsoft.com/office/officeart/2005/8/layout/list1"/>
    <dgm:cxn modelId="{1B52E68E-0A11-4D68-A3F3-27F495D881FE}" type="presOf" srcId="{4786322A-3DB1-4B13-A039-9C2B4BD33902}" destId="{1FEB6DDC-00FB-4060-B0FB-CD524975A3DC}" srcOrd="1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E8D71AC9-D898-4B47-A96D-B6F721608AC3}" type="presOf" srcId="{592373DC-11B1-4708-92E2-E1B8EB8D76D8}" destId="{2240A185-0A18-4F18-B1A6-2FB1D8C5771D}" srcOrd="0" destOrd="0" presId="urn:microsoft.com/office/officeart/2005/8/layout/list1"/>
    <dgm:cxn modelId="{DFA00E0E-4036-4931-A79F-F19B2E9AD2EC}" type="presOf" srcId="{1E375ED6-C6AA-4F99-B652-140536D51A59}" destId="{523D2B86-CDA1-4F7A-B016-B5C5250A04F6}" srcOrd="0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A7ADBFBA-9C10-4F40-ACC3-8764DDA9C476}" type="presOf" srcId="{9A987A82-B975-4B4B-A0F2-19C942EFD5CC}" destId="{D91BD33A-200B-477C-A78A-14AE9EA8E4E6}" srcOrd="0" destOrd="0" presId="urn:microsoft.com/office/officeart/2005/8/layout/list1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74AAB929-110B-4FAA-86BD-A6B4C92A8230}" type="presOf" srcId="{7084B800-7E1D-4DA6-89C0-37EA52DDBCB8}" destId="{FA3E7F46-543B-4800-B919-EDC4CDF14FA5}" srcOrd="1" destOrd="0" presId="urn:microsoft.com/office/officeart/2005/8/layout/list1"/>
    <dgm:cxn modelId="{F8790EE9-A71E-441B-80CE-A40240D26596}" srcId="{592373DC-11B1-4708-92E2-E1B8EB8D76D8}" destId="{9A987A82-B975-4B4B-A0F2-19C942EFD5CC}" srcOrd="3" destOrd="0" parTransId="{AE53A853-1BEB-49C7-BEB6-5631B969E65D}" sibTransId="{90A0BB28-E5E4-45C2-A2DE-842345735178}"/>
    <dgm:cxn modelId="{A60A9425-B478-4D62-8613-E754ECFEC23E}" type="presOf" srcId="{5A259F57-B5C4-40C5-939D-A7C21B16FB47}" destId="{4C588A52-D12E-4116-822C-848F5F534852}" srcOrd="1" destOrd="0" presId="urn:microsoft.com/office/officeart/2005/8/layout/list1"/>
    <dgm:cxn modelId="{C2E2E3BE-AE3F-455E-A0EA-C52C9BB09171}" srcId="{592373DC-11B1-4708-92E2-E1B8EB8D76D8}" destId="{1E375ED6-C6AA-4F99-B652-140536D51A59}" srcOrd="4" destOrd="0" parTransId="{AACA8373-356F-4C9B-8DBD-21A0AB2F8A37}" sibTransId="{381DF0FA-7438-47D4-8AE5-37BAE4448841}"/>
    <dgm:cxn modelId="{A2FBB224-6168-4492-93BF-4CAE0D5558E5}" type="presOf" srcId="{7084B800-7E1D-4DA6-89C0-37EA52DDBCB8}" destId="{3BCE3D99-3E60-4813-8F6F-E4CD59B85D1A}" srcOrd="0" destOrd="0" presId="urn:microsoft.com/office/officeart/2005/8/layout/list1"/>
    <dgm:cxn modelId="{D606190C-F063-4F63-A4FD-3C0F80E5A0B0}" type="presOf" srcId="{9A987A82-B975-4B4B-A0F2-19C942EFD5CC}" destId="{EB33ADA9-A503-47B5-849E-56D473DE2B7C}" srcOrd="1" destOrd="0" presId="urn:microsoft.com/office/officeart/2005/8/layout/list1"/>
    <dgm:cxn modelId="{0E972485-7C24-4AE9-8E30-2C370C04A816}" type="presOf" srcId="{4786322A-3DB1-4B13-A039-9C2B4BD33902}" destId="{2EB9884A-E327-4A63-A8D7-FC1129DF00C8}" srcOrd="0" destOrd="0" presId="urn:microsoft.com/office/officeart/2005/8/layout/list1"/>
    <dgm:cxn modelId="{665972E9-5447-4BAA-AEDB-96BB32ED3F28}" type="presOf" srcId="{1E375ED6-C6AA-4F99-B652-140536D51A59}" destId="{401EA1E8-D2D5-425B-8266-84EA01F0D6A2}" srcOrd="1" destOrd="0" presId="urn:microsoft.com/office/officeart/2005/8/layout/list1"/>
    <dgm:cxn modelId="{DF58DFA1-59B7-486F-BE83-57D65254C59D}" type="presParOf" srcId="{2240A185-0A18-4F18-B1A6-2FB1D8C5771D}" destId="{D103DD88-19A8-4A9C-89E4-93C5A7A17A76}" srcOrd="0" destOrd="0" presId="urn:microsoft.com/office/officeart/2005/8/layout/list1"/>
    <dgm:cxn modelId="{B4C62C5A-0A25-4EB5-BC6E-999A0F21336F}" type="presParOf" srcId="{D103DD88-19A8-4A9C-89E4-93C5A7A17A76}" destId="{3BCE3D99-3E60-4813-8F6F-E4CD59B85D1A}" srcOrd="0" destOrd="0" presId="urn:microsoft.com/office/officeart/2005/8/layout/list1"/>
    <dgm:cxn modelId="{C80B5A0E-13C6-402E-8264-51BAFA72ECC3}" type="presParOf" srcId="{D103DD88-19A8-4A9C-89E4-93C5A7A17A76}" destId="{FA3E7F46-543B-4800-B919-EDC4CDF14FA5}" srcOrd="1" destOrd="0" presId="urn:microsoft.com/office/officeart/2005/8/layout/list1"/>
    <dgm:cxn modelId="{4A49D96E-950E-49A2-90FA-9F4CD0444515}" type="presParOf" srcId="{2240A185-0A18-4F18-B1A6-2FB1D8C5771D}" destId="{98753AD2-AF39-451E-983A-C630A89D1923}" srcOrd="1" destOrd="0" presId="urn:microsoft.com/office/officeart/2005/8/layout/list1"/>
    <dgm:cxn modelId="{6D092410-63E1-446F-9B4A-13074F187AB8}" type="presParOf" srcId="{2240A185-0A18-4F18-B1A6-2FB1D8C5771D}" destId="{84421311-877A-4D24-8125-2B288A0F4BD7}" srcOrd="2" destOrd="0" presId="urn:microsoft.com/office/officeart/2005/8/layout/list1"/>
    <dgm:cxn modelId="{D9879BC9-E5F0-4C62-B8D5-B4F83D943648}" type="presParOf" srcId="{2240A185-0A18-4F18-B1A6-2FB1D8C5771D}" destId="{0711F603-6729-48BC-BC35-5CA43E9A84DE}" srcOrd="3" destOrd="0" presId="urn:microsoft.com/office/officeart/2005/8/layout/list1"/>
    <dgm:cxn modelId="{A7EEE4CE-E9F1-46E2-8FE6-EC682C24D379}" type="presParOf" srcId="{2240A185-0A18-4F18-B1A6-2FB1D8C5771D}" destId="{6F09BE8E-F23F-484C-BE30-EA9442F5B632}" srcOrd="4" destOrd="0" presId="urn:microsoft.com/office/officeart/2005/8/layout/list1"/>
    <dgm:cxn modelId="{B947331C-615B-487C-A3F0-969AE702396E}" type="presParOf" srcId="{6F09BE8E-F23F-484C-BE30-EA9442F5B632}" destId="{2EB9884A-E327-4A63-A8D7-FC1129DF00C8}" srcOrd="0" destOrd="0" presId="urn:microsoft.com/office/officeart/2005/8/layout/list1"/>
    <dgm:cxn modelId="{ABCA10B0-9200-4548-9FBC-7902CBE60BC0}" type="presParOf" srcId="{6F09BE8E-F23F-484C-BE30-EA9442F5B632}" destId="{1FEB6DDC-00FB-4060-B0FB-CD524975A3DC}" srcOrd="1" destOrd="0" presId="urn:microsoft.com/office/officeart/2005/8/layout/list1"/>
    <dgm:cxn modelId="{0D9140BA-88B9-4465-B845-CC56C1B6A6EE}" type="presParOf" srcId="{2240A185-0A18-4F18-B1A6-2FB1D8C5771D}" destId="{8BC42ECC-80A2-4A75-A96C-141F2FD23750}" srcOrd="5" destOrd="0" presId="urn:microsoft.com/office/officeart/2005/8/layout/list1"/>
    <dgm:cxn modelId="{E097AF7A-8BF7-487B-967E-A59FC5897081}" type="presParOf" srcId="{2240A185-0A18-4F18-B1A6-2FB1D8C5771D}" destId="{A0B647E8-E324-40EE-BFCF-7D7A1665E4FB}" srcOrd="6" destOrd="0" presId="urn:microsoft.com/office/officeart/2005/8/layout/list1"/>
    <dgm:cxn modelId="{6791D6B4-BFD7-4E6F-B9F7-84376702F8BB}" type="presParOf" srcId="{2240A185-0A18-4F18-B1A6-2FB1D8C5771D}" destId="{002CA74A-C277-407F-B582-AA4162A76DB1}" srcOrd="7" destOrd="0" presId="urn:microsoft.com/office/officeart/2005/8/layout/list1"/>
    <dgm:cxn modelId="{F788501A-9B42-4BF1-A4F7-7D41829AF037}" type="presParOf" srcId="{2240A185-0A18-4F18-B1A6-2FB1D8C5771D}" destId="{CDEFC2F1-22A2-41A1-96F8-25D855354799}" srcOrd="8" destOrd="0" presId="urn:microsoft.com/office/officeart/2005/8/layout/list1"/>
    <dgm:cxn modelId="{FA6BB554-75F6-4ECD-AE1F-7796C9372A2F}" type="presParOf" srcId="{CDEFC2F1-22A2-41A1-96F8-25D855354799}" destId="{34CAAEE2-25EB-47C6-94A6-1FDE78F598DD}" srcOrd="0" destOrd="0" presId="urn:microsoft.com/office/officeart/2005/8/layout/list1"/>
    <dgm:cxn modelId="{CFF0B27C-843B-44A3-B1F6-85061421EC1A}" type="presParOf" srcId="{CDEFC2F1-22A2-41A1-96F8-25D855354799}" destId="{4C588A52-D12E-4116-822C-848F5F534852}" srcOrd="1" destOrd="0" presId="urn:microsoft.com/office/officeart/2005/8/layout/list1"/>
    <dgm:cxn modelId="{B175AE57-1F82-4E75-958E-D5E2BD806B17}" type="presParOf" srcId="{2240A185-0A18-4F18-B1A6-2FB1D8C5771D}" destId="{EA93A020-6465-4377-8878-0C87FC20C95D}" srcOrd="9" destOrd="0" presId="urn:microsoft.com/office/officeart/2005/8/layout/list1"/>
    <dgm:cxn modelId="{A40BFB61-408A-48C0-B9D1-D2422EECD1AE}" type="presParOf" srcId="{2240A185-0A18-4F18-B1A6-2FB1D8C5771D}" destId="{38A6F15C-243F-4295-8BE4-971B97C1A1F3}" srcOrd="10" destOrd="0" presId="urn:microsoft.com/office/officeart/2005/8/layout/list1"/>
    <dgm:cxn modelId="{EDEA069B-90C7-4F8B-AE47-99D8CB60B97E}" type="presParOf" srcId="{2240A185-0A18-4F18-B1A6-2FB1D8C5771D}" destId="{154658C8-72C3-440E-BACC-8751A660DC7A}" srcOrd="11" destOrd="0" presId="urn:microsoft.com/office/officeart/2005/8/layout/list1"/>
    <dgm:cxn modelId="{E24650F6-13A0-46F1-9495-8BBD913DDA8F}" type="presParOf" srcId="{2240A185-0A18-4F18-B1A6-2FB1D8C5771D}" destId="{5A7C1B39-CB46-4468-90E8-2C59DDFC9C84}" srcOrd="12" destOrd="0" presId="urn:microsoft.com/office/officeart/2005/8/layout/list1"/>
    <dgm:cxn modelId="{6F255DC5-D7E6-420B-8674-ECC58724400E}" type="presParOf" srcId="{5A7C1B39-CB46-4468-90E8-2C59DDFC9C84}" destId="{D91BD33A-200B-477C-A78A-14AE9EA8E4E6}" srcOrd="0" destOrd="0" presId="urn:microsoft.com/office/officeart/2005/8/layout/list1"/>
    <dgm:cxn modelId="{1439A69C-A2E9-4076-B365-C245277583E1}" type="presParOf" srcId="{5A7C1B39-CB46-4468-90E8-2C59DDFC9C84}" destId="{EB33ADA9-A503-47B5-849E-56D473DE2B7C}" srcOrd="1" destOrd="0" presId="urn:microsoft.com/office/officeart/2005/8/layout/list1"/>
    <dgm:cxn modelId="{21B98266-7EDD-4C1E-925E-E56BEBF1F443}" type="presParOf" srcId="{2240A185-0A18-4F18-B1A6-2FB1D8C5771D}" destId="{7ED11FA8-EED1-42C4-AB02-3D6930F63485}" srcOrd="13" destOrd="0" presId="urn:microsoft.com/office/officeart/2005/8/layout/list1"/>
    <dgm:cxn modelId="{A26F2D70-8D60-4FAC-B9D1-A5D90F2F2DB1}" type="presParOf" srcId="{2240A185-0A18-4F18-B1A6-2FB1D8C5771D}" destId="{AF91ED45-B170-4E95-965E-ECBF1569AE28}" srcOrd="14" destOrd="0" presId="urn:microsoft.com/office/officeart/2005/8/layout/list1"/>
    <dgm:cxn modelId="{76DF024E-0D2E-4038-89D1-F7598ABA7BB4}" type="presParOf" srcId="{2240A185-0A18-4F18-B1A6-2FB1D8C5771D}" destId="{41A24B00-5390-4383-9C7C-90D4213950F4}" srcOrd="15" destOrd="0" presId="urn:microsoft.com/office/officeart/2005/8/layout/list1"/>
    <dgm:cxn modelId="{10FADAFB-C20D-4C2F-A3E9-513728CA38A1}" type="presParOf" srcId="{2240A185-0A18-4F18-B1A6-2FB1D8C5771D}" destId="{F90DDDB6-DA24-493B-AFE9-655EB3D19D26}" srcOrd="16" destOrd="0" presId="urn:microsoft.com/office/officeart/2005/8/layout/list1"/>
    <dgm:cxn modelId="{52F1A829-1CDE-4D23-AEBC-866A5FDDC8DF}" type="presParOf" srcId="{F90DDDB6-DA24-493B-AFE9-655EB3D19D26}" destId="{523D2B86-CDA1-4F7A-B016-B5C5250A04F6}" srcOrd="0" destOrd="0" presId="urn:microsoft.com/office/officeart/2005/8/layout/list1"/>
    <dgm:cxn modelId="{B2D93545-E03D-4F9D-BFB8-1E0518885952}" type="presParOf" srcId="{F90DDDB6-DA24-493B-AFE9-655EB3D19D26}" destId="{401EA1E8-D2D5-425B-8266-84EA01F0D6A2}" srcOrd="1" destOrd="0" presId="urn:microsoft.com/office/officeart/2005/8/layout/list1"/>
    <dgm:cxn modelId="{C8024671-C8EA-4EF2-A8DD-AC126279C54A}" type="presParOf" srcId="{2240A185-0A18-4F18-B1A6-2FB1D8C5771D}" destId="{689F7170-2258-4CC0-AE9E-BC736B984986}" srcOrd="17" destOrd="0" presId="urn:microsoft.com/office/officeart/2005/8/layout/list1"/>
    <dgm:cxn modelId="{CC957719-EF50-4A9C-B53C-95DD0ACC15D9}" type="presParOf" srcId="{2240A185-0A18-4F18-B1A6-2FB1D8C5771D}" destId="{A7714B3B-7A1F-4860-A671-C24665766B17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4EC91-C3F2-4767-85C9-808235D52072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B7E30C-7137-4684-8326-E93C835C16F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измерять</a:t>
          </a:r>
        </a:p>
      </dgm:t>
    </dgm:pt>
    <dgm:pt modelId="{69ADD429-B05A-497E-A9AD-78086DAA261C}" type="parTrans" cxnId="{4B4B9420-D409-4EB8-A4EF-8AC67432DFE4}">
      <dgm:prSet/>
      <dgm:spPr/>
      <dgm:t>
        <a:bodyPr/>
        <a:lstStyle/>
        <a:p>
          <a:endParaRPr lang="ru-RU"/>
        </a:p>
      </dgm:t>
    </dgm:pt>
    <dgm:pt modelId="{191C1F23-4A7A-4331-B235-9F2A4358306E}" type="sibTrans" cxnId="{4B4B9420-D409-4EB8-A4EF-8AC67432DFE4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8963498-49DB-4882-93AD-421B5F74608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измерять</a:t>
          </a:r>
        </a:p>
      </dgm:t>
    </dgm:pt>
    <dgm:pt modelId="{851DB37C-25D8-4482-AE0B-A88BCBDE66EC}" type="parTrans" cxnId="{FBBF3B39-C97B-40BC-9F1B-75C73B05FA03}">
      <dgm:prSet/>
      <dgm:spPr/>
      <dgm:t>
        <a:bodyPr/>
        <a:lstStyle/>
        <a:p>
          <a:endParaRPr lang="ru-RU"/>
        </a:p>
      </dgm:t>
    </dgm:pt>
    <dgm:pt modelId="{CCFA6F17-296A-41FF-9DAD-7CEAD74DCD9A}" type="sibTrans" cxnId="{FBBF3B39-C97B-40BC-9F1B-75C73B05FA0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6BB51FF-32A0-4165-97D6-26C67F278D4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Чему учить сотрудников</a:t>
          </a:r>
        </a:p>
      </dgm:t>
    </dgm:pt>
    <dgm:pt modelId="{CFC4E2CB-FD5F-48E3-9E55-680AA3EC7E99}" type="parTrans" cxnId="{DA57A263-E51B-4548-99E4-87BBA8981FDA}">
      <dgm:prSet/>
      <dgm:spPr/>
      <dgm:t>
        <a:bodyPr/>
        <a:lstStyle/>
        <a:p>
          <a:endParaRPr lang="ru-RU"/>
        </a:p>
      </dgm:t>
    </dgm:pt>
    <dgm:pt modelId="{D21581E3-C0B4-4D67-98D1-529F5C31C73D}" type="sibTrans" cxnId="{DA57A263-E51B-4548-99E4-87BBA8981FDA}">
      <dgm:prSet/>
      <dgm:spPr/>
      <dgm:t>
        <a:bodyPr/>
        <a:lstStyle/>
        <a:p>
          <a:endParaRPr lang="ru-RU"/>
        </a:p>
      </dgm:t>
    </dgm:pt>
    <dgm:pt modelId="{5EE6FD1D-65DA-4496-9FAA-8594B4C12244}" type="pres">
      <dgm:prSet presAssocID="{6084EC91-C3F2-4767-85C9-808235D520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E74E0A-5452-4D2A-93A5-3C0B11A6C304}" type="pres">
      <dgm:prSet presAssocID="{6084EC91-C3F2-4767-85C9-808235D52072}" presName="vNodes" presStyleCnt="0"/>
      <dgm:spPr/>
    </dgm:pt>
    <dgm:pt modelId="{D528EBC7-C1E8-46A3-A8F4-C0C8382FD860}" type="pres">
      <dgm:prSet presAssocID="{04B7E30C-7137-4684-8326-E93C835C16F8}" presName="node" presStyleLbl="node1" presStyleIdx="0" presStyleCnt="3" custScaleX="195255" custScaleY="133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04931-2785-4719-861C-F43A32D3D6D1}" type="pres">
      <dgm:prSet presAssocID="{191C1F23-4A7A-4331-B235-9F2A4358306E}" presName="spacerT" presStyleCnt="0"/>
      <dgm:spPr/>
    </dgm:pt>
    <dgm:pt modelId="{AB33B85A-BC2A-465A-B12E-4904151C16D5}" type="pres">
      <dgm:prSet presAssocID="{191C1F23-4A7A-4331-B235-9F2A4358306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99DF38D-18C2-48C0-907D-D2147ED76DEB}" type="pres">
      <dgm:prSet presAssocID="{191C1F23-4A7A-4331-B235-9F2A4358306E}" presName="spacerB" presStyleCnt="0"/>
      <dgm:spPr/>
    </dgm:pt>
    <dgm:pt modelId="{C4D8D793-0713-4DE0-97EC-40063165ACCC}" type="pres">
      <dgm:prSet presAssocID="{18963498-49DB-4882-93AD-421B5F74608D}" presName="node" presStyleLbl="node1" presStyleIdx="1" presStyleCnt="3" custScaleX="186128" custScaleY="123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C546E-E731-4939-A0E4-D51834F60BDC}" type="pres">
      <dgm:prSet presAssocID="{6084EC91-C3F2-4767-85C9-808235D5207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B689A81-6840-47EF-B7E1-86965A63860D}" type="pres">
      <dgm:prSet presAssocID="{6084EC91-C3F2-4767-85C9-808235D5207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64DAD3C-2907-4EC6-A917-7AA85A887236}" type="pres">
      <dgm:prSet presAssocID="{6084EC91-C3F2-4767-85C9-808235D52072}" presName="lastNode" presStyleLbl="node1" presStyleIdx="2" presStyleCnt="3" custScaleX="139349" custScaleY="13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ECE08-6E5F-4A92-B7E2-EDC664C98CCD}" type="presOf" srcId="{04B7E30C-7137-4684-8326-E93C835C16F8}" destId="{D528EBC7-C1E8-46A3-A8F4-C0C8382FD860}" srcOrd="0" destOrd="0" presId="urn:microsoft.com/office/officeart/2005/8/layout/equation2"/>
    <dgm:cxn modelId="{F6703D07-94A5-4C7D-9823-500115A49B2F}" type="presOf" srcId="{CCFA6F17-296A-41FF-9DAD-7CEAD74DCD9A}" destId="{5B689A81-6840-47EF-B7E1-86965A63860D}" srcOrd="1" destOrd="0" presId="urn:microsoft.com/office/officeart/2005/8/layout/equation2"/>
    <dgm:cxn modelId="{8B2B34E8-506A-4EF8-BD70-CD54EC919172}" type="presOf" srcId="{18963498-49DB-4882-93AD-421B5F74608D}" destId="{C4D8D793-0713-4DE0-97EC-40063165ACCC}" srcOrd="0" destOrd="0" presId="urn:microsoft.com/office/officeart/2005/8/layout/equation2"/>
    <dgm:cxn modelId="{61A92482-8741-4D98-A944-327AC5D9860C}" type="presOf" srcId="{B6BB51FF-32A0-4165-97D6-26C67F278D42}" destId="{364DAD3C-2907-4EC6-A917-7AA85A887236}" srcOrd="0" destOrd="0" presId="urn:microsoft.com/office/officeart/2005/8/layout/equation2"/>
    <dgm:cxn modelId="{A1ACAB73-AD9F-45C0-B3A7-EAD98639C237}" type="presOf" srcId="{6084EC91-C3F2-4767-85C9-808235D52072}" destId="{5EE6FD1D-65DA-4496-9FAA-8594B4C12244}" srcOrd="0" destOrd="0" presId="urn:microsoft.com/office/officeart/2005/8/layout/equation2"/>
    <dgm:cxn modelId="{4B4B9420-D409-4EB8-A4EF-8AC67432DFE4}" srcId="{6084EC91-C3F2-4767-85C9-808235D52072}" destId="{04B7E30C-7137-4684-8326-E93C835C16F8}" srcOrd="0" destOrd="0" parTransId="{69ADD429-B05A-497E-A9AD-78086DAA261C}" sibTransId="{191C1F23-4A7A-4331-B235-9F2A4358306E}"/>
    <dgm:cxn modelId="{FBBF3B39-C97B-40BC-9F1B-75C73B05FA03}" srcId="{6084EC91-C3F2-4767-85C9-808235D52072}" destId="{18963498-49DB-4882-93AD-421B5F74608D}" srcOrd="1" destOrd="0" parTransId="{851DB37C-25D8-4482-AE0B-A88BCBDE66EC}" sibTransId="{CCFA6F17-296A-41FF-9DAD-7CEAD74DCD9A}"/>
    <dgm:cxn modelId="{B966CCA1-CD24-43AF-A1D7-4AAB4363C77B}" type="presOf" srcId="{191C1F23-4A7A-4331-B235-9F2A4358306E}" destId="{AB33B85A-BC2A-465A-B12E-4904151C16D5}" srcOrd="0" destOrd="0" presId="urn:microsoft.com/office/officeart/2005/8/layout/equation2"/>
    <dgm:cxn modelId="{4A80C1C7-3CA3-4D7A-9A49-BA8D77054503}" type="presOf" srcId="{CCFA6F17-296A-41FF-9DAD-7CEAD74DCD9A}" destId="{77EC546E-E731-4939-A0E4-D51834F60BDC}" srcOrd="0" destOrd="0" presId="urn:microsoft.com/office/officeart/2005/8/layout/equation2"/>
    <dgm:cxn modelId="{DA57A263-E51B-4548-99E4-87BBA8981FDA}" srcId="{6084EC91-C3F2-4767-85C9-808235D52072}" destId="{B6BB51FF-32A0-4165-97D6-26C67F278D42}" srcOrd="2" destOrd="0" parTransId="{CFC4E2CB-FD5F-48E3-9E55-680AA3EC7E99}" sibTransId="{D21581E3-C0B4-4D67-98D1-529F5C31C73D}"/>
    <dgm:cxn modelId="{1D6EDC5B-B268-45C9-8DFE-9B45B014DDB9}" type="presParOf" srcId="{5EE6FD1D-65DA-4496-9FAA-8594B4C12244}" destId="{06E74E0A-5452-4D2A-93A5-3C0B11A6C304}" srcOrd="0" destOrd="0" presId="urn:microsoft.com/office/officeart/2005/8/layout/equation2"/>
    <dgm:cxn modelId="{3C086273-738B-4726-A45A-F10B5A8A9C13}" type="presParOf" srcId="{06E74E0A-5452-4D2A-93A5-3C0B11A6C304}" destId="{D528EBC7-C1E8-46A3-A8F4-C0C8382FD860}" srcOrd="0" destOrd="0" presId="urn:microsoft.com/office/officeart/2005/8/layout/equation2"/>
    <dgm:cxn modelId="{A11B03E3-910D-4AF5-A8B3-159CBFBE08B4}" type="presParOf" srcId="{06E74E0A-5452-4D2A-93A5-3C0B11A6C304}" destId="{BF504931-2785-4719-861C-F43A32D3D6D1}" srcOrd="1" destOrd="0" presId="urn:microsoft.com/office/officeart/2005/8/layout/equation2"/>
    <dgm:cxn modelId="{4D277C29-781B-4018-A1F9-89C07BD1B480}" type="presParOf" srcId="{06E74E0A-5452-4D2A-93A5-3C0B11A6C304}" destId="{AB33B85A-BC2A-465A-B12E-4904151C16D5}" srcOrd="2" destOrd="0" presId="urn:microsoft.com/office/officeart/2005/8/layout/equation2"/>
    <dgm:cxn modelId="{6BD48B99-D2FB-4605-B9CD-6D1D3029A03D}" type="presParOf" srcId="{06E74E0A-5452-4D2A-93A5-3C0B11A6C304}" destId="{499DF38D-18C2-48C0-907D-D2147ED76DEB}" srcOrd="3" destOrd="0" presId="urn:microsoft.com/office/officeart/2005/8/layout/equation2"/>
    <dgm:cxn modelId="{645DA250-3FF6-423E-BD50-B57F1899374F}" type="presParOf" srcId="{06E74E0A-5452-4D2A-93A5-3C0B11A6C304}" destId="{C4D8D793-0713-4DE0-97EC-40063165ACCC}" srcOrd="4" destOrd="0" presId="urn:microsoft.com/office/officeart/2005/8/layout/equation2"/>
    <dgm:cxn modelId="{23CA95EE-57BE-4DE4-BADB-475A320D73A4}" type="presParOf" srcId="{5EE6FD1D-65DA-4496-9FAA-8594B4C12244}" destId="{77EC546E-E731-4939-A0E4-D51834F60BDC}" srcOrd="1" destOrd="0" presId="urn:microsoft.com/office/officeart/2005/8/layout/equation2"/>
    <dgm:cxn modelId="{2FE36910-049C-409C-B711-6F1C1E137FA4}" type="presParOf" srcId="{77EC546E-E731-4939-A0E4-D51834F60BDC}" destId="{5B689A81-6840-47EF-B7E1-86965A63860D}" srcOrd="0" destOrd="0" presId="urn:microsoft.com/office/officeart/2005/8/layout/equation2"/>
    <dgm:cxn modelId="{FB0D141B-2AC8-4077-A106-9FC0C3A984BB}" type="presParOf" srcId="{5EE6FD1D-65DA-4496-9FAA-8594B4C12244}" destId="{364DAD3C-2907-4EC6-A917-7AA85A8872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1" csCatId="accent3" phldr="1"/>
      <dgm:spPr/>
      <dgm:t>
        <a:bodyPr rtlCol="0"/>
        <a:lstStyle/>
        <a:p>
          <a:pPr rtl="0"/>
          <a:endParaRPr lang="en-US"/>
        </a:p>
      </dgm:t>
    </dgm:pt>
    <dgm:pt modelId="{12ECD561-3DDA-4339-A0FB-4D4E23A40C33}">
      <dgm:prSet/>
      <dgm:spPr/>
      <dgm:t>
        <a:bodyPr rtlCol="0"/>
        <a:lstStyle/>
        <a:p>
          <a:pPr algn="ctr" rtl="0"/>
          <a:r>
            <a: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1</a:t>
          </a:r>
        </a:p>
      </dgm:t>
    </dgm:pt>
    <dgm:pt modelId="{60DCCB75-45EB-47C6-94A1-94B27FCC8637}" type="parTrans" cxnId="{11850DAF-81D0-4D0F-8DA3-41F4796319E4}">
      <dgm:prSet/>
      <dgm:spPr/>
      <dgm:t>
        <a:bodyPr rtlCol="0"/>
        <a:lstStyle/>
        <a:p>
          <a:pPr rtl="0"/>
          <a:endParaRPr lang="ru-RU" noProof="0" dirty="0"/>
        </a:p>
      </dgm:t>
    </dgm:pt>
    <dgm:pt modelId="{6CB615D6-747F-4B62-84A6-C892895334F1}" type="sibTrans" cxnId="{11850DAF-81D0-4D0F-8DA3-41F4796319E4}">
      <dgm:prSet/>
      <dgm:spPr/>
      <dgm:t>
        <a:bodyPr rtlCol="0"/>
        <a:lstStyle/>
        <a:p>
          <a:pPr rtl="0"/>
          <a:endParaRPr lang="ru-RU" noProof="0" dirty="0"/>
        </a:p>
      </dgm:t>
    </dgm:pt>
    <dgm:pt modelId="{3CA2F77E-105C-4A2A-A7ED-4AEBB90E9F89}">
      <dgm:prSet custT="1"/>
      <dgm:spPr/>
      <dgm:t>
        <a:bodyPr rtlCol="0"/>
        <a:lstStyle/>
        <a:p>
          <a:pPr algn="just" rtl="0"/>
          <a:r>
            <a:rPr lang="ru-RU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на сайте (нужна электронная почта)</a:t>
          </a:r>
        </a:p>
      </dgm:t>
    </dgm:pt>
    <dgm:pt modelId="{EAE5C2A0-4800-4ADC-B298-B18AE4915DE8}" type="parTrans" cxnId="{0F26703E-5C72-4291-B531-0477431EAF95}">
      <dgm:prSet/>
      <dgm:spPr/>
      <dgm:t>
        <a:bodyPr rtlCol="0"/>
        <a:lstStyle/>
        <a:p>
          <a:pPr rtl="0"/>
          <a:endParaRPr lang="ru-RU" noProof="0" dirty="0"/>
        </a:p>
      </dgm:t>
    </dgm:pt>
    <dgm:pt modelId="{13B6BDF0-AD0E-418C-AFFF-2DEEF88C3D18}" type="sibTrans" cxnId="{0F26703E-5C72-4291-B531-0477431EAF95}">
      <dgm:prSet/>
      <dgm:spPr/>
      <dgm:t>
        <a:bodyPr rtlCol="0"/>
        <a:lstStyle/>
        <a:p>
          <a:pPr rtl="0"/>
          <a:endParaRPr lang="ru-RU" noProof="0" dirty="0"/>
        </a:p>
      </dgm:t>
    </dgm:pt>
    <dgm:pt modelId="{ED5F5F48-A694-4063-84AE-7BBF03B6473B}">
      <dgm:prSet/>
      <dgm:spPr/>
      <dgm:t>
        <a:bodyPr rtlCol="0"/>
        <a:lstStyle/>
        <a:p>
          <a:pPr algn="ctr" rtl="0"/>
          <a:r>
            <a: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2</a:t>
          </a:r>
        </a:p>
      </dgm:t>
    </dgm:pt>
    <dgm:pt modelId="{314D4780-8160-40E1-907E-9803C159DC60}" type="parTrans" cxnId="{E39B97F3-1B8D-4FAD-BC4F-C5C6BEE48426}">
      <dgm:prSet/>
      <dgm:spPr/>
      <dgm:t>
        <a:bodyPr rtlCol="0"/>
        <a:lstStyle/>
        <a:p>
          <a:pPr rtl="0"/>
          <a:endParaRPr lang="ru-RU" noProof="0" dirty="0"/>
        </a:p>
      </dgm:t>
    </dgm:pt>
    <dgm:pt modelId="{9D6574AA-015E-4065-B9B4-50E304CE399A}" type="sibTrans" cxnId="{E39B97F3-1B8D-4FAD-BC4F-C5C6BEE48426}">
      <dgm:prSet/>
      <dgm:spPr/>
      <dgm:t>
        <a:bodyPr rtlCol="0"/>
        <a:lstStyle/>
        <a:p>
          <a:pPr rtl="0"/>
          <a:endParaRPr lang="ru-RU" noProof="0" dirty="0"/>
        </a:p>
      </dgm:t>
    </dgm:pt>
    <dgm:pt modelId="{89CCDC52-A9F5-497B-BC74-486641B631BF}">
      <dgm:prSet custT="1"/>
      <dgm:spPr/>
      <dgm:t>
        <a:bodyPr rtlCol="0"/>
        <a:lstStyle/>
        <a:p>
          <a:pPr algn="just" rtl="0"/>
          <a:r>
            <a:rPr lang="ru-RU" sz="1800" noProof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</a:t>
          </a:r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D1ED9-49F5-4E58-8C27-D8D04BD28B1C}" type="parTrans" cxnId="{B9E75C83-E877-41DB-80E3-9FA3C9C09A1C}">
      <dgm:prSet/>
      <dgm:spPr/>
      <dgm:t>
        <a:bodyPr rtlCol="0"/>
        <a:lstStyle/>
        <a:p>
          <a:pPr rtl="0"/>
          <a:endParaRPr lang="ru-RU" noProof="0" dirty="0"/>
        </a:p>
      </dgm:t>
    </dgm:pt>
    <dgm:pt modelId="{188B27DB-04F0-4A7B-8379-E7BB62B41A9B}" type="sibTrans" cxnId="{B9E75C83-E877-41DB-80E3-9FA3C9C09A1C}">
      <dgm:prSet/>
      <dgm:spPr/>
      <dgm:t>
        <a:bodyPr rtlCol="0"/>
        <a:lstStyle/>
        <a:p>
          <a:pPr rtl="0"/>
          <a:endParaRPr lang="ru-RU" noProof="0" dirty="0"/>
        </a:p>
      </dgm:t>
    </dgm:pt>
    <dgm:pt modelId="{C7557302-1080-4062-BD53-01E638709AF7}">
      <dgm:prSet/>
      <dgm:spPr/>
      <dgm:t>
        <a:bodyPr rtlCol="0"/>
        <a:lstStyle/>
        <a:p>
          <a:pPr algn="ctr" rtl="0"/>
          <a:r>
            <a: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3</a:t>
          </a:r>
        </a:p>
      </dgm:t>
    </dgm:pt>
    <dgm:pt modelId="{188D5F10-8B90-4246-817F-E72689340F4D}" type="parTrans" cxnId="{FEEBB089-D007-44F7-B807-D6A765E629F4}">
      <dgm:prSet/>
      <dgm:spPr/>
      <dgm:t>
        <a:bodyPr rtlCol="0"/>
        <a:lstStyle/>
        <a:p>
          <a:pPr rtl="0"/>
          <a:endParaRPr lang="ru-RU" noProof="0" dirty="0"/>
        </a:p>
      </dgm:t>
    </dgm:pt>
    <dgm:pt modelId="{017F8823-34DA-4B51-A8F1-48B3B268E68C}" type="sibTrans" cxnId="{FEEBB089-D007-44F7-B807-D6A765E629F4}">
      <dgm:prSet/>
      <dgm:spPr/>
      <dgm:t>
        <a:bodyPr rtlCol="0"/>
        <a:lstStyle/>
        <a:p>
          <a:pPr rtl="0"/>
          <a:endParaRPr lang="ru-RU" noProof="0" dirty="0"/>
        </a:p>
      </dgm:t>
    </dgm:pt>
    <dgm:pt modelId="{CBF64D08-516B-4BE9-8175-9E0DCD16CF40}">
      <dgm:prSet custT="1"/>
      <dgm:spPr/>
      <dgm:t>
        <a:bodyPr rtlCol="0"/>
        <a:lstStyle/>
        <a:p>
          <a:pPr algn="just" rtl="0"/>
          <a:r>
            <a:rPr lang="ru-RU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тестирования: оценка цифровой грамотности</a:t>
          </a:r>
        </a:p>
      </dgm:t>
    </dgm:pt>
    <dgm:pt modelId="{DADF6020-CDC3-4402-AD9B-276C3FF76494}" type="parTrans" cxnId="{55AE650D-A026-41AA-B2C6-5FB096179349}">
      <dgm:prSet/>
      <dgm:spPr/>
      <dgm:t>
        <a:bodyPr rtlCol="0"/>
        <a:lstStyle/>
        <a:p>
          <a:pPr rtl="0"/>
          <a:endParaRPr lang="ru-RU" noProof="0" dirty="0"/>
        </a:p>
      </dgm:t>
    </dgm:pt>
    <dgm:pt modelId="{BB911DA0-67F2-46CD-B3CF-E0FD00B232CE}" type="sibTrans" cxnId="{55AE650D-A026-41AA-B2C6-5FB096179349}">
      <dgm:prSet/>
      <dgm:spPr/>
      <dgm:t>
        <a:bodyPr rtlCol="0"/>
        <a:lstStyle/>
        <a:p>
          <a:pPr rtl="0"/>
          <a:endParaRPr lang="ru-RU" noProof="0" dirty="0"/>
        </a:p>
      </dgm:t>
    </dgm:pt>
    <dgm:pt modelId="{D598A8D5-0B1F-486B-82C7-20C837773C91}">
      <dgm:prSet/>
      <dgm:spPr/>
      <dgm:t>
        <a:bodyPr rtlCol="0"/>
        <a:lstStyle/>
        <a:p>
          <a:pPr algn="ctr" rtl="0"/>
          <a:r>
            <a: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4</a:t>
          </a:r>
        </a:p>
      </dgm:t>
    </dgm:pt>
    <dgm:pt modelId="{A7418D3C-0D3B-4071-A712-65068EC58CF8}" type="parTrans" cxnId="{D5B7842D-4CB4-4E8A-A918-B0DBC8A97852}">
      <dgm:prSet/>
      <dgm:spPr/>
      <dgm:t>
        <a:bodyPr rtlCol="0"/>
        <a:lstStyle/>
        <a:p>
          <a:pPr rtl="0"/>
          <a:endParaRPr lang="ru-RU" noProof="0" dirty="0"/>
        </a:p>
      </dgm:t>
    </dgm:pt>
    <dgm:pt modelId="{62A2AD76-9B83-4292-81B4-C997D9089BA3}" type="sibTrans" cxnId="{D5B7842D-4CB4-4E8A-A918-B0DBC8A97852}">
      <dgm:prSet/>
      <dgm:spPr/>
      <dgm:t>
        <a:bodyPr rtlCol="0"/>
        <a:lstStyle/>
        <a:p>
          <a:pPr rtl="0"/>
          <a:endParaRPr lang="ru-RU" noProof="0" dirty="0"/>
        </a:p>
      </dgm:t>
    </dgm:pt>
    <dgm:pt modelId="{381D7F76-ACD0-468A-99BF-96F7821A77AC}">
      <dgm:prSet custT="1"/>
      <dgm:spPr/>
      <dgm:t>
        <a:bodyPr rtlCol="0"/>
        <a:lstStyle/>
        <a:p>
          <a:pPr algn="just" rtl="0"/>
          <a:r>
            <a:rPr lang="ru-RU" sz="2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стратегия обучения</a:t>
          </a:r>
        </a:p>
      </dgm:t>
    </dgm:pt>
    <dgm:pt modelId="{4653BD68-732E-42DE-A0C7-3F002981C2FB}" type="parTrans" cxnId="{796EA086-3742-4623-ABBD-4E6FC3DC5D99}">
      <dgm:prSet/>
      <dgm:spPr/>
      <dgm:t>
        <a:bodyPr rtlCol="0"/>
        <a:lstStyle/>
        <a:p>
          <a:pPr rtl="0"/>
          <a:endParaRPr lang="ru-RU" noProof="0" dirty="0"/>
        </a:p>
      </dgm:t>
    </dgm:pt>
    <dgm:pt modelId="{22244C34-511A-4D71-900E-7ED93E59D7D2}" type="sibTrans" cxnId="{796EA086-3742-4623-ABBD-4E6FC3DC5D99}">
      <dgm:prSet/>
      <dgm:spPr/>
      <dgm:t>
        <a:bodyPr rtlCol="0"/>
        <a:lstStyle/>
        <a:p>
          <a:pPr rtl="0"/>
          <a:endParaRPr lang="ru-RU" noProof="0" dirty="0"/>
        </a:p>
      </dgm:t>
    </dgm:pt>
    <dgm:pt modelId="{800D16AE-BE7D-47CE-8C2B-654666E5C73F}">
      <dgm:prSet/>
      <dgm:spPr/>
      <dgm:t>
        <a:bodyPr rtlCol="0"/>
        <a:lstStyle/>
        <a:p>
          <a:pPr algn="ctr" rtl="0"/>
          <a:r>
            <a: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5</a:t>
          </a:r>
        </a:p>
      </dgm:t>
    </dgm:pt>
    <dgm:pt modelId="{07819CF3-DEA9-4AFB-A493-2486F38076E3}" type="parTrans" cxnId="{6E591F93-686F-4FC1-A3DE-C84DD46D235A}">
      <dgm:prSet/>
      <dgm:spPr/>
      <dgm:t>
        <a:bodyPr rtlCol="0"/>
        <a:lstStyle/>
        <a:p>
          <a:pPr rtl="0"/>
          <a:endParaRPr lang="ru-RU" noProof="0" dirty="0"/>
        </a:p>
      </dgm:t>
    </dgm:pt>
    <dgm:pt modelId="{6D260AF3-53DD-409D-953F-E54F12664A53}" type="sibTrans" cxnId="{6E591F93-686F-4FC1-A3DE-C84DD46D235A}">
      <dgm:prSet/>
      <dgm:spPr/>
      <dgm:t>
        <a:bodyPr rtlCol="0"/>
        <a:lstStyle/>
        <a:p>
          <a:pPr rtl="0"/>
          <a:endParaRPr lang="ru-RU" noProof="0" dirty="0"/>
        </a:p>
      </dgm:t>
    </dgm:pt>
    <dgm:pt modelId="{3289935A-36A4-4AE4-BAD3-EF0902203527}">
      <dgm:prSet custT="1"/>
      <dgm:spPr/>
      <dgm:t>
        <a:bodyPr rtlCol="0"/>
        <a:lstStyle/>
        <a:p>
          <a:pPr algn="just" rtl="0"/>
          <a:r>
            <a:rPr lang="ru-RU" sz="2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курсов по повышению цифровой </a:t>
          </a:r>
          <a:r>
            <a:rPr lang="ru-RU" sz="2000" b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грамотности</a:t>
          </a:r>
        </a:p>
      </dgm:t>
    </dgm:pt>
    <dgm:pt modelId="{7491A05B-B651-437F-82B1-26B8DF6EB051}" type="parTrans" cxnId="{6786EF20-9833-4F4B-BFEC-410F094BAA3F}">
      <dgm:prSet/>
      <dgm:spPr/>
      <dgm:t>
        <a:bodyPr rtlCol="0"/>
        <a:lstStyle/>
        <a:p>
          <a:pPr rtl="0"/>
          <a:endParaRPr lang="ru-RU" noProof="0" dirty="0"/>
        </a:p>
      </dgm:t>
    </dgm:pt>
    <dgm:pt modelId="{F54D9A17-0A71-4B9D-B855-5E4C976E8D3F}" type="sibTrans" cxnId="{6786EF20-9833-4F4B-BFEC-410F094BAA3F}">
      <dgm:prSet/>
      <dgm:spPr/>
      <dgm:t>
        <a:bodyPr rtlCol="0"/>
        <a:lstStyle/>
        <a:p>
          <a:pPr rtl="0"/>
          <a:endParaRPr lang="ru-RU" noProof="0" dirty="0"/>
        </a:p>
      </dgm:t>
    </dgm:pt>
    <dgm:pt modelId="{B498A641-CFDC-45CB-B326-BB4FFD32136C}">
      <dgm:prSet custT="1"/>
      <dgm:spPr/>
      <dgm:t>
        <a:bodyPr rtlCol="0"/>
        <a:lstStyle/>
        <a:p>
          <a:pPr algn="just" rtl="0"/>
          <a:r>
            <a:rPr lang="ru-RU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Шаг 6</a:t>
          </a:r>
        </a:p>
      </dgm:t>
    </dgm:pt>
    <dgm:pt modelId="{F20803FF-92B0-4D1B-8038-32C963AAD641}" type="parTrans" cxnId="{08147A72-7008-4C13-B465-54EC6A637BA9}">
      <dgm:prSet/>
      <dgm:spPr/>
      <dgm:t>
        <a:bodyPr/>
        <a:lstStyle/>
        <a:p>
          <a:endParaRPr lang="ru-RU"/>
        </a:p>
      </dgm:t>
    </dgm:pt>
    <dgm:pt modelId="{7CFC68C1-D949-4EF6-8EEF-77013CE57E2A}" type="sibTrans" cxnId="{08147A72-7008-4C13-B465-54EC6A637BA9}">
      <dgm:prSet/>
      <dgm:spPr/>
      <dgm:t>
        <a:bodyPr/>
        <a:lstStyle/>
        <a:p>
          <a:endParaRPr lang="ru-RU"/>
        </a:p>
      </dgm:t>
    </dgm:pt>
    <dgm:pt modelId="{3221BEDB-0B03-4FF5-B1DC-6F221C1ABC0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Повторное тестирование</a:t>
          </a:r>
        </a:p>
      </dgm:t>
    </dgm:pt>
    <dgm:pt modelId="{F1AD5C66-6D09-4DDF-9487-1EC0FA1D44EF}" type="parTrans" cxnId="{E484EC0C-3C9E-4660-BE40-E8FF9EC7EED9}">
      <dgm:prSet/>
      <dgm:spPr/>
      <dgm:t>
        <a:bodyPr/>
        <a:lstStyle/>
        <a:p>
          <a:endParaRPr lang="ru-RU"/>
        </a:p>
      </dgm:t>
    </dgm:pt>
    <dgm:pt modelId="{492BAD59-794B-40AE-A5BB-9ACD6EDC4668}" type="sibTrans" cxnId="{E484EC0C-3C9E-4660-BE40-E8FF9EC7EED9}">
      <dgm:prSet/>
      <dgm:spPr/>
      <dgm:t>
        <a:bodyPr/>
        <a:lstStyle/>
        <a:p>
          <a:endParaRPr lang="ru-RU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33D86E-FF98-47AF-BBE6-FF943C26F2E5}" type="pres">
      <dgm:prSet presAssocID="{12ECD561-3DDA-4339-A0FB-4D4E23A40C33}" presName="desTx" presStyleLbl="alignAccFollowNode1" presStyleIdx="0" presStyleCnt="6">
        <dgm:presLayoutVars/>
      </dgm:prSet>
      <dgm:spPr/>
      <dgm:t>
        <a:bodyPr/>
        <a:lstStyle/>
        <a:p>
          <a:endParaRPr lang="ru-RU"/>
        </a:p>
      </dgm:t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DDBB08E-3151-4A8F-907C-572DAA80C5C0}" type="pres">
      <dgm:prSet presAssocID="{ED5F5F48-A694-4063-84AE-7BBF03B6473B}" presName="desTx" presStyleLbl="alignAccFollowNode1" presStyleIdx="1" presStyleCnt="6">
        <dgm:presLayoutVars/>
      </dgm:prSet>
      <dgm:spPr/>
      <dgm:t>
        <a:bodyPr/>
        <a:lstStyle/>
        <a:p>
          <a:endParaRPr lang="ru-RU"/>
        </a:p>
      </dgm:t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E31A9B-7B4B-4E18-A0D7-2CB184BAEA72}" type="pres">
      <dgm:prSet presAssocID="{C7557302-1080-4062-BD53-01E638709AF7}" presName="desTx" presStyleLbl="alignAccFollowNode1" presStyleIdx="2" presStyleCnt="6">
        <dgm:presLayoutVars/>
      </dgm:prSet>
      <dgm:spPr/>
      <dgm:t>
        <a:bodyPr/>
        <a:lstStyle/>
        <a:p>
          <a:endParaRPr lang="ru-RU"/>
        </a:p>
      </dgm:t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9AF4D5-545E-4881-ADAF-1EF9A103C299}" type="pres">
      <dgm:prSet presAssocID="{D598A8D5-0B1F-486B-82C7-20C837773C91}" presName="desTx" presStyleLbl="alignAccFollowNode1" presStyleIdx="3" presStyleCnt="6">
        <dgm:presLayoutVars/>
      </dgm:prSet>
      <dgm:spPr/>
      <dgm:t>
        <a:bodyPr/>
        <a:lstStyle/>
        <a:p>
          <a:endParaRPr lang="ru-RU"/>
        </a:p>
      </dgm:t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423928-3C8F-4930-AA17-90D99E0FC56D}" type="pres">
      <dgm:prSet presAssocID="{800D16AE-BE7D-47CE-8C2B-654666E5C73F}" presName="desTx" presStyleLbl="alignAccFollowNode1" presStyleIdx="4" presStyleCnt="6">
        <dgm:presLayoutVars/>
      </dgm:prSet>
      <dgm:spPr/>
      <dgm:t>
        <a:bodyPr/>
        <a:lstStyle/>
        <a:p>
          <a:endParaRPr lang="ru-RU"/>
        </a:p>
      </dgm:t>
    </dgm:pt>
    <dgm:pt modelId="{81E1BA13-CA1A-4108-8B23-F57A2EAF7F02}" type="pres">
      <dgm:prSet presAssocID="{6D260AF3-53DD-409D-953F-E54F12664A53}" presName="space" presStyleCnt="0"/>
      <dgm:spPr/>
    </dgm:pt>
    <dgm:pt modelId="{6CEAAEBB-AC45-46D7-9722-02E53600B5AA}" type="pres">
      <dgm:prSet presAssocID="{B498A641-CFDC-45CB-B326-BB4FFD32136C}" presName="composite" presStyleCnt="0"/>
      <dgm:spPr/>
    </dgm:pt>
    <dgm:pt modelId="{5339872B-7B60-43E2-ABB0-0D28F37155A8}" type="pres">
      <dgm:prSet presAssocID="{B498A641-CFDC-45CB-B326-BB4FFD32136C}" presName="parTx" presStyleLbl="alignNode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57A8EC-AA20-4F6C-88B0-840FF0636A84}" type="pres">
      <dgm:prSet presAssocID="{B498A641-CFDC-45CB-B326-BB4FFD32136C}" presName="desTx" presStyleLbl="alignAccFollowNode1" presStyleIdx="5" presStyleCnt="6">
        <dgm:presLayoutVars/>
      </dgm:prSet>
      <dgm:spPr/>
      <dgm:t>
        <a:bodyPr/>
        <a:lstStyle/>
        <a:p>
          <a:endParaRPr lang="ru-RU"/>
        </a:p>
      </dgm:t>
    </dgm:pt>
  </dgm:ptLst>
  <dgm:cxnLst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7517EA22-CEB1-4626-824B-455B295E197E}" type="presOf" srcId="{B498A641-CFDC-45CB-B326-BB4FFD32136C}" destId="{5339872B-7B60-43E2-ABB0-0D28F37155A8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E484EC0C-3C9E-4660-BE40-E8FF9EC7EED9}" srcId="{B498A641-CFDC-45CB-B326-BB4FFD32136C}" destId="{3221BEDB-0B03-4FF5-B1DC-6F221C1ABC09}" srcOrd="0" destOrd="0" parTransId="{F1AD5C66-6D09-4DDF-9487-1EC0FA1D44EF}" sibTransId="{492BAD59-794B-40AE-A5BB-9ACD6EDC4668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08147A72-7008-4C13-B465-54EC6A637BA9}" srcId="{345C3B8E-D551-44A8-86B3-91DF5E493A02}" destId="{B498A641-CFDC-45CB-B326-BB4FFD32136C}" srcOrd="5" destOrd="0" parTransId="{F20803FF-92B0-4D1B-8038-32C963AAD641}" sibTransId="{7CFC68C1-D949-4EF6-8EEF-77013CE57E2A}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DE4703F4-0F96-4E71-B81A-FA6DE81EC0BC}" type="presOf" srcId="{3221BEDB-0B03-4FF5-B1DC-6F221C1ABC09}" destId="{A657A8EC-AA20-4F6C-88B0-840FF0636A84}" srcOrd="0" destOrd="0" presId="urn:microsoft.com/office/officeart/2016/7/layout/ChevronBlockProcess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  <dgm:cxn modelId="{77D75B36-58E4-484D-A733-80730195D592}" type="presParOf" srcId="{A93611B4-68FB-4C20-AE18-A6DA7DD7A6CC}" destId="{81E1BA13-CA1A-4108-8B23-F57A2EAF7F02}" srcOrd="9" destOrd="0" presId="urn:microsoft.com/office/officeart/2016/7/layout/ChevronBlockProcess"/>
    <dgm:cxn modelId="{0AF39630-B516-4C73-8A26-6A74514811D1}" type="presParOf" srcId="{A93611B4-68FB-4C20-AE18-A6DA7DD7A6CC}" destId="{6CEAAEBB-AC45-46D7-9722-02E53600B5AA}" srcOrd="10" destOrd="0" presId="urn:microsoft.com/office/officeart/2016/7/layout/ChevronBlockProcess"/>
    <dgm:cxn modelId="{0ECFDB0A-3E09-48C7-9A54-1DBFE83FCFD6}" type="presParOf" srcId="{6CEAAEBB-AC45-46D7-9722-02E53600B5AA}" destId="{5339872B-7B60-43E2-ABB0-0D28F37155A8}" srcOrd="0" destOrd="0" presId="urn:microsoft.com/office/officeart/2016/7/layout/ChevronBlockProcess"/>
    <dgm:cxn modelId="{E09D3C0C-41AD-44EB-A46A-BBEE27FEE217}" type="presParOf" srcId="{6CEAAEBB-AC45-46D7-9722-02E53600B5AA}" destId="{A657A8EC-AA20-4F6C-88B0-840FF0636A8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622F-A102-44C5-A31A-E5618574A669}">
      <dsp:nvSpPr>
        <dsp:cNvPr id="0" name=""/>
        <dsp:cNvSpPr/>
      </dsp:nvSpPr>
      <dsp:spPr>
        <a:xfrm>
          <a:off x="0" y="324336"/>
          <a:ext cx="11015871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92FF3-87B4-41B0-A11F-FCD6C86BF04D}">
      <dsp:nvSpPr>
        <dsp:cNvPr id="0" name=""/>
        <dsp:cNvSpPr/>
      </dsp:nvSpPr>
      <dsp:spPr>
        <a:xfrm>
          <a:off x="550793" y="14376"/>
          <a:ext cx="1024829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62" tIns="0" rIns="2914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 (цифровым контентом).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55" y="44638"/>
        <a:ext cx="10187772" cy="559396"/>
      </dsp:txXfrm>
    </dsp:sp>
    <dsp:sp modelId="{A428F751-6199-41E0-91BA-5233DD9EB128}">
      <dsp:nvSpPr>
        <dsp:cNvPr id="0" name=""/>
        <dsp:cNvSpPr/>
      </dsp:nvSpPr>
      <dsp:spPr>
        <a:xfrm>
          <a:off x="0" y="1276896"/>
          <a:ext cx="11015871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4AB8-BFD9-4024-B46C-D1319939B89D}">
      <dsp:nvSpPr>
        <dsp:cNvPr id="0" name=""/>
        <dsp:cNvSpPr/>
      </dsp:nvSpPr>
      <dsp:spPr>
        <a:xfrm>
          <a:off x="550793" y="966936"/>
          <a:ext cx="1028075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62" tIns="0" rIns="2914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компьютером как инструментом.</a:t>
          </a:r>
        </a:p>
      </dsp:txBody>
      <dsp:txXfrm>
        <a:off x="581055" y="997198"/>
        <a:ext cx="10220235" cy="559396"/>
      </dsp:txXfrm>
    </dsp:sp>
    <dsp:sp modelId="{1E2F79DA-CBF2-4345-98C6-773F7EC38221}">
      <dsp:nvSpPr>
        <dsp:cNvPr id="0" name=""/>
        <dsp:cNvSpPr/>
      </dsp:nvSpPr>
      <dsp:spPr>
        <a:xfrm>
          <a:off x="0" y="2229457"/>
          <a:ext cx="11015871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B22F-E2C7-4A3B-92C9-00799CC045C5}">
      <dsp:nvSpPr>
        <dsp:cNvPr id="0" name=""/>
        <dsp:cNvSpPr/>
      </dsp:nvSpPr>
      <dsp:spPr>
        <a:xfrm>
          <a:off x="550793" y="1919496"/>
          <a:ext cx="102491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62" tIns="0" rIns="2914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Работа с медиаматериалом.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55" y="1949758"/>
        <a:ext cx="10188620" cy="559396"/>
      </dsp:txXfrm>
    </dsp:sp>
    <dsp:sp modelId="{60D79725-F80C-4B82-9D35-B828BF41FBA4}">
      <dsp:nvSpPr>
        <dsp:cNvPr id="0" name=""/>
        <dsp:cNvSpPr/>
      </dsp:nvSpPr>
      <dsp:spPr>
        <a:xfrm>
          <a:off x="0" y="3182017"/>
          <a:ext cx="11015871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92CA2-C7B2-4DC2-AAEF-C7D845785E6C}">
      <dsp:nvSpPr>
        <dsp:cNvPr id="0" name=""/>
        <dsp:cNvSpPr/>
      </dsp:nvSpPr>
      <dsp:spPr>
        <a:xfrm>
          <a:off x="550793" y="2872057"/>
          <a:ext cx="1022986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62" tIns="0" rIns="2914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(навыки общения в цифровой среде).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55" y="2902319"/>
        <a:ext cx="10169342" cy="559396"/>
      </dsp:txXfrm>
    </dsp:sp>
    <dsp:sp modelId="{1702EE0A-88BB-4B95-9ED0-8840A0CECEEA}">
      <dsp:nvSpPr>
        <dsp:cNvPr id="0" name=""/>
        <dsp:cNvSpPr/>
      </dsp:nvSpPr>
      <dsp:spPr>
        <a:xfrm>
          <a:off x="0" y="4134577"/>
          <a:ext cx="11015871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B6CF1-3610-4EC4-9013-1ADF4031EF3F}">
      <dsp:nvSpPr>
        <dsp:cNvPr id="0" name=""/>
        <dsp:cNvSpPr/>
      </dsp:nvSpPr>
      <dsp:spPr>
        <a:xfrm>
          <a:off x="550793" y="3824617"/>
          <a:ext cx="1022986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62" tIns="0" rIns="2914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технологическим инновациям (их использование)</a:t>
          </a:r>
        </a:p>
      </dsp:txBody>
      <dsp:txXfrm>
        <a:off x="581055" y="3854879"/>
        <a:ext cx="10169342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BD771-E160-4EF4-AE95-6F1798690266}" type="datetime1">
              <a:rPr lang="ru-RU" smtClean="0"/>
              <a:t>23.08.2021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8CD4AB-B9A2-4248-B31F-8EBC71546D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D842-6581-42B2-8AB7-E66C9EC7DDF5}" type="datetime1">
              <a:rPr lang="ru-RU" smtClean="0"/>
              <a:pPr/>
              <a:t>23.08.2021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BE9C73-6CDE-45E2-97F8-E3C5308FA2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98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0F3E68A-7767-42D5-997C-2DD7CBA8ED79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633D009-110C-4353-9AED-74E363F639C7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87863D5-59A1-4403-B973-1ED78C0D3DAF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20129F-5B3B-442B-A90C-2C83AD84AFDF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8A1B66-F7B6-483D-8E93-34B98E565087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D7A9F96-182D-40A4-B4F8-1A1779F1E10F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A6FFAF-8CA9-477E-8DA9-1FA61DF88751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1907E5-745E-41C6-90EC-1FA5CD9A454C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FC309-A32E-409D-8464-5DDE0E1AFBFE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D6E98-CC2D-4899-B123-BFFA3D51273E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A2979-A1F7-4200-935B-08ADAC9464DF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B73EB9A-3FC0-40E2-8A3B-B46DE8253B86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EB4C4B5-915D-4743-816A-C56D19374B6C}" type="datetime1">
              <a:rPr lang="ru-RU" noProof="0" smtClean="0"/>
              <a:t>23.08.2021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files/9gFM4FHj4PsB79I5v7yLVuPgu4bvR7M0.pdf" TargetMode="External"/><Relationship Id="rId2" Type="http://schemas.openxmlformats.org/officeDocument/2006/relationships/hyperlink" Target="https://www.comnews.ru/content/213134/2021-02-18/2021-w07/cifrovaya-gramotnost-sotrudnikov-chto-kak-i-zachem-izmery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vobr.ru/cifrovaya_obrazovatelnaya_sreda_eht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4" name="Рисунок 3" descr="Мужчина в наушниках с ноутбуком">
            <a:extLst>
              <a:ext uri="{FF2B5EF4-FFF2-40B4-BE49-F238E27FC236}">
                <a16:creationId xmlns:a16="http://schemas.microsoft.com/office/drawing/2014/main" xmlns="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грамотность педагога как фактор формирования ЦОС образовательной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1" y="4280452"/>
            <a:ext cx="8974667" cy="79987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Автор: Климова Оксана Игоревна, </a:t>
            </a:r>
          </a:p>
          <a:p>
            <a:pPr rtl="0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учитель информатики МБОУ СОШ № 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128B06-583D-48C8-8B31-3C826E04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4" y="1745827"/>
            <a:ext cx="11314932" cy="44848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4822D0-5787-450C-A5AB-D6D27F04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74227"/>
            <a:ext cx="10058400" cy="1371600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068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CE76DA-EB50-48EC-A42F-82BD75E8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78399"/>
            <a:ext cx="5526158" cy="483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5326B3-37D0-4FF7-BAF5-6741E1AB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58" y="1478399"/>
            <a:ext cx="3813858" cy="4799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A9D64-C746-4897-B765-82195D4D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9393"/>
            <a:ext cx="10058400" cy="939689"/>
          </a:xfrm>
        </p:spPr>
        <p:txBody>
          <a:bodyPr>
            <a:normAutofit fontScale="90000"/>
          </a:bodyPr>
          <a:lstStyle/>
          <a:p>
            <a:r>
              <a:rPr lang="ru-RU" sz="48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стратегия обучения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3399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7829C-ACDB-4E02-BAB3-D706F596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стратегия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378AB-21B6-4E6E-B0F7-3A45AFB64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тестирование сотрудников образовательных организаций для определения уровня их цифровых компетенций.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прошедших тестирование педагогов в группы по уровням цифровых компетенций.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запрос в ИРО о возможности организации курсов для педагогов по соответствующим компетенциям.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педагогов на курсы повышения квалификации (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провести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ОО обучающие семинары с привлечением педагогов с более высоким уровнем цифровых компетенций).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8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4A8EB-522C-4173-88FC-7407FAE0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748"/>
            <a:ext cx="10058400" cy="904852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DCBF63-5F91-4E27-803B-7AE68B5C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0" y="1371600"/>
            <a:ext cx="11277602" cy="501965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Люд­ми­ла Спи­ридо­нова, ди­рек­тор нап­равле­ния ис­сле­дова­ний в сфе­ре че­лове­чес­ко­го ка­пита­ла Ана­лити­чес­ко­го цен­тра НА­ФИ, эк­сперт проек­та «Циф­ро­вой граж­да­нин». Цифровая грамотность сотрудников: что, как и зачем измерять.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ресурс. Доступ: </a:t>
            </a:r>
            <a:r>
              <a:rPr lang="en-US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https://www.comnews.ru/content/213134/2021-02-18/2021-w07/cifrovaya-gramotnost-sotrudnikov-chto-kak-i-zachem-izmeryat</a:t>
            </a:r>
            <a:r>
              <a:rPr lang="ru-RU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«Цифровая экономика Российской Федерации». Электронный ресурс. Доступ: </a:t>
            </a:r>
            <a:r>
              <a:rPr lang="ru-RU" sz="24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http://static.government.ru/media/files/9gFM4FHj4PsB79I5v7yLVuPgu4bvR7M0.pdf</a:t>
            </a:r>
            <a:endParaRPr lang="ru-RU" sz="24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среда. Электронная версия журнала «Аккредитация в образовании».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ресурс. Доступ: 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https://akvobr.ru/cifrovaya_obrazovatelnaya_sreda_ehto.html</a:t>
            </a:r>
            <a:endParaRPr lang="ru-RU" sz="2400" i="0" dirty="0">
              <a:solidFill>
                <a:srgbClr val="3366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цифровая 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ресурс. Доступ: </a:t>
            </a:r>
            <a:r>
              <a:rPr lang="en-US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2400" i="0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сетевичок.рф</a:t>
            </a:r>
            <a:r>
              <a:rPr lang="ru-RU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0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0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chto-takoe-tsifrovaya-gramotnost</a:t>
            </a:r>
            <a:endParaRPr lang="ru-RU" sz="2400" i="0" dirty="0">
              <a:solidFill>
                <a:srgbClr val="3366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7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0" name="Рисунок 9" descr="Ноутбук и записная книжка на столе">
            <a:extLst>
              <a:ext uri="{FF2B5EF4-FFF2-40B4-BE49-F238E27FC236}">
                <a16:creationId xmlns:a16="http://schemas.microsoft.com/office/drawing/2014/main" xmlns="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4" y="2540052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83000"/>
              </a:lnSpc>
            </a:pPr>
            <a:r>
              <a:rPr lang="ru-RU" sz="4400" cap="all" spc="-1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Группа работающих людей">
            <a:extLst>
              <a:ext uri="{FF2B5EF4-FFF2-40B4-BE49-F238E27FC236}">
                <a16:creationId xmlns:a16="http://schemas.microsoft.com/office/drawing/2014/main" xmlns="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00" y="208842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30" y="644447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sz="40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 (ЦОС)</a:t>
            </a:r>
            <a:endParaRPr 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2DF841-9E1E-4FC5-9DA0-2F377E5B1CD0}"/>
              </a:ext>
            </a:extLst>
          </p:cNvPr>
          <p:cNvSpPr txBox="1"/>
          <p:nvPr/>
        </p:nvSpPr>
        <p:spPr>
          <a:xfrm>
            <a:off x="1066800" y="2451652"/>
            <a:ext cx="10277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 (ЦОС) </a:t>
            </a:r>
            <a:r>
              <a:rPr lang="ru-RU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открытая совокупность информационных систем, предназначенных для обеспечения различных задач образовательного процесса.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Группа работающих людей">
            <a:extLst>
              <a:ext uri="{FF2B5EF4-FFF2-40B4-BE49-F238E27FC236}">
                <a16:creationId xmlns:a16="http://schemas.microsoft.com/office/drawing/2014/main" xmlns="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6743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ru-RU" sz="40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будущего</a:t>
            </a:r>
            <a:endParaRPr 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2DF841-9E1E-4FC5-9DA0-2F377E5B1CD0}"/>
              </a:ext>
            </a:extLst>
          </p:cNvPr>
          <p:cNvSpPr txBox="1"/>
          <p:nvPr/>
        </p:nvSpPr>
        <p:spPr>
          <a:xfrm>
            <a:off x="583096" y="1458004"/>
            <a:ext cx="11025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грамотность</a:t>
            </a:r>
            <a:r>
              <a:rPr lang="en-US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искать, анализировать и потреблять информацию безопасно для твоего здоровья, справляться с рисками цифровой среды 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 успеха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ней.</a:t>
            </a:r>
          </a:p>
          <a:p>
            <a:pPr algn="just"/>
            <a:r>
              <a:rPr lang="ru-RU" sz="30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грамотность</a:t>
            </a:r>
            <a:r>
              <a:rPr lang="en-US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 компетенций, необходимых человеку для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участия во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жизни цифрового общества и экономики, позволяющих использовать цифровые технологии безопасно и творчески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учебой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интеграцией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68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0680"/>
            <a:ext cx="10058400" cy="11463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0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цифровой грамотности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xmlns="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631644"/>
              </p:ext>
            </p:extLst>
          </p:nvPr>
        </p:nvGraphicFramePr>
        <p:xfrm>
          <a:off x="685799" y="1537252"/>
          <a:ext cx="11015871" cy="467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935BF-99C9-4558-8C9D-102C7AB9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674626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принцип информатизации образования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A9772AF-03C3-42B7-85E5-D3D6EDDA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03120"/>
            <a:ext cx="11174498" cy="3849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интеллекта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педагогам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непосредственно на задачах образовательного процесса.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Уровень цифровых навыков у педагогов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того, чтобы образовательная организация могла успешно существовать и функционировать в цифровой среде, необходимо, чтобы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организации обладали достаточным набором цифровых компетенций (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грамотностью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53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7149E-4E92-46B0-9955-F13398C5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2283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оценивания цифровой грамотности сотрудников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A0C66A-2B56-4A27-A4DD-3FF7A3207AE3}"/>
              </a:ext>
            </a:extLst>
          </p:cNvPr>
          <p:cNvSpPr txBox="1"/>
          <p:nvPr/>
        </p:nvSpPr>
        <p:spPr>
          <a:xfrm>
            <a:off x="702366" y="2200460"/>
            <a:ext cx="10787267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спешность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образовательного процесса зависит не только от применяемых IT, но и от программ, квалификации преподавателей, их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работать по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специфическим компетенциям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Есть ряд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общих цифровых компетенций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установок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(касающихся обеспечения информационной безопасности, критической оценки сведений из интернета, нацеленности на постоянное развитие и т.д.), без которых невозможно быть эффективным и востребованным профессионалом.</a:t>
            </a:r>
          </a:p>
          <a:p>
            <a:pPr algn="just"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юди обсуждают документы">
            <a:extLst>
              <a:ext uri="{FF2B5EF4-FFF2-40B4-BE49-F238E27FC236}">
                <a16:creationId xmlns:a16="http://schemas.microsoft.com/office/drawing/2014/main" xmlns="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цифровой грамотности сотрудников</a:t>
            </a:r>
          </a:p>
        </p:txBody>
      </p:sp>
      <p:pic>
        <p:nvPicPr>
          <p:cNvPr id="15" name="Рисунок 14" descr="Мужчина и женщина обсуждают какой-то вопрос">
            <a:extLst>
              <a:ext uri="{FF2B5EF4-FFF2-40B4-BE49-F238E27FC236}">
                <a16:creationId xmlns:a16="http://schemas.microsoft.com/office/drawing/2014/main" xmlns="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89" y="2185059"/>
            <a:ext cx="5536256" cy="3948726"/>
          </a:xfrm>
        </p:spPr>
      </p:pic>
      <p:graphicFrame>
        <p:nvGraphicFramePr>
          <p:cNvPr id="13" name="Объект 14" descr="Объект SmartArt">
            <a:extLst>
              <a:ext uri="{FF2B5EF4-FFF2-40B4-BE49-F238E27FC236}">
                <a16:creationId xmlns:a16="http://schemas.microsoft.com/office/drawing/2014/main" xmlns="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4406767"/>
              </p:ext>
            </p:extLst>
          </p:nvPr>
        </p:nvGraphicFramePr>
        <p:xfrm>
          <a:off x="6222984" y="2103438"/>
          <a:ext cx="5481651" cy="411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66DF7-D609-4704-9C4B-20557465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563081"/>
            <a:ext cx="11356848" cy="13716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решению вопросы: </a:t>
            </a:r>
            <a:endParaRPr lang="ru-RU" dirty="0"/>
          </a:p>
        </p:txBody>
      </p:sp>
      <p:graphicFrame>
        <p:nvGraphicFramePr>
          <p:cNvPr id="5" name="Объект 7">
            <a:extLst>
              <a:ext uri="{FF2B5EF4-FFF2-40B4-BE49-F238E27FC236}">
                <a16:creationId xmlns:a16="http://schemas.microsoft.com/office/drawing/2014/main" xmlns="" id="{D7C3EEA3-B4B7-4BFE-B5DD-1DF3F91C2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246523"/>
              </p:ext>
            </p:extLst>
          </p:nvPr>
        </p:nvGraphicFramePr>
        <p:xfrm>
          <a:off x="1700784" y="2213166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07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7A550-D1EA-450F-8F3E-9D069AD0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85" y="448722"/>
            <a:ext cx="11754676" cy="1371600"/>
          </a:xfrm>
        </p:spPr>
        <p:txBody>
          <a:bodyPr>
            <a:noAutofit/>
          </a:bodyPr>
          <a:lstStyle/>
          <a:p>
            <a:pPr algn="ctr"/>
            <a:r>
              <a:rPr lang="ru-RU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оценки цифровых навыков сотрудников на примере проек­та «Циф­ро­вой граж­да­нин»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3A2B01-F382-4236-B393-1F51CA913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320" y="1820322"/>
            <a:ext cx="11317357" cy="1079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получает возможность оценить уровень цифровой грамотности своих сотрудников и рекомендовать им соответствующие КПК.</a:t>
            </a:r>
          </a:p>
          <a:p>
            <a:pPr algn="just">
              <a:lnSpc>
                <a:spcPct val="12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 descr="Графический элемент SmartArt">
            <a:extLst>
              <a:ext uri="{FF2B5EF4-FFF2-40B4-BE49-F238E27FC236}">
                <a16:creationId xmlns:a16="http://schemas.microsoft.com/office/drawing/2014/main" xmlns="" id="{6DCEC955-6503-40BC-B13E-19AD4BCFD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715779"/>
              </p:ext>
            </p:extLst>
          </p:nvPr>
        </p:nvGraphicFramePr>
        <p:xfrm>
          <a:off x="437320" y="2806875"/>
          <a:ext cx="11425181" cy="389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11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607_TF89747358.potx" id="{EEC07E1C-6274-441E-8ED8-7DCC189CC28C}" vid="{F8AE6FCC-EC2F-4381-BC16-712D42FAE53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E4A76-0180-4CD0-B081-82F74A336136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курса обучения</Template>
  <TotalTime>231</TotalTime>
  <Words>364</Words>
  <Application>Microsoft Office PowerPoint</Application>
  <PresentationFormat>Произвольный</PresentationFormat>
  <Paragraphs>63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СавонVTI</vt:lpstr>
      <vt:lpstr>Цифровая грамотность педагога как фактор формирования ЦОС образовательной организации</vt:lpstr>
      <vt:lpstr>Цифровая образовательная среда (ЦОС)</vt:lpstr>
      <vt:lpstr>Компетенция будущего</vt:lpstr>
      <vt:lpstr>Компоненты цифровой грамотности</vt:lpstr>
      <vt:lpstr>Ключевой принцип информатизации образования</vt:lpstr>
      <vt:lpstr>Цель оценивания цифровой грамотности сотрудников </vt:lpstr>
      <vt:lpstr>Оценка уровня цифровой грамотности сотрудников</vt:lpstr>
      <vt:lpstr>Подлежат решению вопросы: </vt:lpstr>
      <vt:lpstr>Процесс оценки цифровых навыков сотрудников на примере проек­та «Циф­ро­вой граж­да­нин»</vt:lpstr>
      <vt:lpstr>Результаты тестирования</vt:lpstr>
      <vt:lpstr>Индивидуальная стратегия обучения</vt:lpstr>
      <vt:lpstr>Предлагаемая стратегия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грамотность педагога как фактор формирования ЦОС образовательной организации</dc:title>
  <dc:creator>Оксана Климова</dc:creator>
  <cp:lastModifiedBy>GordeevAV</cp:lastModifiedBy>
  <cp:revision>7</cp:revision>
  <dcterms:created xsi:type="dcterms:W3CDTF">2021-08-19T01:57:15Z</dcterms:created>
  <dcterms:modified xsi:type="dcterms:W3CDTF">2021-08-23T05:06:38Z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