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18C4-4F02-4A5D-B202-5C6640779541}" type="datetimeFigureOut">
              <a:rPr lang="ru-RU"/>
              <a:pPr>
                <a:defRPr/>
              </a:pPr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0264-36B2-4DC6-BD0E-D1E563BFD3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487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D9EC-3F94-47EE-A78C-2A4BBA7F91AF}" type="datetimeFigureOut">
              <a:rPr lang="ru-RU"/>
              <a:pPr>
                <a:defRPr/>
              </a:pPr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224DC-3701-4B01-9BEC-705E31DA2C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939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FB32-9A21-4B67-9E53-E9DE7B16CD96}" type="datetimeFigureOut">
              <a:rPr lang="ru-RU"/>
              <a:pPr>
                <a:defRPr/>
              </a:pPr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98E1C-5C8B-4ADA-8CA4-2B445F1607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76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B95FD-89F7-4C58-A536-01B23EA96703}" type="datetimeFigureOut">
              <a:rPr lang="ru-RU"/>
              <a:pPr>
                <a:defRPr/>
              </a:pPr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41638-5EF2-4418-8084-B009DDACF9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781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A197-FC9E-4692-BA35-03866E11D639}" type="datetimeFigureOut">
              <a:rPr lang="ru-RU"/>
              <a:pPr>
                <a:defRPr/>
              </a:pPr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211AA-2FA3-40C1-8782-7ADF9DE9DB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861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871C-2D84-47FF-B38D-C39308C24CB0}" type="datetimeFigureOut">
              <a:rPr lang="ru-RU"/>
              <a:pPr>
                <a:defRPr/>
              </a:pPr>
              <a:t>23.08.2021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EFD8C-258B-441E-9D6D-A792C238E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723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886F3-4575-44BA-BC74-C5E0AE1DDBFB}" type="datetimeFigureOut">
              <a:rPr lang="ru-RU"/>
              <a:pPr>
                <a:defRPr/>
              </a:pPr>
              <a:t>23.08.2021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4417C-3F56-4567-8E66-53EA8EBA01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116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50955-E5B8-4E89-A496-F6D506CF5BF8}" type="datetimeFigureOut">
              <a:rPr lang="ru-RU"/>
              <a:pPr>
                <a:defRPr/>
              </a:pPr>
              <a:t>23.08.2021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A4609-2140-4345-85C8-D3FA970185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46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910E-6290-463C-9021-818C8125A28E}" type="datetimeFigureOut">
              <a:rPr lang="ru-RU"/>
              <a:pPr>
                <a:defRPr/>
              </a:pPr>
              <a:t>23.08.2021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38D0-3B16-47F5-81E0-9A38CB21B7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95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1DD51-E835-4FFE-82BD-90B7F2E563F8}" type="datetimeFigureOut">
              <a:rPr lang="ru-RU"/>
              <a:pPr>
                <a:defRPr/>
              </a:pPr>
              <a:t>23.08.2021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B934E-0CE3-49E8-B940-492B19D2B8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07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710C-1636-4666-8667-D9F9A67D66A0}" type="datetimeFigureOut">
              <a:rPr lang="ru-RU"/>
              <a:pPr>
                <a:defRPr/>
              </a:pPr>
              <a:t>23.08.2021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3C2CB-A642-4158-82ED-C3CDF340D1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60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921D98-5CE4-484F-B3B2-BED2C6113366}" type="datetimeFigureOut">
              <a:rPr lang="ru-RU"/>
              <a:pPr>
                <a:defRPr/>
              </a:pPr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7F512B3-7ED8-498A-8175-352745889B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69;&#1083;&#1100;&#1076;&#1086;&#1088;&#1072;&#1076;&#1086;\Desktop\&#1052;&#1080;&#1076;&#1088;&#1080;&#1090;&#1086;&#1074;&#1072;%20&#1053;.&#1058;.%2019%20&#1096;&#1082;&#1086;&#1083;&#1072;%20&#1062;&#1080;&#1092;&#1088;&#1086;&#1074;&#1080;&#1079;&#1072;&#1094;&#1080;&#1103;%20&#1048;&#1085;&#1090;&#1077;&#1088;&#1072;&#1082;&#1090;&#1080;&#1074;&#1085;&#1072;&#1103;%20&#1076;&#1086;&#1089;&#1082;&#1072;%20Activlnspir\1%20&#1088;&#1072;&#1073;&#1086;&#1090;&#1072;%20&#1089;%20PDF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69;&#1083;&#1100;&#1076;&#1086;&#1088;&#1072;&#1076;&#1086;\Desktop\&#1052;&#1080;&#1076;&#1088;&#1080;&#1090;&#1086;&#1074;&#1072;%20&#1053;.&#1058;.%2019%20&#1096;&#1082;&#1086;&#1083;&#1072;%20&#1062;&#1080;&#1092;&#1088;&#1086;&#1074;&#1080;&#1079;&#1072;&#1094;&#1080;&#1103;%20&#1048;&#1085;&#1090;&#1077;&#1088;&#1072;&#1082;&#1090;&#1080;&#1074;&#1085;&#1072;&#1103;%20&#1076;&#1086;&#1089;&#1082;&#1072;%20Activlnspir\2%20&#1088;&#1072;&#1073;&#1086;&#1090;&#1072;%20&#1089;%20&#1082;&#1086;&#1085;&#1090;&#1077;&#1081;&#1085;&#1077;&#1088;&#1072;&#1084;&#1080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69;&#1083;&#1100;&#1076;&#1086;&#1088;&#1072;&#1076;&#1086;\Desktop\&#1052;&#1080;&#1076;&#1088;&#1080;&#1090;&#1086;&#1074;&#1072;%20&#1053;.&#1058;.%2019%20&#1096;&#1082;&#1086;&#1083;&#1072;%20&#1062;&#1080;&#1092;&#1088;&#1086;&#1074;&#1080;&#1079;&#1072;&#1094;&#1080;&#1103;%20&#1048;&#1085;&#1090;&#1077;&#1088;&#1072;&#1082;&#1090;&#1080;&#1074;&#1085;&#1072;&#1103;%20&#1076;&#1086;&#1089;&#1082;&#1072;%20Activlnspir\3%20&#1082;&#1086;&#1087;&#1080;&#1080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69;&#1083;&#1100;&#1076;&#1086;&#1088;&#1072;&#1076;&#1086;\Desktop\&#1052;&#1080;&#1076;&#1088;&#1080;&#1090;&#1086;&#1074;&#1072;%20&#1053;.&#1058;.%2019%20&#1096;&#1082;&#1086;&#1083;&#1072;%20&#1062;&#1080;&#1092;&#1088;&#1086;&#1074;&#1080;&#1079;&#1072;&#1094;&#1080;&#1103;%20&#1048;&#1085;&#1090;&#1077;&#1088;&#1072;&#1082;&#1090;&#1080;&#1074;&#1085;&#1072;&#1103;%20&#1076;&#1086;&#1089;&#1082;&#1072;%20Activlnspir\4%20&#1084;&#1072;&#1090;&#1077;&#1084;&#1072;&#1090;&#1080;&#1095;&#1077;&#1089;&#1082;&#1080;&#1077;%20&#1080;&#1085;&#1089;&#1090;&#1088;&#1091;&#1084;&#1077;&#1085;&#1090;&#1099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69;&#1083;&#1100;&#1076;&#1086;&#1088;&#1072;&#1076;&#1086;\Desktop\&#1052;&#1080;&#1076;&#1088;&#1080;&#1090;&#1086;&#1074;&#1072;%20&#1053;.&#1058;.%2019%20&#1096;&#1082;&#1086;&#1083;&#1072;%20&#1062;&#1080;&#1092;&#1088;&#1086;&#1074;&#1080;&#1079;&#1072;&#1094;&#1080;&#1103;%20&#1048;&#1085;&#1090;&#1077;&#1088;&#1072;&#1082;&#1090;&#1080;&#1074;&#1085;&#1072;&#1103;%20&#1076;&#1086;&#1089;&#1082;&#1072;%20Activlnspir\5%20&#1087;&#1086;&#1084;&#1077;&#1090;&#1082;&#1080;%20&#1085;&#1072;%20&#1088;&#1072;&#1073;&#1086;&#1095;&#1077;&#1084;%20&#1089;&#1090;&#1086;&#1083;&#1077;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176" y="1340768"/>
            <a:ext cx="5544616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возможностей интерактивного оборудования в учебном процессе с программным обеспечением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Activlnspire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538" y="5108575"/>
            <a:ext cx="4471987" cy="817563"/>
          </a:xfrm>
        </p:spPr>
        <p:txBody>
          <a:bodyPr/>
          <a:lstStyle/>
          <a:p>
            <a:pPr algn="r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МБОУ «СОШ №19»</a:t>
            </a:r>
          </a:p>
          <a:p>
            <a:pPr algn="r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Учитель начальных классов Мидритова Н.Т. –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кв.категории</a:t>
            </a: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000">
                <a:solidFill>
                  <a:srgbClr val="002060"/>
                </a:solidFill>
              </a:rPr>
              <a:t>Цифровая трансформация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73088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77279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1955800" y="404813"/>
            <a:ext cx="648017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Внедрение цифровых технологий в образование включает оснащение образовательных организаций </a:t>
            </a: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средствами</a:t>
            </a:r>
            <a:r>
              <a:rPr lang="ru-RU" altLang="ru-RU" sz="1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цифровых технологий; подключение их к высокоскоростному </a:t>
            </a: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Интернету</a:t>
            </a:r>
            <a:r>
              <a:rPr lang="ru-RU" altLang="ru-RU" sz="1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обеспечение образовательного процесса цифровыми </a:t>
            </a: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инструментами</a:t>
            </a:r>
            <a:r>
              <a:rPr lang="ru-RU" altLang="ru-RU" sz="1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материалами</a:t>
            </a:r>
            <a:r>
              <a:rPr lang="ru-RU" altLang="ru-RU" sz="1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(цифровыми источниками, инструментами и онлайн сервисами), использование этих цифровых инструментов и материалов в учебном процессе.</a:t>
            </a:r>
            <a:endParaRPr lang="ru-RU" altLang="ru-RU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2195513" y="5446713"/>
            <a:ext cx="71358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я расскажу о возможностях программы </a:t>
            </a:r>
            <a:r>
              <a:rPr lang="en-US" altLang="ru-RU" sz="18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Activlnspire</a:t>
            </a:r>
            <a:r>
              <a:rPr lang="ru-RU" altLang="ru-RU" sz="18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sz="1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новое программное обеспечение для преподавания и обучения с использованием компьютера и интерактивной доски.</a:t>
            </a:r>
            <a:endParaRPr lang="ru-RU" altLang="ru-RU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042988" y="188913"/>
            <a:ext cx="7993062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открывает перед нами огромные возможности при проведении уроков в классе и при дистанционном обучении: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вести урок, как на обычной классной доске (писать, рисовать, чертить и стирать написанное);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использовать изображения, видео и звуки, добавлять тексты;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сохранять свои файлы флипчарта, а затем использовать их на последующих занятиях;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оперативно вносить изменения в соответствии с полученными ответами или требованиями плана занятия;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 помощью эффективного инструментария стимулировать процесс мышления учащихся, фокусировать внимание и вовлекать их в занятия.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303463" y="4076700"/>
            <a:ext cx="68405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Главное окно </a:t>
            </a:r>
            <a:r>
              <a:rPr lang="en-US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Activlnspire</a:t>
            </a: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содержит основные элементы, предназначенные для работы с программой: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строка меню;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название флипчарта (рабочее пространство, где готовится и проводится занятие);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страница и масштабирование флипчарта;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обозреватель ресурсов;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панель инструментов для быстрого пользования.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25463"/>
            <a:ext cx="576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0"/>
          <p:cNvSpPr txBox="1">
            <a:spLocks noChangeArrowheads="1"/>
          </p:cNvSpPr>
          <p:nvPr/>
        </p:nvSpPr>
        <p:spPr bwMode="auto">
          <a:xfrm>
            <a:off x="611188" y="20638"/>
            <a:ext cx="7993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электронных учебников и рабочих тетрадей. </a:t>
            </a:r>
            <a:endParaRPr lang="ru-RU" altLang="ru-RU" sz="1600" b="1">
              <a:solidFill>
                <a:schemeClr val="accent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750" y="500063"/>
            <a:ext cx="8461375" cy="1857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>
              <a:spcAft>
                <a:spcPts val="80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специальный формат файла, в первую очередь предназначенный для представления полиграфической продукции в электронном виде. Электронные учебники можно скачать в Интернете, а можно отсканировать учебник самостоятельно.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Импортирую учебник в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Activlnspire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 работаю с помощью инструментов. Здесь можно изменять размер, писать, стирать, делать снимки части учебника и т.д.. </a:t>
            </a: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12" name="1 работа с PDF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51088"/>
            <a:ext cx="59753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1255713" y="3105150"/>
            <a:ext cx="1500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Видео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нажмите  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663825" y="0"/>
            <a:ext cx="3816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Контейнеры в </a:t>
            </a:r>
            <a:r>
              <a:rPr lang="en-US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Activlnspir</a:t>
            </a: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600" b="1">
              <a:solidFill>
                <a:schemeClr val="accent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1042988" y="504825"/>
            <a:ext cx="770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Контейнеры — это объекты на странице флипчарта, которые могут содержать другие объекты.</a:t>
            </a:r>
            <a:endParaRPr lang="ru-RU" altLang="ru-RU" sz="1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2 работа с контейнерами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73163"/>
            <a:ext cx="6683375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82613" y="2060575"/>
            <a:ext cx="150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Видео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нажмите  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411413" y="115888"/>
            <a:ext cx="47164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Копии для работы на уроках </a:t>
            </a:r>
            <a:endParaRPr lang="ru-RU" altLang="ru-RU" sz="1600" b="1">
              <a:solidFill>
                <a:schemeClr val="accent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766763" y="1916113"/>
            <a:ext cx="1500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Видео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нажмите  &gt; </a:t>
            </a:r>
          </a:p>
        </p:txBody>
      </p:sp>
      <p:pic>
        <p:nvPicPr>
          <p:cNvPr id="5" name="3 копии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36613"/>
            <a:ext cx="66246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2411413" y="115888"/>
            <a:ext cx="47164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Математические инструменты. </a:t>
            </a:r>
            <a:endParaRPr lang="ru-RU" altLang="ru-RU" sz="1600" b="1">
              <a:solidFill>
                <a:schemeClr val="accent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766763" y="1916113"/>
            <a:ext cx="1500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Видео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нажмите  &gt; </a:t>
            </a:r>
          </a:p>
        </p:txBody>
      </p:sp>
      <p:pic>
        <p:nvPicPr>
          <p:cNvPr id="2" name="4 математические инструменты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981075"/>
            <a:ext cx="67214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411413" y="115888"/>
            <a:ext cx="47164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600" b="1">
              <a:solidFill>
                <a:schemeClr val="accent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633538" y="115888"/>
            <a:ext cx="5876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Рабочий стол. Пометки на рабочем столе. </a:t>
            </a:r>
            <a:endParaRPr lang="ru-RU" altLang="ru-RU" sz="1600" b="1">
              <a:solidFill>
                <a:schemeClr val="accent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655638" y="1844675"/>
            <a:ext cx="149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Видео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нажмите  &gt; </a:t>
            </a:r>
          </a:p>
        </p:txBody>
      </p:sp>
      <p:pic>
        <p:nvPicPr>
          <p:cNvPr id="3" name="5 пометки на рабочем столе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65175"/>
            <a:ext cx="671988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16" y="188640"/>
            <a:ext cx="81438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Вывод:</a:t>
            </a:r>
            <a:br>
              <a:rPr lang="ru-RU" dirty="0"/>
            </a:br>
            <a:endParaRPr lang="ru-RU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68475" y="750888"/>
            <a:ext cx="7345363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помощью эффективных инструментов, изображений, звуков, шаблонов, действий и дополнительных ресурсов, находящихся на веб-сайте, ActivInspire дает возможность разрабатывать интерактивные уроки и оценивать знания как отдельных учеников и групп, так и всего класса. </a:t>
            </a:r>
            <a:endParaRPr lang="ru-RU" altLang="ru-RU" sz="18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Работая с интерактивной доской, учитель всегда находится в центре внимания, обращен к ученикам лицом и поддерживает постоянный контакт с классом. Таким образом, интерактивная доска еще позволяет сэкономить драгоценное время.</a:t>
            </a:r>
            <a:endParaRPr lang="ru-RU" altLang="ru-RU" sz="18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НФОР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ИНФОРМАТИКА</Template>
  <TotalTime>449</TotalTime>
  <Words>427</Words>
  <Application>Microsoft Office PowerPoint</Application>
  <PresentationFormat>Экран (4:3)</PresentationFormat>
  <Paragraphs>40</Paragraphs>
  <Slides>10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ИНФОРМАТИКА</vt:lpstr>
      <vt:lpstr>Использование возможностей интерактивного оборудования в учебном процессе с программным обеспечением Activlnspire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GordeevAV</cp:lastModifiedBy>
  <cp:revision>32</cp:revision>
  <dcterms:created xsi:type="dcterms:W3CDTF">2011-07-24T06:23:31Z</dcterms:created>
  <dcterms:modified xsi:type="dcterms:W3CDTF">2021-08-23T05:06:00Z</dcterms:modified>
</cp:coreProperties>
</file>