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581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3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65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303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33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5518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74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68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8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84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0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5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90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49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31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13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98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37AD-AF72-47BE-9197-4CBF970A3A0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1C3599-88BA-4C6B-A5E0-D91B3CF3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7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4114" y="360363"/>
            <a:ext cx="9144000" cy="640176"/>
          </a:xfrm>
        </p:spPr>
        <p:txBody>
          <a:bodyPr>
            <a:noAutofit/>
          </a:bodyPr>
          <a:lstStyle/>
          <a:p>
            <a:r>
              <a:rPr lang="ru-RU" sz="2000" dirty="0" smtClean="0"/>
              <a:t>Муниципальное бюджетное дошкольное образовательное учреждение «Центр развития ребёнка – детский сад № 79»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314" y="1406622"/>
            <a:ext cx="10668000" cy="444989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Использование интерактивных технологий в работе с детьми с ОВЗ инструктором по физическому воспитанию</a:t>
            </a:r>
          </a:p>
          <a:p>
            <a:endParaRPr lang="ru-RU" dirty="0"/>
          </a:p>
          <a:p>
            <a:pPr algn="r"/>
            <a:r>
              <a:rPr lang="ru-RU" dirty="0" err="1" smtClean="0"/>
              <a:t>Беломестнова</a:t>
            </a:r>
            <a:r>
              <a:rPr lang="ru-RU" dirty="0" smtClean="0"/>
              <a:t> Екатерина Андреевна-</a:t>
            </a:r>
          </a:p>
          <a:p>
            <a:pPr algn="r"/>
            <a:r>
              <a:rPr lang="ru-RU" dirty="0" smtClean="0"/>
              <a:t> инструктор по физической культуре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214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 функциональном созревании двигательного анализатора первостепенную роль играет двигательная активность ребенка. Чем больше разнообразных движений совершает в повседневной жизни, в процессе учебной, игровой деятельности, тем больше образуется временных связей между двигательными и другими анализаторами (зрительными, слуховыми) и связей внутри самого двигательного анализатора. У детей особенные взаимоотношения с музыкой. Они легко откликаются как на саму мелодию, так и на смысл текста, могут начать двигаться или даже танцевать. Вот почему дети очень любят музыкальные игры с движениями - во время таких игр можно вволю повеселиться и никогда не бывает скучно! В своей работе совместно с музыкальными руководителями ДОУ мы используем комплексы упражнений с элементами </a:t>
            </a:r>
            <a:r>
              <a:rPr lang="ru-RU" sz="2400" dirty="0" err="1"/>
              <a:t>нейрогимнастики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6007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«Помахали ручкой маме»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помогает ребенку развиваться физически, улучшает координацию и чувство времени; придаёт детям уверенность в себе и развивает социальные навыки, в игре используется массаж и самомассаж. Такая игра поможет ребёнку утром легче попрощаться с родителями, подарит хорошее настроение.</a:t>
            </a:r>
          </a:p>
        </p:txBody>
      </p:sp>
    </p:spTree>
    <p:extLst>
      <p:ext uri="{BB962C8B-B14F-4D97-AF65-F5344CB8AC3E}">
        <p14:creationId xmlns:p14="http://schemas.microsoft.com/office/powerpoint/2010/main" val="219208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«Шевелись»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Отлично </a:t>
            </a:r>
            <a:r>
              <a:rPr lang="ru-RU" dirty="0"/>
              <a:t>развивает чувство ритма, артистичность и координацию движений, помогает развиться творческим способностям, учит ладить с людьми и устанавливать с ними контакт.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16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«Совушка»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вырабатывается </a:t>
            </a:r>
            <a:r>
              <a:rPr lang="ru-RU" dirty="0"/>
              <a:t>координация движений, ребёнок обучается простейшим танцевальным движениям, учится адекватно выражать и контролировать свои эмоции, развивается творческая активность.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435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Опыт работы с особыми детьми показывает, что при систематической работе по физическому воспитанию с включением системы комплекса упражнений с элементами </a:t>
            </a:r>
            <a:r>
              <a:rPr lang="ru-RU" dirty="0" err="1"/>
              <a:t>нейрогимнастики</a:t>
            </a:r>
            <a:r>
              <a:rPr lang="ru-RU" dirty="0"/>
              <a:t> можно добиться существенных результатов. И только совместными усилиями мы можем помочь детям с разным уровнем интеллектуального и физического развития успешно учиться в школе, жить в коллективе, адаптироваться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043106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2296" y="2191653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73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3021496"/>
            <a:ext cx="8911687" cy="206733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92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8096" cy="5757379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Не ребенок подгоняется под существующие</a:t>
            </a:r>
            <a:br>
              <a:rPr lang="ru-RU" dirty="0" smtClean="0"/>
            </a:br>
            <a:r>
              <a:rPr lang="ru-RU" dirty="0" smtClean="0"/>
              <a:t>в образовательном учреждении условия и нормы, а, наоборот, вся система образования подстраивается</a:t>
            </a:r>
            <a:br>
              <a:rPr lang="ru-RU" dirty="0" smtClean="0"/>
            </a:br>
            <a:r>
              <a:rPr lang="ru-RU" dirty="0" smtClean="0"/>
              <a:t>под потребности и возможности конкретного ребенка.</a:t>
            </a:r>
            <a:br>
              <a:rPr lang="ru-RU" dirty="0" smtClean="0"/>
            </a:br>
            <a:r>
              <a:rPr lang="ru-RU" dirty="0" smtClean="0"/>
              <a:t>Анна </a:t>
            </a:r>
            <a:r>
              <a:rPr lang="ru-RU" dirty="0" err="1" smtClean="0"/>
              <a:t>Схемова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3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451" y="134578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Необходимым условием эффективного развития детей с особыми возможностями здоровья является их физическое развитие. Это развитие всех видов моторики и зрительно-двигательной координации, которое служит основой для становления всех видов детской деятельности, способствует становлению устной и письменной речи и повышению познавательной активности детей.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45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339368"/>
          </a:xfrm>
        </p:spPr>
        <p:txBody>
          <a:bodyPr>
            <a:normAutofit/>
          </a:bodyPr>
          <a:lstStyle/>
          <a:p>
            <a:r>
              <a:rPr lang="ru-RU" dirty="0"/>
              <a:t>Основной целью проведения физкультурных занятий с детьми с ОВЗ является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47148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содержание работы с детьми ОВЗ входят: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∙Уменьшение физической нагрузки в процессе занятий;</a:t>
            </a:r>
          </a:p>
          <a:p>
            <a:r>
              <a:rPr lang="ru-RU" dirty="0"/>
              <a:t>∙</a:t>
            </a:r>
            <a:r>
              <a:rPr lang="ru-RU" dirty="0" err="1"/>
              <a:t>Адаптирование</a:t>
            </a:r>
            <a:r>
              <a:rPr lang="ru-RU" dirty="0"/>
              <a:t> сложных для выполнения упражнений на более легкие;</a:t>
            </a:r>
          </a:p>
          <a:p>
            <a:r>
              <a:rPr lang="ru-RU" dirty="0"/>
              <a:t>∙Исключение некоторых видов упражнений по медицинским показаниям;</a:t>
            </a:r>
          </a:p>
          <a:p>
            <a:r>
              <a:rPr lang="ru-RU" dirty="0"/>
              <a:t>∙Формирование правильного отношения к физической культуре, к себе и к своему здоровью;</a:t>
            </a:r>
          </a:p>
          <a:p>
            <a:r>
              <a:rPr lang="ru-RU" dirty="0"/>
              <a:t>∙Мотивация на улучшение результатов (похвала);</a:t>
            </a:r>
          </a:p>
          <a:p>
            <a:r>
              <a:rPr lang="ru-RU" dirty="0"/>
              <a:t>∙ Релаксация во время занятия;</a:t>
            </a:r>
          </a:p>
          <a:p>
            <a:r>
              <a:rPr lang="ru-RU" dirty="0"/>
              <a:t>∙Оказание помощи ребенку при выполнении упражнений;</a:t>
            </a:r>
          </a:p>
          <a:p>
            <a:r>
              <a:rPr lang="ru-RU" dirty="0"/>
              <a:t>∙Предоставление дополнительного времени для выполнения заданий.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85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 физического воспитания детей с ОВЗ в условиях дошкольного образовательного учреждения на основе применения комплекса средств адаптивной физической культуры позволяет повысить эффективность непосредственно образовательной деятельности, что положительно повлияет на физическое, психическое и эмоциональное благополучие детей.</a:t>
            </a:r>
          </a:p>
        </p:txBody>
      </p:sp>
    </p:spTree>
    <p:extLst>
      <p:ext uri="{BB962C8B-B14F-4D97-AF65-F5344CB8AC3E}">
        <p14:creationId xmlns:p14="http://schemas.microsoft.com/office/powerpoint/2010/main" val="121391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/>
              <a:t>Построение образовательного процесса в </a:t>
            </a:r>
            <a:r>
              <a:rPr lang="ru-RU" sz="3000" dirty="0" smtClean="0"/>
              <a:t>ДОУ, </a:t>
            </a:r>
            <a:r>
              <a:rPr lang="ru-RU" sz="3000" dirty="0"/>
              <a:t>которое реализует инклюзивную практику, диктует необходимость создания структурно-функциональной модели, спроектированной на основе интеграции системного, </a:t>
            </a:r>
            <a:r>
              <a:rPr lang="ru-RU" sz="3000" dirty="0" err="1"/>
              <a:t>компетентностного</a:t>
            </a:r>
            <a:r>
              <a:rPr lang="ru-RU" sz="3000" dirty="0"/>
              <a:t> и дифференцированного подходов, ориентирующих педагогов на овладение воспитанниками социальными, </a:t>
            </a:r>
            <a:r>
              <a:rPr lang="ru-RU" sz="3000" dirty="0" err="1"/>
              <a:t>здоровьесберегающими</a:t>
            </a:r>
            <a:r>
              <a:rPr lang="ru-RU" sz="3000" dirty="0"/>
              <a:t>, коммуникативными, </a:t>
            </a:r>
            <a:r>
              <a:rPr lang="ru-RU" sz="3000" dirty="0" err="1"/>
              <a:t>деятельностными</a:t>
            </a:r>
            <a:r>
              <a:rPr lang="ru-RU" sz="3000" dirty="0"/>
              <a:t>, информационными компетенциями.</a:t>
            </a:r>
          </a:p>
        </p:txBody>
      </p:sp>
    </p:spTree>
    <p:extLst>
      <p:ext uri="{BB962C8B-B14F-4D97-AF65-F5344CB8AC3E}">
        <p14:creationId xmlns:p14="http://schemas.microsoft.com/office/powerpoint/2010/main" val="516232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Немаловажную часть занимает работа с родителями учащихся с ОВЗ в ДОУ. Психолого-педагогическое сопровождение семьи, имеющей ребенка с ограниченными возможностями здоровья – это деятельность, направленная на актуализацию коррекционных ресурсов семьи, обеспечивающих эффективность ее функционирования, особенно в периоды кризисов, связанных с воспитанием и развитием ребенка с ограниченными возможностями здоровья, что позволяет создавать соответствующее возрасту ребенка коррекционно-развивающее пространство, формировать и реализовывать адекватные потребностям ребенка стратегии воспитания, базирующиеся на конструктивных родительских установках и позициях по отношению к нему.</a:t>
            </a:r>
          </a:p>
        </p:txBody>
      </p:sp>
    </p:spTree>
    <p:extLst>
      <p:ext uri="{BB962C8B-B14F-4D97-AF65-F5344CB8AC3E}">
        <p14:creationId xmlns:p14="http://schemas.microsoft.com/office/powerpoint/2010/main" val="2824441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Основной целью сопровождения детей с ОВЗ в нашем детском саду является определение и реализация индивидуальных образовательных маршрутов коррекционно- педагогической работы с ними в рамках профессиональной компетентности. Определение и реализация индивидуальных образовательных маршрутов коррекционно- педагогической работы происходит поэтапно, по определенному алгоритму и осуществляется психологом, логопедом, педагогами ДОУ в соответствии с назначением ПМПК в </a:t>
            </a:r>
            <a:r>
              <a:rPr lang="ru-RU" sz="2400" dirty="0" err="1"/>
              <a:t>социализировании</a:t>
            </a:r>
            <a:r>
              <a:rPr lang="ru-RU" sz="2400" dirty="0"/>
              <a:t> ребенка, его максимальном развитии, эмоциональной стабилизации  и коррекции отклоняющегося поведения.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 </a:t>
            </a:r>
            <a:r>
              <a:rPr lang="ru-RU" sz="2400" dirty="0"/>
              <a:t>каждого ребёнка с ОВЗ составляется ИОМ.</a:t>
            </a:r>
          </a:p>
        </p:txBody>
      </p:sp>
    </p:spTree>
    <p:extLst>
      <p:ext uri="{BB962C8B-B14F-4D97-AF65-F5344CB8AC3E}">
        <p14:creationId xmlns:p14="http://schemas.microsoft.com/office/powerpoint/2010/main" val="248912776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418</TotalTime>
  <Words>712</Words>
  <Application>Microsoft Office PowerPoint</Application>
  <PresentationFormat>Произвольный</PresentationFormat>
  <Paragraphs>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Муниципальное бюджетное дошкольное образовательное учреждение «Центр развития ребёнка – детский сад № 79»</vt:lpstr>
      <vt:lpstr>Не ребенок подгоняется под существующие в образовательном учреждении условия и нормы, а, наоборот, вся система образования подстраивается под потребности и возможности конкретного ребенка. Анна Схемова </vt:lpstr>
      <vt:lpstr>Необходимым условием эффективного развития детей с особыми возможностями здоровья является их физическое развитие. Это развитие всех видов моторики и зрительно-двигательной координации, которое служит основой для становления всех видов детской деятельности, способствует становлению устной и письменной речи и повышению познавательной активности детей. </vt:lpstr>
      <vt:lpstr>Основной целью проведения физкультурных занятий с детьми с ОВЗ является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особенностями.</vt:lpstr>
      <vt:lpstr>В содержание работы с детьми ОВЗ входят:</vt:lpstr>
      <vt:lpstr>Организация физического воспитания детей с ОВЗ в условиях дошкольного образовательного учреждения на основе применения комплекса средств адаптивной физической культуры позволяет повысить эффективность непосредственно образовательной деятельности, что положительно повлияет на физическое, психическое и эмоциональное благополучие детей.</vt:lpstr>
      <vt:lpstr>Построение образовательного процесса в ДОУ, которое реализует инклюзивную практику, диктует необходимость создания структурно-функциональной модели, спроектированной на основе интеграции системного, компетентностного и дифференцированного подходов, ориентирующих педагогов на овладение воспитанниками социальными, здоровьесберегающими, коммуникативными, деятельностными, информационными компетенциями.</vt:lpstr>
      <vt:lpstr>Немаловажную часть занимает работа с родителями учащихся с ОВЗ в ДОУ. Психолого-педагогическое сопровождение семьи, имеющей ребенка с ограниченными возможностями здоровья – это деятельность, направленная на актуализацию коррекционных ресурсов семьи, обеспечивающих эффективность ее функционирования, особенно в периоды кризисов, связанных с воспитанием и развитием ребенка с ограниченными возможностями здоровья, что позволяет создавать соответствующее возрасту ребенка коррекционно-развивающее пространство, формировать и реализовывать адекватные потребностям ребенка стратегии воспитания, базирующиеся на конструктивных родительских установках и позициях по отношению к нему.</vt:lpstr>
      <vt:lpstr>Основной целью сопровождения детей с ОВЗ в нашем детском саду является определение и реализация индивидуальных образовательных маршрутов коррекционно- педагогической работы с ними в рамках профессиональной компетентности. Определение и реализация индивидуальных образовательных маршрутов коррекционно- педагогической работы происходит поэтапно, по определенному алгоритму и осуществляется психологом, логопедом, педагогами ДОУ в соответствии с назначением ПМПК в социализировании ребенка, его максимальном развитии, эмоциональной стабилизации  и коррекции отклоняющегося поведения.  На каждого ребёнка с ОВЗ составляется ИОМ.</vt:lpstr>
      <vt:lpstr>В функциональном созревании двигательного анализатора первостепенную роль играет двигательная активность ребенка. Чем больше разнообразных движений совершает в повседневной жизни, в процессе учебной, игровой деятельности, тем больше образуется временных связей между двигательными и другими анализаторами (зрительными, слуховыми) и связей внутри самого двигательного анализатора. У детей особенные взаимоотношения с музыкой. Они легко откликаются как на саму мелодию, так и на смысл текста, могут начать двигаться или даже танцевать. Вот почему дети очень любят музыкальные игры с движениями - во время таких игр можно вволю повеселиться и никогда не бывает скучно! В своей работе совместно с музыкальными руководителями ДОУ мы используем комплексы упражнений с элементами нейрогимнастики. </vt:lpstr>
      <vt:lpstr>«Помахали ручкой маме»  </vt:lpstr>
      <vt:lpstr>«Шевелись» </vt:lpstr>
      <vt:lpstr>«Совушка» </vt:lpstr>
      <vt:lpstr>Опыт работы с особыми детьми показывает, что при систематической работе по физическому воспитанию с включением системы комплекса упражнений с элементами нейрогимнастики можно добиться существенных результатов. И только совместными усилиями мы можем помочь детям с разным уровнем интеллектуального и физического развития успешно учиться в школе, жить в коллективе, адаптироваться в обществе.</vt:lpstr>
      <vt:lpstr>СПАСИБО ЗА ВНИМАНИЕ!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«Центр развития ребёнка – детский сад № 79»</dc:title>
  <dc:creator>пк</dc:creator>
  <cp:lastModifiedBy>GordeevAV</cp:lastModifiedBy>
  <cp:revision>9</cp:revision>
  <dcterms:created xsi:type="dcterms:W3CDTF">2021-08-22T00:30:34Z</dcterms:created>
  <dcterms:modified xsi:type="dcterms:W3CDTF">2021-08-23T06:53:59Z</dcterms:modified>
</cp:coreProperties>
</file>