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78" r:id="rId4"/>
    <p:sldId id="261" r:id="rId5"/>
    <p:sldId id="262" r:id="rId6"/>
    <p:sldId id="263" r:id="rId7"/>
    <p:sldId id="264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5" r:id="rId16"/>
    <p:sldId id="274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0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0B7F-2193-4E3E-AF4F-14DE9CB1348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7BF2-1412-4BFA-A737-F9AD3B7D416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0B7F-2193-4E3E-AF4F-14DE9CB1348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7BF2-1412-4BFA-A737-F9AD3B7D4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0B7F-2193-4E3E-AF4F-14DE9CB1348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7BF2-1412-4BFA-A737-F9AD3B7D4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0B7F-2193-4E3E-AF4F-14DE9CB1348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7BF2-1412-4BFA-A737-F9AD3B7D4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0B7F-2193-4E3E-AF4F-14DE9CB1348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7BF2-1412-4BFA-A737-F9AD3B7D416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0B7F-2193-4E3E-AF4F-14DE9CB1348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7BF2-1412-4BFA-A737-F9AD3B7D4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0B7F-2193-4E3E-AF4F-14DE9CB1348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7BF2-1412-4BFA-A737-F9AD3B7D4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0B7F-2193-4E3E-AF4F-14DE9CB1348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7BF2-1412-4BFA-A737-F9AD3B7D4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0B7F-2193-4E3E-AF4F-14DE9CB1348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7BF2-1412-4BFA-A737-F9AD3B7D4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0B7F-2193-4E3E-AF4F-14DE9CB1348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7BF2-1412-4BFA-A737-F9AD3B7D4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0B7F-2193-4E3E-AF4F-14DE9CB1348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507BF2-1412-4BFA-A737-F9AD3B7D416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9E0B7F-2193-4E3E-AF4F-14DE9CB13482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507BF2-1412-4BFA-A737-F9AD3B7D416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643866" cy="508318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«Использование современных педагогических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технологий </a:t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работе учителя-логопеда»</a:t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Резникова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Т. А.,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учитель - логопед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МБДОУ «Детский сад №13»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253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Правила составления дидактического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первая строка – одно слово, обычно существительное, отражающее главную идею;                                                                                                                             -вторая строка – два слова, прилагательные;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-третья строка – три слова, глаголы, описывающие действия в рамках темы;                                                                                                               -четвертая строка - фраза из нескольких слов, показывающая отношение к теме;                                                                                               -пятая строка – слова, связанные с первым, отражающие сущность темы (это может быть одно слово).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SeVeN\Desktop\Логопед\фото занятий\фото конфер\20210805_165944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02056">
            <a:off x="503391" y="1221599"/>
            <a:ext cx="3442577" cy="4258181"/>
          </a:xfrm>
          <a:prstGeom prst="rect">
            <a:avLst/>
          </a:prstGeom>
          <a:noFill/>
        </p:spPr>
      </p:pic>
      <p:pic>
        <p:nvPicPr>
          <p:cNvPr id="22531" name="Picture 3" descr="C:\Users\SeVeN\Desktop\Логопед\фото занятий\фото конфер\20210805_165857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2121">
            <a:off x="4694702" y="1132127"/>
            <a:ext cx="3539693" cy="4395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305800" cy="52149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дает нам составление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синквейнов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-позволяет добиться хороших результатов при автоматизации звуков, т.к. слова и предложения подбираются в соответствии  с этапом коррекции  произношения ребенка;                                                                        -облегчает процесс усвоения понятий и их содержания, учит коротко, но точно выражать свои мысли, способствует расширению и актуализации словарного запаса;                                                                                                    -полезно для выработки способности к анализу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04088"/>
            <a:ext cx="7786742" cy="2439160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Кинезиология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наука о развитии головного мозга через определенные двигательные упражнения.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SeVeN\Desktop\Логопед\фото занятий\IMG-87bd4c6a6bfa7f059a1e82909a94a690-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5" y="1071546"/>
            <a:ext cx="3929090" cy="4929221"/>
          </a:xfrm>
          <a:prstGeom prst="rect">
            <a:avLst/>
          </a:prstGeom>
          <a:noFill/>
        </p:spPr>
      </p:pic>
      <p:pic>
        <p:nvPicPr>
          <p:cNvPr id="23555" name="Picture 3" descr="C:\Users\SeVeN\Desktop\Логопед\фото занятий\IMG-cc89da8c2740de2bcbcd1de517452607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1000108"/>
            <a:ext cx="4000528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2524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Для результативности коррекционно-развивающей работы по этой технологии, необходимо учитывать определенные условия: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занятия проводятся утром;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занятия проводятся ежедневно, без пропусков;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занятия проводятся в доброжелательной обстановке;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от детей требуется точное выполнение движений и приемов;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упражнения проводятся стоя или сидя за столом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SeVeN\Desktop\Логопед\фото занятий\конференция фото\20210805_1639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071546"/>
            <a:ext cx="4071966" cy="5143536"/>
          </a:xfrm>
          <a:prstGeom prst="rect">
            <a:avLst/>
          </a:prstGeom>
          <a:noFill/>
        </p:spPr>
      </p:pic>
      <p:pic>
        <p:nvPicPr>
          <p:cNvPr id="24579" name="Picture 3" descr="C:\Users\SeVeN\Desktop\Логопед\фото занятий\конференция фото\20210805_16404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1071546"/>
            <a:ext cx="4071966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120090" cy="4367986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Следующая технология –это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Сочетание речи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кодированными движениями пальцев рук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Истоки способностей и дарований детей находятся на кончиках их пальцев..»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(В. А. Сухомлинский.)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04088"/>
            <a:ext cx="7977214" cy="508236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Таким образом, использование современных педагогических технологий в сочетании с традиционными дают хороший результат, наряду с коррекционными задачами вносят разнообразие, создают благоприятный эмоциональный фон, способствуют включению в работу сохранных и активизации нарушенных функций, что помогает достигать хороших результатов коррекции речевых нарушений.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472599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любой педагогической системе «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Педагогическая технология» — понятие, взаимодействующее с дидактической задачей. И если дидактическая задача выражает цель обучения и воспитания, то педагогическая технология —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пути 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средства их достижения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SeVeN\Desktop\Логопед\фото занятий\конференция фото\20210805_1641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142983"/>
            <a:ext cx="6786610" cy="50720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7715304" cy="37862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Живое зеркало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 предназначено для профилактики и коррекции дефектов речи у детей и проведения коррекционных занятий в ДОУ, а также использование его в работе с детьми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логопункте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VeN\Desktop\Логопед\фото занятий\фото конфер\20210805_165451 (1)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60075">
            <a:off x="605884" y="1413006"/>
            <a:ext cx="3535594" cy="4286280"/>
          </a:xfrm>
          <a:prstGeom prst="rect">
            <a:avLst/>
          </a:prstGeom>
          <a:noFill/>
        </p:spPr>
      </p:pic>
      <p:pic>
        <p:nvPicPr>
          <p:cNvPr id="1027" name="Picture 3" descr="C:\Users\SeVeN\Desktop\Логопед\фото занятий\фото конфер\20210805_165542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60529">
            <a:off x="4840763" y="813293"/>
            <a:ext cx="3722142" cy="4350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8"/>
            <a:ext cx="8305800" cy="228599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Возможности конструктора занятий: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-Можно создавать неограниченное количество интерактивных занятий, отталкиваясь от заключения в речевой карте ребёнка, от его индивидуальных особенностей                                                                                                              -Можно использовать разные способы постановки звуков.                                 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-Можно использовать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мнемотаблицы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рассказывание сказок, проговаривать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чистоговорки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скороговорки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681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Доступны следующие блоки занятий: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-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Артикуляционная гимнастика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одной части зеркала появляется логопед , показывающий, как правильно делать упражнения на артикуляцию и ребенок, глядя в зеркало, повторяет упражнения.                                                             -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Автоматизация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Упражнения на закрепление поставленных звуков.            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Дифференциация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Упражнения на различение звуков.                                                     -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Дыхательная гимнастика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Отработка правильного речевого дыхания у детей.                                                                                                                     -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Постановка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Упражнения на постановку изолированных звуков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79661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Преимущества работы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"Живого зеркала для логопеда: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-Помощь в распознавании и проявлении эмоций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-Построение индивидуального маршрута ребёнка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-Превращение трудных этапов в игру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04088"/>
            <a:ext cx="7715304" cy="151046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работы над предложением я применяю один из интересных инновационных методов развития речи ребенка– дидактический  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современная педагогическая технология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6626" name="Picture 2" descr="C:\Users\SeVeN\Desktop\Логопед\фото занятий\фото конфер\20210805_165911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12" y="2357430"/>
            <a:ext cx="3786214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193</Words>
  <Application>Microsoft Office PowerPoint</Application>
  <PresentationFormat>Экран (4:3)</PresentationFormat>
  <Paragraphs>13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«Использование современных педагогических технологий   в работе учителя-логопеда»                                                    Резникова Т. А.,                                                 учитель - логопед                                       МБДОУ «Детский сад №13»</vt:lpstr>
      <vt:lpstr>В любой педагогической системе «Педагогическая технология» — понятие, взаимодействующее с дидактической задачей. И если дидактическая задача выражает цель обучения и воспитания, то педагогическая технология — пути и средства их достижения.</vt:lpstr>
      <vt:lpstr>Презентация PowerPoint</vt:lpstr>
      <vt:lpstr>Живое зеркало - предназначено для профилактики и коррекции дефектов речи у детей и проведения коррекционных занятий в ДОУ, а также использование его в работе с детьми на логопункте.</vt:lpstr>
      <vt:lpstr>Презентация PowerPoint</vt:lpstr>
      <vt:lpstr>   Возможности конструктора занятий:  -Можно создавать неограниченное количество интерактивных занятий, отталкиваясь от заключения в речевой карте ребёнка, от его индивидуальных особенностей                                                                                                              -Можно использовать разные способы постановки звуков.                                    -Можно использовать мнемотаблицы, рассказывание сказок, проговаривать  чистоговорки, скороговорки   </vt:lpstr>
      <vt:lpstr>Доступны следующие блоки занятий:                                                                         -Артикуляционная гимнастика. В одной части зеркала появляется логопед , показывающий, как правильно делать упражнения на артикуляцию и ребенок, глядя в зеркало, повторяет упражнения.                                                             -Автоматизация. Упражнения на закрепление поставленных звуков.                  -Дифференциация. Упражнения на различение звуков.                                                     -Дыхательная гимнастика.  Отработка правильного речевого дыхания у детей.                                                                                                                     -Постановка. Упражнения на постановку изолированных звуков </vt:lpstr>
      <vt:lpstr>Преимущества работы  "Живого зеркала для логопеда:  -Помощь в распознавании и проявлении эмоций  -Построение индивидуального маршрута ребёнка  -Превращение трудных этапов в игру  </vt:lpstr>
      <vt:lpstr>Для работы над предложением я применяю один из интересных инновационных методов развития речи ребенка– дидактический  синквейн.   Это современная педагогическая технология.</vt:lpstr>
      <vt:lpstr>Правила составления дидактического синквейна:  -первая строка – одно слово, обычно существительное, отражающее главную идею;                                                                                                                             -вторая строка – два слова, прилагательные; -третья строка – три слова, глаголы, описывающие действия в рамках темы;                                                                                                               -четвертая строка - фраза из нескольких слов, показывающая отношение к теме;                                                                                               -пятая строка – слова, связанные с первым, отражающие сущность темы (это может быть одно слово). </vt:lpstr>
      <vt:lpstr>Презентация PowerPoint</vt:lpstr>
      <vt:lpstr>Что дает нам составление синквейнов:  -позволяет добиться хороших результатов при автоматизации звуков, т.к. слова и предложения подбираются в соответствии  с этапом коррекции  произношения ребенка;                                                                        -облегчает процесс усвоения понятий и их содержания, учит коротко, но точно выражать свои мысли, способствует расширению и актуализации словарного запаса;                                                                                                    -полезно для выработки способности к анализу.</vt:lpstr>
      <vt:lpstr>Кинезиология – наука о развитии головного мозга через определенные двигательные упражнения.</vt:lpstr>
      <vt:lpstr>Презентация PowerPoint</vt:lpstr>
      <vt:lpstr>Для результативности коррекционно-развивающей работы по этой технологии, необходимо учитывать определенные условия:  - занятия проводятся утром; - занятия проводятся ежедневно, без пропусков; - занятия проводятся в доброжелательной обстановке; - от детей требуется точное выполнение движений и приемов; - упражнения проводятся стоя или сидя за столом </vt:lpstr>
      <vt:lpstr>Презентация PowerPoint</vt:lpstr>
      <vt:lpstr>Следующая технология –это «Сочетание речи  с кодированными движениями пальцев рук»   «Истоки способностей и дарований детей находятся на кончиках их пальцев..»  (В. А. Сухомлинский.) </vt:lpstr>
      <vt:lpstr>Таким образом, использование современных педагогических технологий в сочетании с традиционными дают хороший результат, наряду с коррекционными задачами вносят разнообразие, создают благоприятный эмоциональный фон, способствуют включению в работу сохранных и активизации нарушенных функций, что помогает достигать хороших результатов коррекции речевых нарушений.  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современных педагогических  технологий в работе учителя-логопеда»                                                    Резникова Т. А.,                                                          учитель- логопед                                           МБДОУ «Детский сад №13»</dc:title>
  <dc:creator>SeVeN</dc:creator>
  <cp:lastModifiedBy>GordeevAV</cp:lastModifiedBy>
  <cp:revision>10</cp:revision>
  <dcterms:created xsi:type="dcterms:W3CDTF">2021-08-07T11:55:06Z</dcterms:created>
  <dcterms:modified xsi:type="dcterms:W3CDTF">2021-08-23T06:54:38Z</dcterms:modified>
</cp:coreProperties>
</file>