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itchFamily="18" charset="0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altLang="ru-RU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4691F26-8163-43B6-B6C1-E2825587682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17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0530-5EA6-4461-A4BD-C40A83ACA6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7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4340-CCEB-4877-AEC0-D6350F465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38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D57E-3034-43C7-953D-1188A1743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70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241DE-D3AE-48E1-85E2-981B10D68C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58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287D5-AE88-42E8-90D9-A8D1DF004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6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4F3A-E472-4AB9-95C3-CA381FCE9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19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5FDA-C338-44D4-A6E8-2F43008DDE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11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52B5-9109-44CB-AE23-40DDE287C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57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AEAC5-A8D3-4E81-AF04-49DB5C7DA7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98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8EDE1-4659-4EA4-A936-6188A1AD1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86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07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07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7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 altLang="ru-RU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17ABC04D-C9C8-4B05-90CD-CD08004D1F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3200"/>
              <a:t>Влияние личности педагога на осуществление профессиональной деятельностью в условиях инклюзивного образования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/>
              <a:t>Подготовила воспитатель МБДОУ № 10 Сементух О.В.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Толерантность  включает терпимость, устойчивость к стрессу, неопределенности, конфликтам, поведенческим отклонениям, агрессивному поведению, к нарушению норм и границ. Педагогу в профессиональной деятельности часто приходится проявлять толерантное, спокойное доброжелательное отношение к необычному внешнему виду воспитанников, к их неадекватному поведению, нечеткой речи, а порой и к откровенно грубым, хамским высказываниям. Поэтому для такого педагога высокий уровень толерантности является одним из факторов, которые обеспечивают эффективность его деятельност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08963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 Педагогический оптимизм  по отношению к детям с ограниченными возможностями здоровья предполагает уверенность в продвижении в развитии такого ребенка, вере в его потенциал. Наряду с этим следует опасаться предъявления завышенных требований к ребенку, ожидания от него более высоких результатов, чем те, на которые он способен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0896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 Важным требованием к педагогу, осуществляющему педагогическую деятельность с детьми с ограниченными возможностями здоровья, является проявление им деликатности и тактичности, в том числе умение соблюдать конфиденциальность служебной информации и личных тайн воспитанника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208962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Педагог должен знать и интуитивно чувствовать, как и с кем общаться в системах: - педагог в условиях инклюзивного образования и ребенок; - педагог в условиях инклюзивного образования и родители (либо микросоциальное окружение); - педагог в условиях инклюзивного образования и врач (например - невролог); - педагог-учитель в условиях инклюзивного образования и воспитатель; - педагог в  условиях инклюзивного образования и педагог в условиях инклюзивного образования; - педагог в условиях инклюзивного образования - врач - ребенок - родител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07375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  Вместо заключения: внешность и культура общения педагога    Одежда  Речь  Обще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804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 Внутренние убеждения педагога-профессионала можно представить следующим образом:  «Я знаю, зачем и что делаю; вижу пути достижения своих целей; чётко знаю границы, в том числе этические, своих действий. Я знаю, что умею решать стоящие передо мной задачи хорошо, красиво, изящно и мне это нравится. Я – профессионал»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804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Спасибо за внимание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24862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  Инклюзивное образование   – это образование, которое каждому, несмотря на имеющиеся интеллектуальные, физические, эмоциональные, социальные или другие особенности, предоставляет возможность быть вовлеченным в общий процесс обучения и воспитания.  Проблема внедрения инклюзивного образования в учебные заведения России является актуальной для многих российских исследователей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991475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Для профессиональной и личностной подготовки педагогов необходимы:  - представление и понимание, что такое инклюзивное образование, в чем его отличие от традиционных форм образования;  - знание психологических закономерностей и особенностей возрастного и личностного развития детей в условиях инклюзивной образовательной среды;  - знание методов психологического и дидактического проектирования учебного процесса для совместного обучения детей с нарушенным и нормальным развитием;  - умение реализовать различные способы педагогического взаимодействия между всеми субъектами образовательной среды (с детьми по отдельности и в группе, с родителями, коллегами, специалистами, руководством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0645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Какие требования должны предъявляться к профессиональной деятельности педагога?  Что может и должно измениться в его профессиональном и личностном развитии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80645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Инклюзивное образование держится на трёх китах: 1. Признание ценности каждого ребенка. 2. Возможность адаптации образовательной программы. 3. Готовность педагога принимать и вступать во взаимодействие с любым воспитанником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8137525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Система профессионально-ценностных ориентаций: - признание ценности личности ребенка независимо от степени тяжести его нарушения; - направленность на развитие личности ребенка с нарушением в развитии в целом, а не только на получение образовательного результата; - осознание своей ответственности как носителя культуры и ее транслятора для людей с нарушениями в развитии; - понимание творческой сущности педагогической деятельности с детьми с ограниченными возможностями здоровья, требующей больших духовных и энергетических затрат и др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80400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  Готовность к оказанию помощи – это  интегральное личностное качество, включающее в  себя:  милосердие  эмпатию  толерантность  педагогический оптимизм  высокий уровень самоконтроля и саморегуляции  доброжелательность  умение наблюдать, способность суммировать наблюдения и использовать увеличившийся объем информации о ребенке для оптимизации педагогической работы  перцептивные умения  креативность, творческий подход к решению проблем, задач педагогической работы и другое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804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 Милосердие  -  одно из существенных выражений гуманности. В понятии милосердия соединились духовно-эмоциональный (переживание чужой боли как своей) и конкретно-практический (порыв к реальной помощи) аспекты. В отличие от гуманности, которая рассматривается по отношению ко всему живому, людям, как нуждающимся в помощи, так и самодостаточным, милосердие употребляется по отношению к людям, нуждающимся в помощи (инвалидам, больным, престарелым и др.) и отражает готовность помочь нуждающимся и саму помощ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80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 Эмпатия  -  важное профессиональное качество педагога, работающего с детьми с ограниченными возможностями здоровья. Она предполагает понимание ребенка, сочувствие ему, умение увидеть ситуацию его глазами, встать на его точку зрения. Эмпатия тесно связана с феноменом принятия, под которым подразумевается теплое эмоциональное отношение со стороны окружающих к ребенку с ограниченными возможностями здоровья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208962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</TotalTime>
  <Words>19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Капсулы</vt:lpstr>
      <vt:lpstr>Влияние личности педагога на осуществление профессиональной деятельностью в условиях инклюзивного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ФФФ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личности педагога на осуществление профессиональной деятельностью в условиях инклюзивного образования</dc:title>
  <dc:creator>Acer</dc:creator>
  <cp:lastModifiedBy>GordeevAV</cp:lastModifiedBy>
  <cp:revision>18</cp:revision>
  <dcterms:created xsi:type="dcterms:W3CDTF">2021-08-03T14:53:13Z</dcterms:created>
  <dcterms:modified xsi:type="dcterms:W3CDTF">2021-08-23T06:54:49Z</dcterms:modified>
</cp:coreProperties>
</file>