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8" r:id="rId4"/>
    <p:sldId id="270" r:id="rId5"/>
    <p:sldId id="271" r:id="rId6"/>
    <p:sldId id="257" r:id="rId7"/>
    <p:sldId id="258" r:id="rId8"/>
    <p:sldId id="264" r:id="rId9"/>
    <p:sldId id="259" r:id="rId10"/>
    <p:sldId id="260" r:id="rId11"/>
    <p:sldId id="261" r:id="rId12"/>
    <p:sldId id="262" r:id="rId13"/>
    <p:sldId id="263" r:id="rId14"/>
    <p:sldId id="265" r:id="rId15"/>
    <p:sldId id="26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5" autoAdjust="0"/>
  </p:normalViewPr>
  <p:slideViewPr>
    <p:cSldViewPr>
      <p:cViewPr>
        <p:scale>
          <a:sx n="59" d="100"/>
          <a:sy n="59" d="100"/>
        </p:scale>
        <p:origin x="-1114" y="-1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8896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Использование современных образовательных технологий в дополнительной образовательной деятельности «Разговариваем – выговаривая».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МБДОУ «Детский сад №15» 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Учитель-логопед: 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Иванова Наталья Сергеевна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256032" algn="just">
              <a:lnSpc>
                <a:spcPct val="200000"/>
              </a:lnSpc>
              <a:buNone/>
            </a:pPr>
            <a:r>
              <a:rPr lang="ru-RU" b="1" dirty="0" err="1" smtClean="0">
                <a:latin typeface="Arial" pitchFamily="34" charset="0"/>
                <a:cs typeface="Arial" pitchFamily="34" charset="0"/>
              </a:rPr>
              <a:t>Тестопластика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– это искусство создания объемных и рельефных изделий из теста (соленого теста). Прежде всего, с помощью лепки происходит развитие мелкой моторики пальцев, координации движение рук.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Использование техники «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Тестопластика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Ольга\AppData\Local\Temp\Rar$DIa0.329\162935134514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4211960" cy="3162613"/>
          </a:xfrm>
          <a:prstGeom prst="rect">
            <a:avLst/>
          </a:prstGeom>
          <a:noFill/>
        </p:spPr>
      </p:pic>
      <p:pic>
        <p:nvPicPr>
          <p:cNvPr id="17411" name="Picture 3" descr="C:\Users\Ольга\AppData\Local\Temp\Rar$DIa0.949\162935142522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5506557" y="622235"/>
            <a:ext cx="2902742" cy="2179568"/>
          </a:xfrm>
          <a:prstGeom prst="rect">
            <a:avLst/>
          </a:prstGeom>
          <a:noFill/>
        </p:spPr>
      </p:pic>
      <p:pic>
        <p:nvPicPr>
          <p:cNvPr id="17412" name="Picture 4" descr="C:\Users\Ольга\AppData\Local\Temp\Rar$DIa0.107\162935142523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-118807" y="3937144"/>
            <a:ext cx="2972902" cy="2232248"/>
          </a:xfrm>
          <a:prstGeom prst="rect">
            <a:avLst/>
          </a:prstGeom>
          <a:noFill/>
        </p:spPr>
      </p:pic>
      <p:pic>
        <p:nvPicPr>
          <p:cNvPr id="17413" name="Picture 5" descr="C:\Users\Ольга\AppData\Local\Temp\Rar$DIa0.804\1629351425235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2839143" y="3937721"/>
            <a:ext cx="2927773" cy="2198363"/>
          </a:xfrm>
          <a:prstGeom prst="rect">
            <a:avLst/>
          </a:prstGeom>
          <a:noFill/>
        </p:spPr>
      </p:pic>
      <p:pic>
        <p:nvPicPr>
          <p:cNvPr id="17414" name="Picture 6" descr="C:\Users\Ольга\AppData\Local\Temp\Rar$DIa0.063\1629351425240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5701520" y="3955664"/>
            <a:ext cx="3071814" cy="23065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Развитие речевого дыхания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4" name="Picture 2" descr="C:\Users\Ольга\Downloads\162935250393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122103" y="1974240"/>
            <a:ext cx="4507303" cy="3384376"/>
          </a:xfrm>
          <a:prstGeom prst="rect">
            <a:avLst/>
          </a:prstGeom>
          <a:noFill/>
        </p:spPr>
      </p:pic>
      <p:pic>
        <p:nvPicPr>
          <p:cNvPr id="18435" name="Picture 3" descr="C:\Users\Ольга\Downloads\162935253985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1124744"/>
            <a:ext cx="3888432" cy="2808312"/>
          </a:xfrm>
          <a:prstGeom prst="rect">
            <a:avLst/>
          </a:prstGeom>
          <a:noFill/>
        </p:spPr>
      </p:pic>
      <p:pic>
        <p:nvPicPr>
          <p:cNvPr id="18436" name="Picture 4" descr="C:\Users\Ольга\Downloads\162935256931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4005064"/>
            <a:ext cx="3846653" cy="27261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Игры с крупами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 descr="C:\Users\Ольга\Downloads\162935491494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-70398" y="1950718"/>
            <a:ext cx="4896544" cy="3676644"/>
          </a:xfrm>
          <a:prstGeom prst="rect">
            <a:avLst/>
          </a:prstGeom>
          <a:noFill/>
        </p:spPr>
      </p:pic>
      <p:pic>
        <p:nvPicPr>
          <p:cNvPr id="19459" name="Picture 3" descr="C:\Users\Ольга\Downloads\162935491494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4111311" y="1945473"/>
            <a:ext cx="4854433" cy="3645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739759"/>
          </a:xfrm>
        </p:spPr>
        <p:txBody>
          <a:bodyPr/>
          <a:lstStyle/>
          <a:p>
            <a:pPr indent="256032" algn="just">
              <a:buNone/>
            </a:pPr>
            <a:r>
              <a:rPr lang="ru-RU" b="1" dirty="0" err="1" smtClean="0">
                <a:latin typeface="Arial" pitchFamily="34" charset="0"/>
                <a:cs typeface="Arial" pitchFamily="34" charset="0"/>
              </a:rPr>
              <a:t>Логоритмика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– это комплекс двигательных упражнений, в которых разные движения (туловища, головы, рук, ног) сопровождаются произношением специального языкового материала с музыкальным сопровождением.</a:t>
            </a:r>
            <a:endParaRPr lang="ru-RU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Логоритмика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2" name="Picture 2" descr="https://upload2.schoolrm.ru/iblock/cb8/cb86b0e580870f2944279d4a059acd79/fbd040d3ec16f4b8f7246843c0f7d0d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4077072"/>
            <a:ext cx="3919062" cy="2448272"/>
          </a:xfrm>
          <a:prstGeom prst="rect">
            <a:avLst/>
          </a:prstGeom>
          <a:noFill/>
        </p:spPr>
      </p:pic>
      <p:pic>
        <p:nvPicPr>
          <p:cNvPr id="20484" name="Picture 4" descr="https://vmeste26.ru/files/341/341b3a7e36f109245000867be572f6b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4077072"/>
            <a:ext cx="3672408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3434" y="2996952"/>
            <a:ext cx="75825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dirty="0" smtClean="0">
                <a:latin typeface="Arial" pitchFamily="34" charset="0"/>
                <a:cs typeface="Arial" pitchFamily="34" charset="0"/>
              </a:rPr>
              <a:t>Спасибо за внимание!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Рабочая программа «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Разговариваем – выговаривая»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представляет собой целостную, систематизированную модель педагогического процесса, предлагаемого для индивидуальной, коррекционной работы для детей с фонетическими нарушениями и фонетико-фонематическими нарушениями речи с 4 до 7 лет. Программа соответствует требованиям Федерального государственного образовательного стандарта дошкольного образования.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Пояснительная записка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Федеральный закон «Об образовании в Российской федерации» от 29.12.2012 № 273-ФЗ.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Федеральный государственный образовательный стандарт дошкольного образования;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Конвенция ООН о правах ребенка;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Декларация прав ребенка;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Основная образовательная Программа МБДОУ № 15     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 Программа логопедической работы «Воспитание и обучение детей    дошкольного возраста с фонетико-фонематическим недоразвитием речи» Т. Б Филичева, Г. В. Чиркина.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Постановление Главного государственного санитарного врача РФ от 4 июля 2014 г. № 41 «Об утверждении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СанПин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2.4.4.3172-14 «Санитарно-эпидемиологические требования к устройству, содержанию и организации режима работы образовательных организаций дополнительного образования детей».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Нормативно правовые документы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Данная коррекционно-развивающая программа разработана в целях оказания логопедической помощи дошкольникам, имеющим нарушение звукопроизношения с фонематическими нарушениями речи.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Овладение правильным произношением речевых звуков является одним из очень важных звеньев в развитии речи ребенка. Заканчивается процесс становления звукопроизношения к 5-6-летнему возрасту, когда ребенок правильно может произносить все звуки (Парамонова Л.Г.). Однако благополучное формирование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звукопроизносительной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стороны речи происходит далеко не всегда. У многих детей дефекты звукопроизношения, возникнув и закрепившись в детстве, с большим трудом преодолеваются в последующие годы и могут сохраниться на всю жизнь.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Актуальность программы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активно взаимодействует со сверстниками и взрослыми, участвует в совместных играх;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способен договариваться, учитывать интересы и чувства других, сопереживать неудачам и радоваться успехам других, стараться разрешать конфликты;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может фантазировать вслух, играть звуками и словами;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проявляет любознательность, задает вопросы, касающиеся близких и далеких предметов и явлений, интересуется причинно-следственными связями (как? почему? зачем?), пытается самостоятельно придумывать объяснения явлениям природы и поступкам людей;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обладает начальными знаниями о себе, о предметном, природном, социальном и культурном мире, в котором он живет.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Целевые ориентиры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/>
          <a:lstStyle/>
          <a:p>
            <a:pPr indent="256032" algn="just">
              <a:lnSpc>
                <a:spcPct val="200000"/>
              </a:lnSpc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Развитие и совершенствование органов артикуляции и мелкой моторики, создание оптимальных условий для успешной коррекции звукопроизношения у дошкольников с нарушениями речи.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Цель: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Подготовить речевой аппарат для правильного формирования артикуляционных укладов для основных фонетических групп звуков.</a:t>
            </a:r>
          </a:p>
          <a:p>
            <a:pPr marL="624078" indent="-514350"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Формировать произвольные движения органов артикуляции.</a:t>
            </a:r>
          </a:p>
          <a:p>
            <a:pPr marL="624078" indent="-514350"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Способствовать развитию правильного физиологического и речевого дыхания.</a:t>
            </a:r>
          </a:p>
          <a:p>
            <a:pPr marL="624078" indent="-514350"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Развитие мелкой моторики рук.</a:t>
            </a:r>
          </a:p>
          <a:p>
            <a:pPr marL="624078" indent="-51435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Задачи: 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256032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Особенностями моей работы являются следующие современные  технологии: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су-джок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терапия, техника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тестопластика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 игры с крупами,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логоритмика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indent="256032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Данная дополнительная образовательная деятельность облегчает подготовку к основным занятиям по коррекции звукопроизношения.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Особенности программы: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620688"/>
            <a:ext cx="8219256" cy="3528393"/>
          </a:xfrm>
        </p:spPr>
        <p:txBody>
          <a:bodyPr>
            <a:normAutofit fontScale="92500" lnSpcReduction="10000"/>
          </a:bodyPr>
          <a:lstStyle/>
          <a:p>
            <a:pPr indent="256032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Одной из нетрадиционных логопедических технологий является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Су-Джок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 терапия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indent="256032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( «Су» – кисть, «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Джок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 - стопа).</a:t>
            </a:r>
          </a:p>
          <a:p>
            <a:pPr indent="256032" algn="just">
              <a:buNone/>
            </a:pPr>
            <a:r>
              <a:rPr lang="ru-RU" b="1" dirty="0" err="1" smtClean="0"/>
              <a:t>Су</a:t>
            </a:r>
            <a:r>
              <a:rPr lang="ru-RU" dirty="0" err="1" smtClean="0"/>
              <a:t>-</a:t>
            </a:r>
            <a:r>
              <a:rPr lang="ru-RU" b="1" dirty="0" err="1" smtClean="0"/>
              <a:t>джок</a:t>
            </a:r>
            <a:r>
              <a:rPr lang="ru-RU" dirty="0" err="1" smtClean="0"/>
              <a:t>-</a:t>
            </a:r>
            <a:r>
              <a:rPr lang="ru-RU" b="1" dirty="0" err="1" smtClean="0"/>
              <a:t>терапия</a:t>
            </a:r>
            <a:r>
              <a:rPr lang="ru-RU" dirty="0" smtClean="0"/>
              <a:t> – это оригинальный способ проработки рефлекторных точек кистей и стоп, активно используют в качестве массажа при </a:t>
            </a:r>
            <a:r>
              <a:rPr lang="ru-RU" dirty="0" err="1" smtClean="0"/>
              <a:t>дизартрических</a:t>
            </a:r>
            <a:r>
              <a:rPr lang="ru-RU" dirty="0" smtClean="0"/>
              <a:t> расстройствах, для развития мелкой моторики пальцев рук, а так же с целью общего развития.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https://ntr.city/upload/resize_cache/iblock/def/1200_630_2/5P1A206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5936" y="4005064"/>
            <a:ext cx="4788024" cy="25137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164</TotalTime>
  <Words>472</Words>
  <Application>Microsoft Office PowerPoint</Application>
  <PresentationFormat>Экран (4:3)</PresentationFormat>
  <Paragraphs>43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Использование современных образовательных технологий в дополнительной образовательной деятельности «Разговариваем – выговаривая». </vt:lpstr>
      <vt:lpstr> Пояснительная записка</vt:lpstr>
      <vt:lpstr>Нормативно правовые документы</vt:lpstr>
      <vt:lpstr>Актуальность программы</vt:lpstr>
      <vt:lpstr>Целевые ориентиры</vt:lpstr>
      <vt:lpstr>Цель:</vt:lpstr>
      <vt:lpstr>Задачи: </vt:lpstr>
      <vt:lpstr>Особенности программы:</vt:lpstr>
      <vt:lpstr>Презентация PowerPoint</vt:lpstr>
      <vt:lpstr>Использование техники «Тестопластика»</vt:lpstr>
      <vt:lpstr>Презентация PowerPoint</vt:lpstr>
      <vt:lpstr>Развитие речевого дыхания</vt:lpstr>
      <vt:lpstr>Игры с крупами</vt:lpstr>
      <vt:lpstr>Логоритмика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современных образовательных технологий в дополнительной образовательной деятельности «Разговариваем – выговаривая».</dc:title>
  <dc:creator>Ольга</dc:creator>
  <cp:lastModifiedBy>GordeevAV</cp:lastModifiedBy>
  <cp:revision>25</cp:revision>
  <dcterms:created xsi:type="dcterms:W3CDTF">2021-08-19T03:55:46Z</dcterms:created>
  <dcterms:modified xsi:type="dcterms:W3CDTF">2021-08-23T06:58:38Z</dcterms:modified>
</cp:coreProperties>
</file>