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13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B5E4-679B-425D-8F3F-57410F842CB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FFD5F-2548-4B87-9DF8-66A6F13A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87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FFD5F-2548-4B87-9DF8-66A6F13ACA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4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FFD5F-2548-4B87-9DF8-66A6F13ACA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57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FFD5F-2548-4B87-9DF8-66A6F13ACA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4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3571862"/>
            <a:ext cx="1907704" cy="30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776864" cy="266429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Робототехника как средство развития конструктивного и технического мышления у дошкольников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805264"/>
            <a:ext cx="4208512" cy="609600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b="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Витива</a:t>
            </a:r>
            <a:r>
              <a:rPr lang="ru-RU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С.А. педагог дополнительного образования МБДОУ ЦРР «Детский сад № 46» г. Чита </a:t>
            </a:r>
            <a:endParaRPr lang="ru-RU" b="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Yevgeniy\Google Диск\WORK\Brain Development\Роботрек\логотип\РОБОТРЕК-ЛОГО - Crop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1097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8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un9-39.userapi.com/impg/aq8rucvoCR8f50vam8ZwKCDuT5k5OacX7Hm2Lg/BAa3Ma_xyWg.jpg?size=1280x960&amp;quality=96&amp;sign=e0c4a9bd0a566c5eb70e545175b162dc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803104"/>
            <a:ext cx="3672408" cy="27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sun9-10.userapi.com/impg/46ryw3oY8NZcX2_VN6aSkeVnGLGRELLwq76lHg/8_W_Tmmu7VI.jpg?size=810x1080&amp;quality=96&amp;sign=afed0a74a0e0ec5103d8535dc4efe2a3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63888" y="576322"/>
            <a:ext cx="2304256" cy="303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sun9-2.userapi.com/impg/8DpPchtYf_Pradza7ZiYMKGypC5-V0cfzZA06A/2vwY5LCaYSg.jpg?size=525x1080&amp;quality=96&amp;sign=27b6f1601d57a495eb602dc84af41e88&amp;type=album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160" y="339654"/>
            <a:ext cx="2835315" cy="329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sun9-30.userapi.com/impg/zDVoAUm53nEzQoEwUk4FayInu6W4kLAJxuJFPQ/UE0cW1tp1uc.jpg?size=813x1080&amp;quality=96&amp;sign=f6fe28d33f42e78d79b23870febda4a6&amp;type=album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39654"/>
            <a:ext cx="2937004" cy="329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https://sun9-5.userapi.com/impg/NBbsOaCtH5yKqqpB8ipULFJNPlGbhQ-zUTM0fw/rMLbWpFfEf0.jpg?size=1008x1080&amp;quality=96&amp;sign=5ed148a25617881640dcba06a3a28341&amp;type=album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3789040"/>
            <a:ext cx="3816424" cy="278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6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25202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Игровая форма занятия способствует быстрому и легкому усвоению материала. Собранная самостоятельно по схеме модель, приводит детей в восторг, эмоции переполняют. Во время защиты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своей модели,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каждый ребёнок испытывает гордость, что он смог справиться, сделать анализ допущенных ошибок и устранить их, если такие имеются. Защита своей модели позволяет дошкольнику почувствовать себя настоящим изобретателем, исследователем или инженером-конструктором.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220" name="Picture 4" descr="https://sun9-70.userapi.com/impg/hT2Ckn5payhF8vGC_KelknK7B-cDlNAGf6HyDA/pLtUUVJa39Q.jpg?size=1280x850&amp;quality=96&amp;sign=07cb687a0b482f124a1f19a1dca37560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284984"/>
            <a:ext cx="492561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sun1.megafon-irkutsk.userapi.com/impg/58khuGG8qqTvS7NHmjq2q8Y9DZTRHLCF0SUr1g/6Qo0DCJPy8Y.jpg?size=1063x1080&amp;quality=96&amp;sign=d7de328d3787da1d33857d5c878199d2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2905996"/>
            <a:ext cx="3366541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5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sun9-52.userapi.com/impg/pZ51VgwE_ppHXQvvnZDsxHJLEs7Dt1bDGeF12g/yNm5rMbBXLE.jpg?size=1280x960&amp;quality=96&amp;sign=84dc14999c172470270fe82b15e4b395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193" y="365597"/>
            <a:ext cx="3796505" cy="284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sun9-63.userapi.com/impg/bxH0bzLPP-qwxk8ElS3-QYCiqDC8MoLa3PsvLQ/oCqiZrnxTsE.jpg?size=1066x1080&amp;quality=96&amp;sign=0d70204043a7d20f235d964c6309eb87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149080"/>
            <a:ext cx="2538413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sun9-11.userapi.com/impg/TpzHWaFxa0oZxL3h9pVF7xyHlFmj38aZcb4Pww/EaN7DrUr12U.jpg?size=811x1080&amp;quality=96&amp;sign=b76dac93bf1829e23842f7ddabd0ad16&amp;type=albu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2443180" cy="325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s://sun9-40.userapi.com/impg/T89x9pbPKbuaE0kcE4kN88VHN20aObSi4sRPTg/9ODfcM9O2m0.jpg?size=1280x1149&amp;quality=96&amp;sign=cf97704875c403e80106d9ee750cf621&amp;type=album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476672"/>
            <a:ext cx="3747054" cy="336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s://sun9-10.userapi.com/impg/46ryw3oY8NZcX2_VN6aSkeVnGLGRELLwq76lHg/8_W_Tmmu7VI.jpg?size=810x1080&amp;quality=96&amp;sign=afed0a74a0e0ec5103d8535dc4efe2a3&amp;type=album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89076" y="3068960"/>
            <a:ext cx="267924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5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un9-5.userapi.com/impg/RHr8jEHAAKp7BXxmlN55_IXguDjkGjVLXf0Glw/VCD49k_Gbyo.jpg?size=1280x812&amp;quality=96&amp;sign=a6cd0a7b403e5794ab434b947c5aa2f3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0802" y="2148678"/>
            <a:ext cx="658358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6518" y="1053240"/>
            <a:ext cx="7172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509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476672"/>
            <a:ext cx="8352928" cy="3450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Робототехника – является одним из важнейших направлений научно - технического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прогресса, междисциплинарным новым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направлением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обучения 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развития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детей, занимательное, привлекательное занятие для любого возраста.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Сборка самодельного робота,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это не только увлекательное занятие, но и процесс познания во многих областях таких как: механика, электроника. Инновационные процессы в системе образования требуют новой организации системы в целом, особое значение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уделяется дошкольному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воспитанию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образованию,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ведь именно в этот период закладываются все фундаментальные компоненты становления личности ребенка.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sun9-70.userapi.com/impg/q_5wynR_Uot0OgRfwhOczCVwIvy0R5mmtDpi0A/0DQXUMYoPDY.jpg?size=1280x622&amp;quality=96&amp;sign=b3b416076ad440e6ee5dfb3fd8a8735f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5467" y="3719302"/>
            <a:ext cx="7272808" cy="295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Наблюдая за деятельностью дошкольников в детском саду, можно сказать, что конструирование является одной из самых любимых и занимательных занятий для детей. Каждый ребенок любит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играть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но готовые игрушки лишают ребенка возможности творить самому.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un9-5.userapi.com/impg/i9jWEyRqFpX_oZ9WqTgxP2HgujHLauJDadocNQ/iI3yQxTJpak.jpg?size=1280x960&amp;quality=96&amp;sign=5f82e079477cbaf1fd91349f630fb5ca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39546" y="2532136"/>
            <a:ext cx="3908918" cy="387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un9-71.userapi.com/impg/Y8ZzX_zyFQcoC4IYfJ8vrOFX2TOLQpL4n3JKJw/ogVcTAcLL-M.jpg?size=1280x1130&amp;quality=96&amp;sign=1f2b510e23f492b88d86088c2a68947c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597671"/>
            <a:ext cx="4320480" cy="381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3600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Расширить содержание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творческой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деятельности дошкольников поможет внедрение конструкторов нового поколения.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Было принято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решение  закупить конструкторы, разработать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программу дополнительного образования, используя методический материал разработчиков конструктора «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Роботрек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Малыш 2». 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Конструктор разработан  Российской компанией «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Брейн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Девелопмент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» из Санкт- Петербурга, за основу взяли  корейские наборы электроники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HUNA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внеся в них уникальные методики и компоненты . «Мозгом» моделей является отечественный контролёр под названием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Трекдуино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(расширенная версия  «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Ардуино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»), представляющий собой программируемую многофункциональную электронную плату. </a:t>
            </a:r>
          </a:p>
          <a:p>
            <a:pPr marL="0" indent="0"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https://sun9-12.userapi.com/impg/0HYCHGcaEqJKw92S3PMIm0i5WxEMQlzM-4eMXg/-rM9kmiYWe0.jpg?size=954x1080&amp;quality=96&amp;sign=ce8054fc39fca452617ea6a11bd638fc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584" y="3933056"/>
            <a:ext cx="2376264" cy="270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un9-64.userapi.com/impg/qGkQfk6p9k2llFe4zZqLwbia5-CyuL0IquSRnA/vPIBokWh_dk.jpg?size=1014x1080&amp;quality=96&amp;sign=2f926f4e57e809bda96b92c3549d48cb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 rot="5400000">
            <a:off x="4552548" y="2872107"/>
            <a:ext cx="2703202" cy="48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3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Целью </a:t>
            </a:r>
            <a:r>
              <a:rPr lang="ru-RU" dirty="0" smtClean="0"/>
              <a:t>данной программы является</a:t>
            </a:r>
            <a:r>
              <a:rPr lang="ru-RU" b="1" dirty="0"/>
              <a:t>:</a:t>
            </a:r>
            <a:r>
              <a:rPr lang="ru-RU" dirty="0"/>
              <a:t> развитие </a:t>
            </a:r>
            <a:r>
              <a:rPr lang="ru-RU" dirty="0" smtClean="0"/>
              <a:t>конструктивного мышления и интереса к техническому творчеству, пространственных представлений через этапы конструирования и моделирования, умение самостоятельно решать поставленные конструкторские задачи.</a:t>
            </a:r>
            <a:endParaRPr lang="ru-RU" dirty="0"/>
          </a:p>
        </p:txBody>
      </p:sp>
      <p:pic>
        <p:nvPicPr>
          <p:cNvPr id="4098" name="Picture 2" descr="https://sun9-36.userapi.com/impg/xZF2Uufj2T_duogrBqtJxGE8fTGZg2U6fUFARA/mA8d7bM1400.jpg?size=1280x622&amp;quality=96&amp;sign=6a171440bf4555138ac78217126eccb0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152" y="2852936"/>
            <a:ext cx="7488832" cy="36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3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5222" y="3645023"/>
            <a:ext cx="1907704" cy="30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40972"/>
            <a:ext cx="842493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Программа «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Роботрек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» реализуется в ДОУ первый год, и предполагает следующие ожидаемые результаты: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овладеть конструкторскими навыками;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 иметь первичные представления о технике, электронике, их свойствах, назначении в жизни;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 знать теоретические основы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создания робототехнических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устройств;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 уметь проводить сборку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робототехнических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средств конструктора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Роботрек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Малыш 2;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 уметь самостоятельно решать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поставленные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конструкторские задачи;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 анализировать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схему и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конструировать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 соответствии с ней.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C:\Users\Yevgeniy\Google Диск\WORK\Brain Development\Роботрек\логотип\РОБОТРЕК-ЛОГО - Crop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1002" y="145718"/>
            <a:ext cx="1466765" cy="71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2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548680"/>
            <a:ext cx="5112568" cy="4104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По программе «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Роботрек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» дети подготовительных групп занимаются два раза в неделю, имеют большой интерес, с нетерпением ждут встреч с Роботом. Дошкольники соблюдают правила, которые установили сами: раскладывать детали конструктора строго по цвету в контейнере, в конце занятия демонтируют модель, оказывают друг другу помощь, если необходимо. На каждом занятии в первой части, дети получают от Робота на электронную почту письмо с заданиями и познавательным материалом (презентации). Активно участвуют в экспериментальной деятельности, в обсуждениях подбора способов решения проблемных ситуаций, подготовленные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Роботом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122" name="Picture 2" descr="https://sun9-33.userapi.com/impg/E6KcqyU7WEcwNb_2nGnlnz8GXAhEYuHaENtd7Q/pKEiFKgmlzw.jpg?size=486x1080&amp;quality=96&amp;sign=ec863cfaf9a49e9290885aa209a2f0ba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6"/>
          <a:stretch/>
        </p:blipFill>
        <p:spPr bwMode="auto">
          <a:xfrm>
            <a:off x="5364088" y="1052736"/>
            <a:ext cx="3467185" cy="434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9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35283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 второй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части собирают модель по схемам, и апробируют собранные модели в практической деятельности. Сочетание проблемного метода обучения, принципа наглядности, процесса экспериментально-исследовательской деятельности, развивают самостоятельность детей, формируют познавательный процесс и личностную мотивацию в решении поставленных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задач.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6146" name="Picture 2" descr="https://sun9-26.userapi.com/impg/x1YTJ7xpAh-ESW43tVeZR_lh8ERbtLBYRe9dfQ/23R0GGgLUjY.jpg?size=810x1080&amp;quality=96&amp;sign=60e2d987dd724633c3fbb06910b3aab3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3005181"/>
            <a:ext cx="3240360" cy="352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sun9-24.userapi.com/impg/KTnXJckbMGnzBnFKkN6F-0oKf2S-6nf1l43FKg/LWQQ7ufzqjE.jpg?size=525x1080&amp;quality=96&amp;sign=4f225bf8217b6aea8717975610568acc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40" y="2492896"/>
            <a:ext cx="3457045" cy="4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0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Программа разработана по принципу от лёгкого к сложному, на начальном этапе  обучения дети знакомятся с конструктором и способами соединения деталей,  создаются непрограммируемые модели,  Постепенно Робот знакомит детей с электронными деталями: : двигателем, датчиками (звука, движения) ,с микрофоном, аккумулятором, материнской платой.  Дети учатся выполнять последовательный алгоритм сборки модели по схеме, а так же присоединение электронных деталей. 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На начальном этапе детям было сложно ориентироваться по схемам сборки модели, навык работы формируется каждое занятие и в конце года дети практически не испытывали затруднений. 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170" name="Picture 2" descr="https://sun9-19.userapi.com/impg/NgMl5Chke48XXeRaa560L08uw-PXrBQvk4cffg/OHQ_J05jhPk.jpg?size=525x1080&amp;quality=96&amp;sign=3c59ebb1e6ff810c2187c854e15963a1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636" y="3373656"/>
            <a:ext cx="2060705" cy="318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sun9-78.userapi.com/impg/fP-C7trHq8HsflfPEPmElyupMp1eCe5nAGWPOg/8p2rDGpyOLc.jpg?size=525x1080&amp;quality=96&amp;sign=daa0e354bff7d0cf4dd42e41dde78584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26"/>
          <a:stretch/>
        </p:blipFill>
        <p:spPr bwMode="auto">
          <a:xfrm>
            <a:off x="6804248" y="2780928"/>
            <a:ext cx="1872208" cy="281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un9-66.userapi.com/impg/UePKIu_e8X_mCH2NUVTJ1AnRkleGHte3vTvVUQ/2SPcZJixhf4.jpg?size=525x1080&amp;quality=96&amp;sign=a6f7c65daca31551f69b99955136b42d&amp;type=album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24800" y="3070885"/>
            <a:ext cx="2269662" cy="273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sun9-11.userapi.com/impg/3a3kKBcqt3EGOmBeHjSmK4rlr-qlV94o1y11bg/_AynQZdaVwM.jpg?size=751x1080&amp;quality=96&amp;sign=4fbdc40e6f68c45c91b972761a0cbb66&amp;type=album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38446" y="3818583"/>
            <a:ext cx="2254422" cy="273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1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589</Words>
  <Application>Microsoft Office PowerPoint</Application>
  <PresentationFormat>Экран (4:3)</PresentationFormat>
  <Paragraphs>18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Робототехника как средство развития конструктивного и технического мышления у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Робототехника как средство развития конструктивного и технического мышления у дошкольников</dc:title>
  <dc:creator>Игорь</dc:creator>
  <cp:lastModifiedBy>GordeevAV</cp:lastModifiedBy>
  <cp:revision>15</cp:revision>
  <dcterms:created xsi:type="dcterms:W3CDTF">2021-08-20T10:17:49Z</dcterms:created>
  <dcterms:modified xsi:type="dcterms:W3CDTF">2021-08-23T06:58:08Z</dcterms:modified>
</cp:coreProperties>
</file>