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846395-FDE3-4F29-84FF-34620A8B6F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579EE-F404-4056-BF45-B642B53A0A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hudomix89" TargetMode="External"/><Relationship Id="rId2" Type="http://schemas.openxmlformats.org/officeDocument/2006/relationships/hyperlink" Target="https://vk.com/tatyanaigralipuchkanur8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17232"/>
            <a:ext cx="5637010" cy="8821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 № 86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Капустина Татьяна Евгеньевна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064896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«Фразовый конструктор»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связной речи у детей дошкольного возраста с ОВЗ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032448" cy="278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813690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понимания смысла предложения и развития диалогической речи ребенку предлагается ответить на вопросы, поставленные к каждому члену предложения, например: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Девочка висит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кольцах.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висит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кольцах?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чем висит девочка? Что делает девочка?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93854" cy="48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1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4313" y="5486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«Собака лежит в песочнице»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20880" cy="54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42575" cy="5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73334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«Девочка видит шесть черных котов»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0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4091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8510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«Девочка видит восемь желтых бананов.»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2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 материал: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Георгиева Т.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https://vk.com/tatyanaigralipuchkanur89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ЧУДОМИКС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на липучках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https://vk.com/chudomix89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4868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альбомом может идти по нескольким направлениям: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изображения к заданной фразе;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слова к заданным изображениям;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деформированной фразой (игра «Исправь ошибку»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976729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что, формируя фразовую речь у ребенка с особыми образовательными потребностями, не следует ограничиваться  только механическим повторением фраз. Необходимо постепенно вводить усвоенные фразы в диалогическую речь и инициировать навыки комментирования.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Фразовый конструктор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наглядная опора для правильного построения фразы, предложения.</a:t>
            </a:r>
          </a:p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необходим, для формирования языковой способности.</a:t>
            </a:r>
          </a:p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Поможет формированию обращённой речи и установлению контакта с ребёнком.</a:t>
            </a:r>
          </a:p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Фразовый конструктор направлен на решение следующих задач: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установление лексико-грамматических отношений между членами предложения;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обучение построению двухсловных и трехсловных предложений;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актуализация накопленного пассивного и активного словаря;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формирование связности и четкости высказывания;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работа над пониманием прочитанного (только с теми детьми, которые владеют глобальным чтением)</a:t>
            </a: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5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23038" y="135230"/>
            <a:ext cx="6400800" cy="341756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фразового конструктора есть несколько правил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Вводим фразовый конструктор с известными ребенку словами. Минимальный порог ввода: 100 существительных+10 глаголов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Вводим части речи по онтогенезу, используя для этого модели фраз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В.И.Балаевой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038" y="3356992"/>
            <a:ext cx="6781141" cy="36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6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3. Если мы даем глагол, лучше обозначать его черно-белой пиктограммой;</a:t>
            </a:r>
          </a:p>
          <a:p>
            <a:endParaRPr lang="ru-RU" dirty="0"/>
          </a:p>
        </p:txBody>
      </p:sp>
      <p:pic>
        <p:nvPicPr>
          <p:cNvPr id="3074" name="Picture 2" descr="E:\алалия\фразовый конструктор\Фразовый конструктор ЧУДОМИКС89\Детали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681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лалия\фразовый конструктор\Фразовый конструктор ЧУДОМИКС89\Детали 2 без надпис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716" y="3219232"/>
            <a:ext cx="4368732" cy="30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Если мы даем прилагательное цвета, то предмет рисуем черно-белый. Весь конструктор может быть черно-белым или раскрашенным.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нас множественное число, то предметов должно быть много.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ловосочетание &quot;желтые листья&quo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312368" cy="18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450147"/>
            <a:ext cx="520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Словосочетание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«желтые листья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2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26254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перед началом работы с фразовым конструктором, ребенок соотносит картинки с соответствующими словами, использует однословную фразу, т.к. именно она является отправным пунктом к расширению и структурированию фразовой речи.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возможно дополнять альбом фотографиями знакомых социальных мест и реальных людей ближнего окружения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472" y="3212976"/>
            <a:ext cx="5077048" cy="33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7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6803" y="188639"/>
            <a:ext cx="6400800" cy="3360805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Двухсловное предложение состоит из подлежащего (кто? что это) и сказуемого (что делает?).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позволяет отработать простое двухсоставное  предложение на материале слов, доступных ребенку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-слоговой структуре. Инструкция четкая и короткая, с использованием двух слов фразы. Это является программой правильного ответа ребенка. Работа с конструктором осуществляется в вопросно-ответной форме, используются отраженная и сопряженная речь. </a:t>
            </a:r>
          </a:p>
          <a:p>
            <a:pPr marL="4572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35" y="3564563"/>
            <a:ext cx="3740908" cy="262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803" y="4437112"/>
            <a:ext cx="1169018" cy="116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231" y="4309397"/>
            <a:ext cx="1294638" cy="12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711" y="3564563"/>
            <a:ext cx="3757288" cy="263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810" y="4494143"/>
            <a:ext cx="996016" cy="9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763" y="4470844"/>
            <a:ext cx="1042074" cy="104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373" y="611160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«Это самолет.»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129" y="612041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«Лев лежит.»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1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19954" cy="555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6805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«Бабушка сидит. Кукла сидит. Собака сидит.»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7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трехсловной фразы с прямым и с косвенным дополнением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763" y="1971542"/>
            <a:ext cx="6895339" cy="47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59340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«Девочка надевает туфли. Девочка надевает ролики, сапоги и коньки»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702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489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«Фразовый конструктор»  как средство развития связной речи у детей дошкольного возраста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GordeevAV</cp:lastModifiedBy>
  <cp:revision>14</cp:revision>
  <dcterms:created xsi:type="dcterms:W3CDTF">2021-08-22T18:22:53Z</dcterms:created>
  <dcterms:modified xsi:type="dcterms:W3CDTF">2021-08-23T07:01:53Z</dcterms:modified>
</cp:coreProperties>
</file>