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43B"/>
    <a:srgbClr val="C5F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5463A-5EF5-4E96-828A-7C72F2479A0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93E2E1-2D6F-48FD-9FAB-3A86F09383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эбру\DSCF0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58" y="2204864"/>
            <a:ext cx="7643933" cy="439248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0477" y="762957"/>
            <a:ext cx="4439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Муниципальное бюджетное образовательное дошкольное учреждение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«Центр развития – детский сад № 16»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131" y="1202649"/>
            <a:ext cx="6237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Развитие творческих способностей детей с 5-7 лет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на занятиях по программе дополнительного образования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«Сказочная страна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093853"/>
            <a:ext cx="1993105" cy="26574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917" y="1179192"/>
            <a:ext cx="1993106" cy="265747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31" y="2093853"/>
            <a:ext cx="1993106" cy="26574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612" y="1179192"/>
            <a:ext cx="1993106" cy="26574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917" y="3954024"/>
            <a:ext cx="1993106" cy="26574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261" y="3954024"/>
            <a:ext cx="1993457" cy="26574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184" y="888332"/>
            <a:ext cx="14436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работы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30689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9072" y="908720"/>
            <a:ext cx="1118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Введение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777686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Детский сад – первая ступень общей системы образования, главной целью которой является всестороннее развитие ребёнка. Большое значение для развития дошкольника имеет организация системы дополнительного образования в ДОУ, которое способно обеспечить переход от интересов детей к развитию их способностей. Развитие творческой активности каждого ребёнка представляется главной задачей современного дополнительного образования в ДОУ и качества образования в целом.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Дошкольное детство – очень важный период в жизни детей. Именно в этом возрасте каждый ребёнок представляет собой маленького исследователя, с радостью и удивлением открывающего для себя незнакомый и удивительный окружающий мир. Чем разнообразнее детская деятельность, тем успешнее идёт разностороннее развитие ребёнка, реализуются его потенциальные возможности и первые проявление творчества. 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Использование нетрадиционных техник в изобразительной деятельности развивает не только творческие способности дошкольника, но и воображение, моторику, фантазию, уверенность в своих возможностях.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Занятия по программе «Сказочная страна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 направлены на реализацию новых возможностей использования необычных предметов в качестве художественных материалов.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6080" y="836712"/>
            <a:ext cx="777686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Программа дополнительного образования по изобразительной деятельности в технике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«Сказочная страна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 имеет художественно- эстетическую направленность.</a:t>
            </a:r>
          </a:p>
          <a:p>
            <a:pPr algn="just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Образовательные: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ознакомить с историей и особенностями техники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бучить владению инструментами и материалами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бучить древневосточным технологиям и приёмам рисования на воде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бучить создавать картины на воде с учётом смешивания красок, ритма, симметрии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Развивающие: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ормировать логическое и креативное мышление, умение анализировать изображения в технике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азвивать навыки исследовательской деятельности, технических, творческих способностей детей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азвивать системы интеллектуальных, практических умений и навыков по изучению и исполнению изображений в технике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азвивать зрительно – двигательную координацию и мелкую моторику рук, глазомер.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Воспитательные: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формировать устойчивый интерес к художественному творчеству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оспитывать нравственные, эстетические и личностные качества, трудолюбие, аккуратность, терпение и ответственность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оспитывать интерес к работам восточных мастеров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6080" y="764704"/>
            <a:ext cx="777686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программы: развивать в каждом ребёнке стремление к художественному самовыражению и творчеству, способствовать тому, чтобы процесс создания и сама работа вызывала чувство радости и удовлетворения.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Актуальность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Рисование является одним из важнейших средств познания мира и развития эстетического восприятия. Все дети любят рисовать, когда это у них хорошо получается. Рисование карандашами, кистью требует высокого уровня владения техникой этого вида искусства, сформированных навыков и умений, приёмов работы. Очень часто отсутствие этих навыков быстро отвращает ребёнка от рисования. Любое нарушение развития ребёнка часто сопровождается нарушением внимания и памяти, недоразвитием мелкой моторики и влияет на формирование изобразительных навыков. Пальцы рук неловки, малоподвижны, движения их не  согласованы. Всё это говорит о том, что с детьми целесообразно проводить работу по формированию навыков рисования с помощью новых нетрадиционных техник. Одной из нетрадиционных техник является техника рисования на воде –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это древнее искусство рисования на воде. Процесс рисования на воде – особый творческий процесс, заставляющий с трепетом наблюдать за происходящим, когда на воде можно получить красивые и разнообразные узоры, при помощи специального оборудования. Приобретая практические умения и навыки в области художественного творчества в технике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дети получают возможность удовлетворить потребность в созидании, реализовать желание создавать нечто новое своими силами, с лёгкостью создать свой маленький сказочный шедевр.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Новизна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Новизна программы заключается в том, что она предназначена для ознакомления </a:t>
            </a:r>
          </a:p>
          <a:p>
            <a:pPr algn="just"/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6080" y="692696"/>
            <a:ext cx="77768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детей дошкольного возраста с основами уникального древневосточного рисования на воде в технике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в особой графической технике создания художественного оттиска за один приём, при котором получается единственный, красочный опечаток изображения с поверхности воды, например на бумаге.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Использование техники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изобразительной деятельности имеет ряд преимуществ. Она даёт ребёнку возможность изменять творческий замысел по ходу создания изображения, исправлять ошибки, а главное – быстро достигать желаемого результата.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Срок реализации программы: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Программа рассчитана на 1 год обучения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режим проведения занятий 1 раз в неделю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олный объём учебных часов – 32 часа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родолжительность учебного часа 20 – 30 мин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озраст обучающихся в группе – 10 человек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Этапы работы: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знакомство с инструментами и материалами, подготовка руки, развитие воображения и умения рисовать на воде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– освоение основных приёмов рисования: салют, волны, ромашки, сердечки и тюльпаны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– сюжетное рисование по теме и по замыслу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Средства обучения: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Наглядные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Словесные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Игровые приёмы- это дидактические, развивающие подвижные игры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Практические методы – различные упражнения на закрепления навыка с усложнением.</a:t>
            </a:r>
          </a:p>
          <a:p>
            <a:pPr algn="just"/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1586" y="692696"/>
            <a:ext cx="77768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Интеграция областей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ознавательное развитие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ечевое развитие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узыкальное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оциализация и коммуникация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доровье сберегающие технологии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Ожидаемые результаты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к концу обучения будут знать: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сновные и дополнительные цвета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ц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ветовую гамму красок (тёплые, холодные цвета)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понятие симметрии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онтрасты цвета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армонию цвета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зы композиции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рамотно оценивать свою работу, находить её достоинства и недостатки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строить орнаменты в различных геометрических фигурах.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Уметь: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одбирать цветовую палитру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аботать в определённой гамме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спользовать разнообразие выразительных средств (линия, пятно, цвет)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доводить работу от эскиза до композиции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Формы контроля и методы оценки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Педагогическое наблюдение: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роявление устойчивости интереса детей к рисованию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умение детей самостоятельно решать образовательную задачу, доводить до конца начатое дело</a:t>
            </a:r>
          </a:p>
          <a:p>
            <a:pPr algn="just"/>
            <a:endParaRPr lang="ru-RU" sz="15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u="sng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139779"/>
            <a:ext cx="77768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Формы подведения итогов реализации программы: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err="1">
                <a:latin typeface="Arial" pitchFamily="34" charset="0"/>
                <a:cs typeface="Arial" pitchFamily="34" charset="0"/>
              </a:rPr>
              <a:t>э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викторины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err="1">
                <a:latin typeface="Arial" pitchFamily="34" charset="0"/>
                <a:cs typeface="Arial" pitchFamily="34" charset="0"/>
              </a:rPr>
              <a:t>э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конкурсы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частие в выставках различного уровня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err="1">
                <a:latin typeface="Arial" pitchFamily="34" charset="0"/>
                <a:cs typeface="Arial" pitchFamily="34" charset="0"/>
              </a:rPr>
              <a:t>к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весты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Диагностика: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нкетирование детей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анкетирование родителей</a:t>
            </a:r>
          </a:p>
          <a:p>
            <a:pPr algn="just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Результативность работы: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оздание условий для изобразительной деятельности детей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создание условий для сотрудничества с родителями, законными представителями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оздание методического банка «Палитра детского успеха»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амообразование, повышение профессионального мастерства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u="sng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982010" cy="26426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918" y="1307475"/>
            <a:ext cx="1982010" cy="26426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420887"/>
            <a:ext cx="1986743" cy="264899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0926" y="1307476"/>
            <a:ext cx="1988388" cy="26426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989" y="748173"/>
            <a:ext cx="43877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Ценность искусства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Эбру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определяется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не только результатом, но и самим процессом.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работы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64" y="4063155"/>
            <a:ext cx="1987550" cy="265271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918" y="4063155"/>
            <a:ext cx="1982010" cy="26592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744" y="1233494"/>
            <a:ext cx="1996205" cy="26628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89" y="2276872"/>
            <a:ext cx="1999622" cy="266282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912" y="2276874"/>
            <a:ext cx="1997552" cy="26628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56" y="1233495"/>
            <a:ext cx="1997373" cy="26628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56" y="4008699"/>
            <a:ext cx="1987550" cy="26463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399" y="4010499"/>
            <a:ext cx="1987550" cy="26463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100" y="881709"/>
            <a:ext cx="14436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этап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работы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767</TotalTime>
  <Words>954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menkot</dc:creator>
  <cp:lastModifiedBy>GordeevAV</cp:lastModifiedBy>
  <cp:revision>55</cp:revision>
  <dcterms:created xsi:type="dcterms:W3CDTF">2021-08-21T09:32:34Z</dcterms:created>
  <dcterms:modified xsi:type="dcterms:W3CDTF">2021-08-23T07:02:23Z</dcterms:modified>
</cp:coreProperties>
</file>