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6" r:id="rId3"/>
    <p:sldId id="277" r:id="rId4"/>
    <p:sldId id="257" r:id="rId5"/>
    <p:sldId id="278" r:id="rId6"/>
    <p:sldId id="272" r:id="rId7"/>
    <p:sldId id="279" r:id="rId8"/>
    <p:sldId id="273" r:id="rId9"/>
    <p:sldId id="280" r:id="rId10"/>
    <p:sldId id="281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 userDrawn="1"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3710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kern="1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kern="1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 userDrawn="1"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 userDrawn="1"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 userDrawn="1"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 userDrawn="1"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 userDrawn="1"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 userDrawn="1"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 userDrawn="1"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7772400" cy="3458815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Сетевое взаимодействие как средство развития профессиональной компетентности педагогов ДОУ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59632" y="3933056"/>
            <a:ext cx="6400800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51920" y="5013176"/>
            <a:ext cx="4752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Романова Елена Викторовна, 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заместитель заведующей по ВМР МБДОУ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«Центр развития ребенка – детский сад№82»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0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 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00200"/>
            <a:ext cx="7848872" cy="4525963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при </a:t>
            </a:r>
            <a:r>
              <a:rPr lang="ru-RU" dirty="0">
                <a:solidFill>
                  <a:srgbClr val="0070C0"/>
                </a:solidFill>
              </a:rPr>
              <a:t>сетевом взаимодействии происходит не только распространение инновационных разработок, а также идет процесс диалога между образовательными </a:t>
            </a:r>
            <a:r>
              <a:rPr lang="ru-RU" dirty="0" smtClean="0">
                <a:solidFill>
                  <a:srgbClr val="0070C0"/>
                </a:solidFill>
              </a:rPr>
              <a:t>учреждениями;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изменение </a:t>
            </a:r>
            <a:r>
              <a:rPr lang="ru-RU" dirty="0">
                <a:solidFill>
                  <a:srgbClr val="0070C0"/>
                </a:solidFill>
              </a:rPr>
              <a:t>позиции педагога в системе повышения </a:t>
            </a:r>
            <a:r>
              <a:rPr lang="ru-RU" dirty="0" smtClean="0">
                <a:solidFill>
                  <a:srgbClr val="0070C0"/>
                </a:solidFill>
              </a:rPr>
              <a:t>квалификации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033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работы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 lvl="0"/>
            <a:r>
              <a:rPr lang="ru-RU" dirty="0">
                <a:solidFill>
                  <a:srgbClr val="0070C0"/>
                </a:solidFill>
              </a:rPr>
              <a:t>Повышение профессионального уровня педагогических кадров детского сада 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Увеличение </a:t>
            </a:r>
            <a:r>
              <a:rPr lang="ru-RU" dirty="0">
                <a:solidFill>
                  <a:srgbClr val="0070C0"/>
                </a:solidFill>
              </a:rPr>
              <a:t>числа публикаций 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Непосредственное </a:t>
            </a:r>
            <a:r>
              <a:rPr lang="ru-RU" dirty="0">
                <a:solidFill>
                  <a:srgbClr val="0070C0"/>
                </a:solidFill>
              </a:rPr>
              <a:t>участие педагогов МБДОУ в </a:t>
            </a:r>
            <a:r>
              <a:rPr lang="ru-RU" dirty="0" smtClean="0">
                <a:solidFill>
                  <a:srgbClr val="0070C0"/>
                </a:solidFill>
              </a:rPr>
              <a:t>программах педагогического колледжа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00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00200"/>
            <a:ext cx="7632848" cy="4525963"/>
          </a:xfrm>
        </p:spPr>
        <p:txBody>
          <a:bodyPr/>
          <a:lstStyle/>
          <a:p>
            <a:pPr marL="0" indent="446088">
              <a:buNone/>
            </a:pPr>
            <a:r>
              <a:rPr lang="ru-RU" b="1" dirty="0">
                <a:solidFill>
                  <a:srgbClr val="0070C0"/>
                </a:solidFill>
              </a:rPr>
              <a:t>Сетевое взаимодействие </a:t>
            </a:r>
            <a:r>
              <a:rPr lang="ru-RU" dirty="0">
                <a:solidFill>
                  <a:srgbClr val="0070C0"/>
                </a:solidFill>
              </a:rPr>
              <a:t>— это система связей, позволяющих разрабатывать, апробировать и предлагать профессиональному педагогическому сообществу инновационные модели содержания образования и управления системой образования, это способ деятельности по совместному использованию </a:t>
            </a:r>
            <a:r>
              <a:rPr lang="ru-RU" dirty="0" smtClean="0">
                <a:solidFill>
                  <a:srgbClr val="0070C0"/>
                </a:solidFill>
              </a:rPr>
              <a:t>ресурсов.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1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Направление деятельности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Развитие </a:t>
            </a:r>
            <a:r>
              <a:rPr lang="ru-RU" dirty="0">
                <a:solidFill>
                  <a:srgbClr val="0070C0"/>
                </a:solidFill>
              </a:rPr>
              <a:t>кадрового </a:t>
            </a:r>
            <a:r>
              <a:rPr lang="ru-RU" dirty="0" smtClean="0">
                <a:solidFill>
                  <a:srgbClr val="0070C0"/>
                </a:solidFill>
              </a:rPr>
              <a:t>потенциала педагога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Формирование к принадлежности профессии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Обеспечение отношение к труду воспитателя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652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139136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Нормативная база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Федеральном законе от 29.12.2012г. № 273-ФЗ «Об образовании в Российской </a:t>
            </a:r>
            <a:r>
              <a:rPr lang="ru-RU" dirty="0" smtClean="0">
                <a:solidFill>
                  <a:srgbClr val="0070C0"/>
                </a:solidFill>
              </a:rPr>
              <a:t>Федерации»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Стратегии </a:t>
            </a:r>
            <a:r>
              <a:rPr lang="ru-RU" dirty="0">
                <a:solidFill>
                  <a:srgbClr val="0070C0"/>
                </a:solidFill>
              </a:rPr>
              <a:t>развития российского </a:t>
            </a:r>
            <a:r>
              <a:rPr lang="ru-RU" dirty="0" smtClean="0">
                <a:solidFill>
                  <a:srgbClr val="0070C0"/>
                </a:solidFill>
              </a:rPr>
              <a:t>образования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ФГОС </a:t>
            </a:r>
            <a:r>
              <a:rPr lang="ru-RU" dirty="0">
                <a:solidFill>
                  <a:srgbClr val="0070C0"/>
                </a:solidFill>
              </a:rPr>
              <a:t>дошкольного образования от 17.10.2013 № 1155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методической 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создание оптимальных условий для повышения общей и </a:t>
            </a:r>
            <a:r>
              <a:rPr lang="ru-RU" b="1" dirty="0">
                <a:solidFill>
                  <a:srgbClr val="0070C0"/>
                </a:solidFill>
              </a:rPr>
              <a:t>педагогической</a:t>
            </a:r>
            <a:r>
              <a:rPr lang="ru-RU" dirty="0">
                <a:solidFill>
                  <a:srgbClr val="0070C0"/>
                </a:solidFill>
              </a:rPr>
              <a:t> культуры участников образовательного процесса, выявление и пропаганда </a:t>
            </a:r>
            <a:r>
              <a:rPr lang="ru-RU" b="1" dirty="0">
                <a:solidFill>
                  <a:srgbClr val="0070C0"/>
                </a:solidFill>
              </a:rPr>
              <a:t>педагогического опыта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822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90374"/>
            <a:ext cx="7704856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Принципов сетевого взаимодействия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348880"/>
            <a:ext cx="7704856" cy="269289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Принцип результативности.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Принцип целостности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Принцип </a:t>
            </a:r>
            <a:r>
              <a:rPr lang="ru-RU" dirty="0">
                <a:solidFill>
                  <a:srgbClr val="0070C0"/>
                </a:solidFill>
              </a:rPr>
              <a:t>добровольности и </a:t>
            </a:r>
            <a:r>
              <a:rPr lang="ru-RU" dirty="0" smtClean="0">
                <a:solidFill>
                  <a:srgbClr val="0070C0"/>
                </a:solidFill>
              </a:rPr>
              <a:t>открытости.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Проведены мероприятия с педагогическим колледжем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определены </a:t>
            </a:r>
            <a:r>
              <a:rPr lang="ru-RU" dirty="0">
                <a:solidFill>
                  <a:srgbClr val="0070C0"/>
                </a:solidFill>
              </a:rPr>
              <a:t>значимые направления </a:t>
            </a:r>
            <a:r>
              <a:rPr lang="ru-RU" b="1" dirty="0">
                <a:solidFill>
                  <a:srgbClr val="0070C0"/>
                </a:solidFill>
              </a:rPr>
              <a:t>взаимодействия </a:t>
            </a:r>
            <a:r>
              <a:rPr lang="ru-RU" dirty="0">
                <a:solidFill>
                  <a:srgbClr val="0070C0"/>
                </a:solidFill>
              </a:rPr>
              <a:t>между детским садом и педагогическим колледжем;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разработан </a:t>
            </a:r>
            <a:r>
              <a:rPr lang="ru-RU" dirty="0">
                <a:solidFill>
                  <a:srgbClr val="0070C0"/>
                </a:solidFill>
              </a:rPr>
              <a:t>план методических мероприятий для </a:t>
            </a:r>
            <a:r>
              <a:rPr lang="ru-RU" b="1" dirty="0">
                <a:solidFill>
                  <a:srgbClr val="0070C0"/>
                </a:solidFill>
              </a:rPr>
              <a:t>педагогов</a:t>
            </a:r>
            <a:r>
              <a:rPr lang="ru-RU" dirty="0">
                <a:solidFill>
                  <a:srgbClr val="0070C0"/>
                </a:solidFill>
              </a:rPr>
              <a:t>, открытых мероприятий с детьми;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сформирована </a:t>
            </a:r>
            <a:r>
              <a:rPr lang="ru-RU" dirty="0">
                <a:solidFill>
                  <a:srgbClr val="0070C0"/>
                </a:solidFill>
              </a:rPr>
              <a:t>инициативная группа для реализации данного инновационного проекта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278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работы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семинар-практикум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педагогические аукционы</a:t>
            </a:r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консультации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открытый </a:t>
            </a:r>
            <a:r>
              <a:rPr lang="ru-RU" b="1" dirty="0">
                <a:solidFill>
                  <a:srgbClr val="0070C0"/>
                </a:solidFill>
              </a:rPr>
              <a:t>показ деятельности с </a:t>
            </a:r>
            <a:r>
              <a:rPr lang="ru-RU" b="1" dirty="0" smtClean="0">
                <a:solidFill>
                  <a:srgbClr val="0070C0"/>
                </a:solidFill>
              </a:rPr>
              <a:t>детьми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дуальные выступления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8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педагогов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7643192" cy="4525963"/>
          </a:xfrm>
        </p:spPr>
        <p:txBody>
          <a:bodyPr/>
          <a:lstStyle/>
          <a:p>
            <a:r>
              <a:rPr lang="ru-RU" sz="2800" dirty="0">
                <a:solidFill>
                  <a:srgbClr val="0070C0"/>
                </a:solidFill>
              </a:rPr>
              <a:t>«Педагогические условия воспитания музыкально одарённых детей дошкольного возраста</a:t>
            </a:r>
            <a:r>
              <a:rPr lang="ru-RU" sz="2800" dirty="0" smtClean="0">
                <a:solidFill>
                  <a:srgbClr val="0070C0"/>
                </a:solidFill>
              </a:rPr>
              <a:t>»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«</a:t>
            </a:r>
            <a:r>
              <a:rPr lang="ru-RU" sz="2800" dirty="0">
                <a:solidFill>
                  <a:srgbClr val="0070C0"/>
                </a:solidFill>
              </a:rPr>
              <a:t>Разработка индивидуального образовательного маршрута дошкольника</a:t>
            </a:r>
            <a:r>
              <a:rPr lang="ru-RU" sz="2800" dirty="0" smtClean="0">
                <a:solidFill>
                  <a:srgbClr val="0070C0"/>
                </a:solidFill>
              </a:rPr>
              <a:t>» 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мастер </a:t>
            </a:r>
            <a:r>
              <a:rPr lang="ru-RU" sz="2800" dirty="0">
                <a:solidFill>
                  <a:srgbClr val="0070C0"/>
                </a:solidFill>
              </a:rPr>
              <a:t>— класса «Составление индивидуальной программы для одарённого ребёнка</a:t>
            </a:r>
            <a:r>
              <a:rPr lang="ru-RU" sz="2800" dirty="0" smtClean="0">
                <a:solidFill>
                  <a:srgbClr val="0070C0"/>
                </a:solidFill>
              </a:rPr>
              <a:t>» 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практикуме </a:t>
            </a:r>
            <a:r>
              <a:rPr lang="ru-RU" sz="2800" dirty="0">
                <a:solidFill>
                  <a:srgbClr val="0070C0"/>
                </a:solidFill>
              </a:rPr>
              <a:t>«Формы работы с детьми с ограниченными возможностями здоровья в условиях дошкольного учреждения</a:t>
            </a:r>
            <a:r>
              <a:rPr lang="ru-RU" sz="2800" dirty="0" smtClean="0">
                <a:solidFill>
                  <a:srgbClr val="0070C0"/>
                </a:solidFill>
              </a:rPr>
              <a:t>»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5403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279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Сетевое взаимодействие как средство развития профессиональной компетентности педагогов ДОУ</vt:lpstr>
      <vt:lpstr>Презентация PowerPoint</vt:lpstr>
      <vt:lpstr>Направление деятельности</vt:lpstr>
      <vt:lpstr>Нормативная база</vt:lpstr>
      <vt:lpstr>Задача методической работы </vt:lpstr>
      <vt:lpstr>Принципов сетевого взаимодействия</vt:lpstr>
      <vt:lpstr>Проведены мероприятия с педагогическим колледжем</vt:lpstr>
      <vt:lpstr>Формы работы</vt:lpstr>
      <vt:lpstr>Опыт педагогов</vt:lpstr>
      <vt:lpstr>Вывод </vt:lpstr>
      <vt:lpstr>Результаты работы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26</cp:revision>
  <dcterms:created xsi:type="dcterms:W3CDTF">2014-11-22T17:16:34Z</dcterms:created>
  <dcterms:modified xsi:type="dcterms:W3CDTF">2021-08-20T08:18:36Z</dcterms:modified>
</cp:coreProperties>
</file>