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3284"/>
            <a:ext cx="9144000" cy="6867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35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2913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26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57024"/>
            <a:ext cx="9144000" cy="424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14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1930"/>
            <a:ext cx="9143999" cy="442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34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751" y="0"/>
            <a:ext cx="9120249" cy="394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0522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ЦРПО</dc:creator>
  <cp:lastModifiedBy>GordeevAV</cp:lastModifiedBy>
  <cp:revision>3</cp:revision>
  <dcterms:created xsi:type="dcterms:W3CDTF">2020-08-10T02:33:28Z</dcterms:created>
  <dcterms:modified xsi:type="dcterms:W3CDTF">2020-08-10T06:29:49Z</dcterms:modified>
</cp:coreProperties>
</file>