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Bookman Old Style" panose="020506040505050202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veat" panose="020B0604020202020204" charset="0"/>
      <p:regular r:id="rId28"/>
      <p:bold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Impact" panose="020B0806030902050204" pitchFamily="34" charset="0"/>
      <p:regular r:id="rId34"/>
    </p:embeddedFont>
    <p:embeddedFont>
      <p:font typeface="Lora" panose="020B0604020202020204" charset="-52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A285EC-B7C8-4A5A-B8E7-1C7D959282E7}">
  <a:tblStyle styleId="{B5A285EC-B7C8-4A5A-B8E7-1C7D959282E7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8288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1069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1098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be0234d1cf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be0234d1cf_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be0234d1cf_4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06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192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e0234d1c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be0234d1c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737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8165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8219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8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802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549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e0234d1cf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e0234d1cf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be0234d1cf_1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35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6996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be0234d1c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be0234d1c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140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-desytka10@yandex.ru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shs_chit_10.chita.zabedu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251520" y="196732"/>
            <a:ext cx="8640960" cy="6472628"/>
          </a:xfrm>
          <a:prstGeom prst="rect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 descr="https://lh3.googleusercontent.com/proxy/Ksaz6VsyaXUIyj6skIRm2KMTuA_XyTeVG5gQ9QjACV1EzCE-tlCKAFBD3WTJg7g9VRILYbZQFpnzEZH5L52IWYtYazVP-Q8IQ6LvkF3gnZDdSpoywT-sFMepDKQFuRCEHGf8KzZfKQGsuAZisP6Y5kSHvkclOJ-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476672"/>
            <a:ext cx="8237558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483692" y="4365104"/>
            <a:ext cx="8237558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</a:rPr>
              <a:t>Муниципальное бюджетное</a:t>
            </a:r>
            <a:br>
              <a:rPr lang="ru-RU" sz="3200">
                <a:solidFill>
                  <a:schemeClr val="lt1"/>
                </a:solidFill>
              </a:rPr>
            </a:br>
            <a:r>
              <a:rPr lang="ru-RU" sz="3200">
                <a:solidFill>
                  <a:schemeClr val="lt1"/>
                </a:solidFill>
              </a:rPr>
              <a:t>общеобразовательное учреждение</a:t>
            </a:r>
            <a:br>
              <a:rPr lang="ru-RU" sz="3200">
                <a:solidFill>
                  <a:schemeClr val="lt1"/>
                </a:solidFill>
              </a:rPr>
            </a:br>
            <a:r>
              <a:rPr lang="ru-RU" sz="3200">
                <a:solidFill>
                  <a:schemeClr val="lt1"/>
                </a:solidFill>
              </a:rPr>
              <a:t>«Средняя общеобразовательная школа №10</a:t>
            </a: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/>
          <p:nvPr/>
        </p:nvSpPr>
        <p:spPr>
          <a:xfrm>
            <a:off x="506250" y="401927"/>
            <a:ext cx="80649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ЮИД                 Волонтёры              ДО «Десятая планета»    </a:t>
            </a:r>
            <a:endParaRPr sz="20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2"/>
          <p:cNvSpPr/>
          <p:nvPr/>
        </p:nvSpPr>
        <p:spPr>
          <a:xfrm>
            <a:off x="527304" y="4221088"/>
            <a:ext cx="80648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Летний лагерь «Непоседы»</a:t>
            </a:r>
            <a:r>
              <a:rPr lang="ru-RU" sz="2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74" y="813224"/>
            <a:ext cx="2001675" cy="14991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4" name="Google Shape;214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48" y="5044852"/>
            <a:ext cx="2115900" cy="1080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5" name="Google Shape;215;p2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775" y="5044859"/>
            <a:ext cx="1602000" cy="1080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6" name="Google Shape;216;p2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1932" y="1022822"/>
            <a:ext cx="2001600" cy="1080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7" name="Google Shape;217;p2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672" y="2429214"/>
            <a:ext cx="1602000" cy="14655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8" name="Google Shape;218;p22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3551" y="700314"/>
            <a:ext cx="2115900" cy="1725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9" name="Google Shape;219;p22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409" y="2601560"/>
            <a:ext cx="2099100" cy="1726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0" name="Google Shape;220;p22" descr="C:\Users\Admin\Desktop\IMG_20200307_134727.jpg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00" y="2717214"/>
            <a:ext cx="1384634" cy="172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 descr="C:\Users\Admin\Desktop\fd8fef09-da60-60d1-4115-e9d6651157ef.jpg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2950" y="4702275"/>
            <a:ext cx="1337100" cy="142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Традиции школы</a:t>
            </a:r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body" idx="1"/>
          </p:nvPr>
        </p:nvSpPr>
        <p:spPr>
          <a:xfrm>
            <a:off x="0" y="1094925"/>
            <a:ext cx="8686800" cy="507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b="1" dirty="0">
                <a:solidFill>
                  <a:srgbClr val="F15241"/>
                </a:solidFill>
                <a:latin typeface="Caveat"/>
                <a:ea typeface="Caveat"/>
                <a:cs typeface="Caveat"/>
                <a:sym typeface="Caveat"/>
              </a:rPr>
              <a:t>Новогодний марафон			День знаний</a:t>
            </a:r>
            <a:endParaRPr b="1" dirty="0">
              <a:solidFill>
                <a:srgbClr val="F15241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Творческие конкурсы		Встреча выпускников</a:t>
            </a:r>
            <a:endParaRPr b="1" dirty="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Посвящение в ученики			Осенняя ярмарка </a:t>
            </a:r>
            <a:endParaRPr b="1" dirty="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День здоровья		Самый классный класс</a:t>
            </a:r>
            <a:endParaRPr b="1" dirty="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     Уроки мужества	Неделя добрых дел</a:t>
            </a:r>
            <a:endParaRPr b="1" dirty="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   День матери			День самоуправления</a:t>
            </a:r>
            <a:endParaRPr b="1" dirty="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Митинг на братской могиле и в зале боевой славы</a:t>
            </a:r>
            <a:endParaRPr b="1" dirty="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rgbClr val="FF0000"/>
                </a:solidFill>
                <a:latin typeface="Caveat"/>
                <a:ea typeface="Caveat"/>
                <a:cs typeface="Caveat"/>
                <a:sym typeface="Caveat"/>
              </a:rPr>
              <a:t>                                  Помощь ветеранам				</a:t>
            </a:r>
            <a:endParaRPr b="1" dirty="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b="1" dirty="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b="1" dirty="0">
              <a:solidFill>
                <a:srgbClr val="FF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Вот так живёт и трудится педагогический коллектив</a:t>
            </a:r>
            <a:br>
              <a:rPr lang="ru-RU" sz="28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8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МБОУ СОШ № 10</a:t>
            </a:r>
            <a:br>
              <a:rPr lang="ru-RU" sz="28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8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города Читы.</a:t>
            </a:r>
            <a:br>
              <a:rPr lang="ru-RU" sz="28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8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Конечно, мы все разные, </a:t>
            </a:r>
            <a:br>
              <a:rPr lang="ru-RU" sz="28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8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со  своим арсеналом методов </a:t>
            </a:r>
            <a:br>
              <a:rPr lang="ru-RU" sz="28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8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и индивидуальным стилем, </a:t>
            </a:r>
            <a:br>
              <a:rPr lang="ru-RU" sz="28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8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но нас объединяет общая идея.  </a:t>
            </a:r>
            <a:br>
              <a:rPr lang="ru-RU" sz="28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8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Не просто учить, </a:t>
            </a:r>
            <a:br>
              <a:rPr lang="ru-RU" sz="28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8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а пробудить у ребёнка </a:t>
            </a:r>
            <a:br>
              <a:rPr lang="ru-RU" sz="28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8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желание учиться, </a:t>
            </a:r>
            <a:br>
              <a:rPr lang="ru-RU" sz="28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ru-RU" sz="28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привить ему вкус к знаниям.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 txBox="1">
            <a:spLocks noGrp="1"/>
          </p:cNvSpPr>
          <p:nvPr>
            <p:ph type="title"/>
          </p:nvPr>
        </p:nvSpPr>
        <p:spPr>
          <a:xfrm>
            <a:off x="692525" y="551363"/>
            <a:ext cx="8229600" cy="23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1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Спасибо за внимание!</a:t>
            </a:r>
            <a:endParaRPr sz="6700"/>
          </a:p>
        </p:txBody>
      </p:sp>
      <p:pic>
        <p:nvPicPr>
          <p:cNvPr id="239" name="Google Shape;239;p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663" y="2440675"/>
            <a:ext cx="4970364" cy="37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/>
        </p:nvSpPr>
        <p:spPr>
          <a:xfrm>
            <a:off x="560850" y="3028100"/>
            <a:ext cx="5631600" cy="4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Адрес: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672016, г.Чита, </a:t>
            </a: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п.Песчанка, </a:t>
            </a: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ул.Юности, д.4</a:t>
            </a: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Тел.: 8(3022)28-28-78</a:t>
            </a: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2400" b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school-desytka10@yandex.ru</a:t>
            </a:r>
            <a:r>
              <a:rPr lang="ru-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Сайт: </a:t>
            </a:r>
            <a:r>
              <a:rPr lang="ru-RU" sz="2400" b="1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http://shs_chit_10.chita.zabedu.ru</a:t>
            </a:r>
            <a:r>
              <a:rPr lang="ru-RU" sz="24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14" descr="https://i.mycdn.me/i?r=AyH4iRPQ2q0otWIFepML2LxRRkgMn7unqs-wYWhIKsEXK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921" y="627915"/>
            <a:ext cx="4606199" cy="305160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7" name="Google Shape;97;p1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50" y="662751"/>
            <a:ext cx="2952277" cy="16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6725" y="3856750"/>
            <a:ext cx="3202475" cy="176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/>
          <p:nvPr/>
        </p:nvSpPr>
        <p:spPr>
          <a:xfrm>
            <a:off x="4499992" y="2214961"/>
            <a:ext cx="391899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 школы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CC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Машталер</a:t>
            </a:r>
            <a:endParaRPr sz="3600" b="1">
              <a:solidFill>
                <a:srgbClr val="CC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CC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CC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Константиновна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CC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Педагогический стаж 35 лет</a:t>
            </a:r>
            <a:endParaRPr sz="2000" b="1" i="1">
              <a:solidFill>
                <a:srgbClr val="66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CC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5" descr="Картинки по запросу &quot;машталер людмила константиновна&quot;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729680"/>
            <a:ext cx="3550468" cy="545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357158" y="642918"/>
            <a:ext cx="81369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Педагогический коллектив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717179" y="1177147"/>
            <a:ext cx="7416900" cy="51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В школе работают 45 учителей. Среди них имеют правительственные награды:</a:t>
            </a:r>
            <a:endParaRPr sz="17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медаль ордена «За заслуги перед Отечеством»  II степени – 1 ч.</a:t>
            </a:r>
            <a:endParaRPr sz="17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«Почётный работник общего образования РФ» – 6 ч.</a:t>
            </a:r>
            <a:endParaRPr sz="17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«Отличник народного просвещения» – 2 ч.</a:t>
            </a:r>
            <a:endParaRPr sz="17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грамота Министерства образования РФ – 3 ч.</a:t>
            </a:r>
            <a:endParaRPr sz="17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«Заслуженный проф. работник Читинской области» – 2  ч.</a:t>
            </a:r>
            <a:endParaRPr sz="17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«Заслуженный учитель Забайкальского края» – 2 ч.</a:t>
            </a:r>
            <a:endParaRPr sz="1700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победитель ПНПО – 1 ч. , победитель конкурса «Педагог года» – 1 ч.  </a:t>
            </a:r>
            <a:r>
              <a:rPr lang="ru-RU" sz="22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3183301" y="1618449"/>
            <a:ext cx="2777399" cy="655090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1358750" y="6206975"/>
            <a:ext cx="6412500" cy="585000"/>
          </a:xfrm>
          <a:prstGeom prst="rect">
            <a:avLst/>
          </a:prstGeom>
          <a:solidFill>
            <a:srgbClr val="FFBB8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педагоги начальной школы</a:t>
            </a:r>
            <a:endParaRPr sz="2600"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899592" y="482093"/>
            <a:ext cx="72474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Образовательная деятельность</a:t>
            </a:r>
            <a:endParaRPr sz="3200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graphicFrame>
        <p:nvGraphicFramePr>
          <p:cNvPr id="118" name="Google Shape;118;p17"/>
          <p:cNvGraphicFramePr/>
          <p:nvPr/>
        </p:nvGraphicFramePr>
        <p:xfrm>
          <a:off x="395536" y="1067420"/>
          <a:ext cx="8064900" cy="1569525"/>
        </p:xfrm>
        <a:graphic>
          <a:graphicData uri="http://schemas.openxmlformats.org/drawingml/2006/table">
            <a:tbl>
              <a:tblPr firstRow="1" bandRow="1">
                <a:noFill/>
                <a:tableStyleId>{B5A285EC-B7C8-4A5A-B8E7-1C7D959282E7}</a:tableStyleId>
              </a:tblPr>
              <a:tblGrid>
                <a:gridCol w="20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17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solidFill>
                            <a:srgbClr val="0000FF"/>
                          </a:solidFill>
                          <a:latin typeface="Bookman Old Style"/>
                          <a:ea typeface="Bookman Old Style"/>
                          <a:cs typeface="Bookman Old Style"/>
                          <a:sym typeface="Bookman Old Style"/>
                        </a:rPr>
                        <a:t>Численность учащихся</a:t>
                      </a:r>
                      <a:endParaRPr sz="2400" u="none" strike="noStrike" cap="none">
                        <a:solidFill>
                          <a:srgbClr val="0000FF"/>
                        </a:solidFill>
                        <a:latin typeface="Bookman Old Style"/>
                        <a:ea typeface="Bookman Old Style"/>
                        <a:cs typeface="Bookman Old Style"/>
                        <a:sym typeface="Bookman Old Style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Общая</a:t>
                      </a:r>
                      <a:endParaRPr sz="2400" b="1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– 4 кл</a:t>
                      </a:r>
                      <a:endParaRPr sz="2400" b="1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– 9 кл</a:t>
                      </a:r>
                      <a:endParaRPr sz="2400" b="1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– 11 кл.</a:t>
                      </a:r>
                      <a:endParaRPr sz="2400" b="1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839 ч.</a:t>
                      </a:r>
                      <a:endParaRPr sz="2400" b="1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356 ч.</a:t>
                      </a:r>
                      <a:endParaRPr sz="2400" b="1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441 ч.</a:t>
                      </a:r>
                      <a:endParaRPr sz="2400" b="1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 ч.</a:t>
                      </a:r>
                      <a:endParaRPr sz="2400" b="1" u="none" strike="noStrike" cap="non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9" name="Google Shape;119;p17"/>
          <p:cNvSpPr/>
          <p:nvPr/>
        </p:nvSpPr>
        <p:spPr>
          <a:xfrm>
            <a:off x="511265" y="2780928"/>
            <a:ext cx="799288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Образовательные программы</a:t>
            </a:r>
            <a:endParaRPr sz="2400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 – 4 классы – «Школа России», «Школа 2100»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5 – 9 классы – Образовательная программа основного общего образования </a:t>
            </a:r>
            <a:endParaRPr sz="2400" b="1">
              <a:solidFill>
                <a:srgbClr val="0000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на 2020-2025 гг.(ФГОС ООО)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10 – 11 классы – Образовательная программа среднего общего образования</a:t>
            </a:r>
            <a:endParaRPr sz="2400" b="1">
              <a:solidFill>
                <a:srgbClr val="0000FF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FF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на 2020-2025 гг.(ФГОС СОО)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467544" y="451610"/>
            <a:ext cx="80648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endParaRPr sz="2000" b="1">
              <a:solidFill>
                <a:srgbClr val="FF000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526" y="2611101"/>
            <a:ext cx="2568674" cy="134617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947" y="4571479"/>
            <a:ext cx="2949680" cy="14629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7" name="Google Shape;127;p18"/>
          <p:cNvSpPr/>
          <p:nvPr/>
        </p:nvSpPr>
        <p:spPr>
          <a:xfrm>
            <a:off x="-1152648" y="2929103"/>
            <a:ext cx="806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437113" y="4920858"/>
            <a:ext cx="80648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FF0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.</a:t>
            </a:r>
            <a:r>
              <a:rPr lang="ru-RU" sz="2000" b="1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000" b="1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900" y="2483575"/>
            <a:ext cx="2949676" cy="12482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1037" y="451599"/>
            <a:ext cx="1531213" cy="179314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2762" y="540229"/>
            <a:ext cx="1800199" cy="146294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908" y="451600"/>
            <a:ext cx="1150742" cy="1793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3" name="Google Shape;133;p18" descr="data:image/png;base64,%20iVBORw0KGgoAAAANSUhEUgAAARwAAADGCAYAAAAAJj8dAAAAAXNSR0IArs4c6QAAAARnQU1BAACxjwv8YQUAAAAJcEhZcwAADsMAAA7DAcdvqGQAAP+lSURBVHhe7P15kG1Zdt6HrRzuvXmHvDnny+HNQ02vxn7dQHcDxEAyAFKgxAECaJImJctihMIKhy07FAzZjpBlm7ZDIdrh8BiWgzIpUgwzZNEETQJoNAAC3Q1Ud1d3V3XNVW8ecx5v3jEHf79vn3MzX9UroFoFkf6j9s2d55x99rD22mutvdaeTnzuPnefu8/d5+5z97n73H3uPnefu8/d5+5z97n7l+UGsuvn7nP3h7p/2cRC+SdhyO8/J+LP3efus7ujj1xx3J98/hfq/mUw9mB2zYVN7nEn73En7z93///tDuU/2n6fu3857pMETH7/pLB/Ie5fFHFQTi5ouObPj13/g//wPz7/zMuv/GRppHy2d3QwcHi4H9WR8plKqRi333wzuqubUa2MKGqi7kJR94XhODiIODDODmOoWIjhcjGOioNxMHwYA8VQmIoY6ClGV3EUOXMHB12lUMqjfQcfDgzG4GAOJm4oBgaGBaCugwU/H8nrIb0W2IcqlpIHohCDA0O8VZjgII6uB4cHylPvnTdp5RWOGxogTxW934tDxSsUSD8YvYMeGSpf1eEIwPSotJQKovxucCDdU/qASidvRe3uNaOxsRVDvaMoDg3F8NCA6nmgfEC0ctBzT0B39w+U7UBUyyNRFH6HVPaRa0JZA6qL4Gj3YnNrO0bK5Ziem49CqRR7e3vRa3XiqNeLbqvrvIeHC4J9OIZLxSPitprbA/dvvhebaw9jaFC5Hqb6Jlwfqq4KO9DVz0fpKn+oeH5n/ADfULz25ntx4+FqtFS3gf2UDxUvqCo/9srVuHBuWhnvxX6va3yA4wHqIfga29vR2tmNWq3KG6NqSO1ZHClGRwj55nduxFqjEweFkl4MxaFwY6d3g8CcGk5wZM4NQDumR5yr5ucsLQ6i+KhTnfJQaOHkM+5E6sdcHmdoaNBl+Vlp8/hHKmtAgYNZiHMVzK7u4dER7aPL3aPDg9uOMDB4Ox6t/o6jpuzy6uXP/426T6rnH5VzE2Weezw86eu/8+/8jQtfeP6Vv1wqjXx1enb2qyNjo1Eer4uahqLV7cS+GG9YsYcO9mP11t1orq1HuVAUMyiDQiGGxABDw0VjqiuCE3pF9AicUgyUJIjg54IapKAGGtxXO0C1YFXNAuGL2CF4GMJXcqKxdJfYWf9FoAMZyAMxrCv3qWVS64i8jyBxvVcS0pngnV+ej5wIA2YYHFJ+ikjaYQmc3n5XvCFmEdVAh7xLJJDS5WUMKtz5849AriBCTsULKsXRTa/dicamBI6Yc1jPIxIGR4cDwuWBBcnw8LCSD+o5CUPnOay0QvSQ4g4iOOQRvK3GXmwub0RxuBQTM9MW5N2OhPS+AFD+e2JmZPXIiAT/sBhR7VZRh7CzuRp3br4d7b1NCRxVx1yZasL9gdrT+M5wntoCxpDg0XsENoxzcDQUv/nqd+P+xo5gRaAqH70fEGww2cvPX4nnnp6P4qBopdvq48X4lRDfk8DZ2diMidG664MwG5DAHxRNFAqV+I3feSeWWipJtKSGSTgF78CrvIxr/QGl8xX+jhyWWhX4aecUL5WLs4DVPe8Ni/NLedifcM6HG977msL4n8rlNpWXp3W53JNvJtx4k+WQ8srigsdD4W1f+Digk9E70quDuyuh/w35vxurG//cUVMWeO7/G3EJqj96R74IlfwKl+ILf/3f/Hcv/Nyf/jN/uTY2+Rcr5dpp2HhkpGwig3EGJDCORLwiSeOs1+tEr7kXOw+XYli9ltQehw8V1SuPSOAUSyZgmJYGMrMojwFpOkdFFVlUvkPiikEJG/W24NMNyV+GfDdg/w33KkBh9EQmGCdLVXHvpPfAYEHjrHinUAUSzhM9Tz+MGz0SRHwYBuFjQWemT3XFU47zdHLyU1y/cBb+Z5gVNChuTrn7je8HVMh+V9qc/GFH+KK3BoaUhcslT9LD7DA59DU0KLyppx8QPgeLulecQ+Wxu7IurakdpZFKlGuj0oQkMFX+gITY9tpmdFrtKJcqhuVI+K2O1qIhQXPvznvR2ttAoRJxJ1rOcZ0LFqB2GHBYw1G4NR/gUhoJ5F/71nfigTQ2hA+aB+2PZB7Q+4vnFuPHr12J8nBXcDTIzELBAkm5dputWL5/P8aq6sikye2L4eg8BocOY1RC6M13luL1G0vRQutUR4CWY0QJBurIPZqkw/ynZ11zejnpLGzwWTrdHcfLwk46x8+c42VxTW9cyUFhlMeVOvnZseSy+H2X0dtJRwi474lvDvb3fZ9pPEqetYWepQbdlXr/u0cDEj4rfeGTGu2P2D2OhT8aB0fmHiGDWlD4t37xr1586bln//LMmfP/3pUXX4yJuQVVHrQOySoqRKfdjj0Jlq7MnFK1HCX1lIdq7D0RUltq/N6q1Gqp90MitJJ64wLCRkQE8R3I9IJYh2AmulQRj4WO/KG0m6NhMeAg+EuNmeOR5qPd3AP1Q3AJLcfIyYlAXuXZKQDiIKkbL4WmOPwnY13yEnEuyxSUxaKbzp5gEd8oPunzeIkw/UKRCD+Kpswm3OhY3QzqjOVyIqY+3XZX8lXmHK/0bKgVz1oNZSiqk+nfoKSCBeAQ+MIGlbZDPcWgPeG+u9cSAw5FqVhW3GHheVBaxVDsrG9Hc2fP7QfMB6rPqLTUbq8Zd+++F+3WlstK+E0wmsgFgwUKQSoGDedAqlISOJh/SehgD//6N37fGs5hJnCIa6ZUvMvnF+NLX3gqxiqHKmtb6Skn1YX6dpvNWF9ZEb0MR0Wd2oHS09sX1BFVytV4sNSKb71xPXZFh9DMkeKB4wFwqrgg6Ui4GUDNzl2G49zxRDUcSnyuWXvYnbzH8Xwij7zNcgd++i6/z+K43nmYrn7O7rnxu4+kQdAgcCx0wC0CR3jCE98+6wl9H/H3FPB3PiJ4/sjcCUx+ZkcNyS8XMqLckHEc5f/d/+xv/k+uvfjS356fn//KaKUSJamwR/RSEEKtZoIvSV0frVdtiyNAhJroiQgPRDmYSGOnptx7tlp70ZNGM6S0Q+qJwbTVXChMjJIETuZFKPRQYIxmcDxH5Pq4h83TO8FloZK/S2H9e+XBL1VTd7pNDZU1tC/ZfRZKj+KwLNjPhoX00gwcTkaE5S6/Jw7wpcTc92TW7O02YrRaczhvTqZMDCthg9ahFwgZnrFD1Ivpnh/3mVe1EO6Hyhvek/IiGIkvIa5qFkqDMYy2qLhoCQgGNCBFioNeMtXQOESo0oDA31Hs7W0LTgkq3X/Uub6Eq7zERDwTrjyUJz8/C5A7D5Ziu9ESvArAKbKS+FoQcFOT9ajXimKsjvPKXlqro/4dCZ1uBy2sbC2O8TKKHhTM9dGKrInd2G12hB2lk6CywKEcmJC89PyJTjAAum8znyojR1ru8+ePOsOp17o67Ym87PK0xJO3xpU54vaveTiXE3H6Lss/r0Uew9HxJ9JjdopeXtTNX4vRysUoV38YzeZ2ivBH4/4AbP5ILufKXNgwelL8N//if/vyn/njf+ofjtZHF/UcRZlBBQmbar0e43NzMTY3b6GzsrwWO7s7UavXrDqurkmbkU1ero+aCcDJsITLvgj40Y0bMdDbd14Il5I0nQH1yjCQlXQIRH5Q+Q7KrOocMlgsU6skUyB194BiR1vi3NgnvAnX4b48wSn/DHVWTxP7KoHCSO8Y2b3h1zsCieILcTCVJBBJ73gpTWKaLL3uUz5ZGp7l97Z2Ykfa3ukzZ9QDp4Fl4tEA5OUxEAntVKhEt5gMjWDIcBhSl5feKyUmiGDxwLiYUgSXaSVoSNKOhM9hMTdjNwdN9ZjyjBehBRz20J7IJ9UDk4vxlKWl2xKK68oeQZTe4cG/BaBNOQOh8CQC6WjQLvhRmWb7ML7x2g/i7vJGdJGKxFcewI5mN1mrxBdevBznTo+qzF0Fqh30kgFWNLQDmYRbqyvRFG1N1idVh5LHzMDVkMz2anUk3vxgNV7/cDma1IdJCOiHMtCmKA+bUH92wkuGuORcH7mTYR91eRw500J2/zF3Mq/8nquecxrKr46Tv7dPj77nIk8M04tgRrvZl6ZzUruxhpNfyTvLg84G5/Y/jLvqMP7u0fL6f8SrzH8m9wdg6lM510seasgFDVpN6X//v/jf/o0rl6/892uynwsIB/UelZERCY6CnjF3itJcyjE6MR0PHz6Kza0tMU94RmR3ZysajV3RfjFaHWkzIiDaurm3K6JR7yUEmaHEBKVKNQrlinpoYYNwyESRhwtD0enKTGu1FKcSZc9uSWUXUUJwuTMjnLwH+VmDpsblLaRHY59AF+8yR7B7cv4cPU8jmGxbK181FdkSl3zpTZKIAIEQFUhMBIlH80kE5ij9K716r9mKTQnp6enpGB4tR1cMPEQGkIMi2jwRcSVspHER/TM8iQgTU+omK0cmCF7CZgCBAxwwr9IA66HqRvwjaTfRkmBoKX+1y6CEAGmLtKcY+IAxNqVGs7l/50O146r5FQwn3ELgVER5I/iEDPCGxpSEEHArjrUrxqUH4jdffS3urmyGqCAjd5hD8Cl+TTT00nOX4vKFSb3bSe+E1xy3R+qYdjfXJKC3Yrw2IdopIH5VhohV2m+5XIil9XZ88/u3YrOtukoLQisWAPI0mPLJOjBrvbqFQfUAIMeOxiEMnzdU7k48uz2ze7v83ZPS9V0KT5pwwqPpM09jfMpxT9gJ139S+P4JgYPLhY6fScsfeauuUA24Rqsid11/92hl/U+QTJ4g/H8t9ziEP5pL3HKs1eQmVOX/8r/5W//w1Ozcl8Ymx2wyFavVmD41FyU16NrycrQbDdn5sitFwMw0IRC6MpNa7U7sStDY7lRPNDo+Hs1Oz8y0t8dMhcImZZJJyDT2mkLgoTQXFTlcyMwAOqHBKIpoUOk3N1akFY7G+NSMtSEYyDVWPJCbu7wRT4bl7qPxPsmldzRQalDLKTnCc49gyV3SKjKBo7JhIoDzvW6t3p4oLmUvQaHwA5lUq/cexIi0vpnzp6MtQnJa4kBEqifaglhWj/vurcgz5csYTEECJF0RMIx50JwkTzABr/KhNggdcagNU4CQ1nEgoXPYQcipDhI0jKcVqxUTNZL1oN2Mux+8Hdurj2zZUncIO+GIQlxCInY5Bv09fmMhlGBHZDQlMH79974dK7ttxVEiNfCANR2lV5qyyn7h2ctx+fKs4m+raIkl1afAALBwRd2b6rx2VlejXlHHN1R0uV3lOyQaqYju2r2j+NZrN+LBRjN6hREPmuMGqLeKTEhDULgifoejffzM+xMur9NHnYWEXJ6DnzO8QAvkY/zIH+dI7H4Ke9PRiTL7OHW643BciqdwtFOVs696J1qgPpSt/+6YiAZuBX9Cb2ImXJavcrpzeDjwJ2N19Rah8k+u6B/iHofwR3OJSjPzSb78Z3/+Fy7/yZ/66b81O33qS2VpM6WRchRq1RifnYnF8+elInfi/o2b0WvsufehV0PQDMjM6hxI7VMjo/51FY91IRPTU+qPBtRTbken3ZJ5tBc7vd2YP3chhkZqaTxBCEmzRakXLshs2t3aiI21ZWlSwzE7fzpK1Xr0rCLnFeaOdOmea96GKSx3eZyMGPru+D5vVN47DiYEjigOyx/8aABIkdIhdBAwNCioTCST3iVHGmeL188mS6cTK7fvekZq4cK5OFLYQZ/QmQJl2hlTUsR01DWRIVSGxaCDMiuGh0bEmCW9pwnxyjnvxQ2B4EbcZFrOodpIHK9gPXfFeshtigPv4LxSlvlbU1asWJKYazXjg9dfi40Ht9UTgYMkbCB6M6SKoAScw/SeEF/9jLA8knbajd/49nfj0c6eggWbXtPWCCPgGhLNPH35fLxw9VyUhpt6r84JAYqUUw9Eud1mI7ZWlqMsYVKUMAG30JheyrwvRmV0NF5/+168dX059kg7UtE7pUVQC+kWBplAAOTUxrqXz2cPuebtT/79OLnTc3/cznGycOM6u/DeiOGaHNofbec3TkT7JBhyGunfczVeFDvLw50Wr7L7tBwhFUdc8O0BY9okC/P6LuVHPhZOJCZvcHB0dEdp/u1Y2fhthdLL/cgO+vhRHfDmlJqbUJVf+BM///Sf+uN//G9NjNW/VFCDD6uXGZYgKYkYIchDMcVusxmrjx5FZ3dXQqUlxuhFWyZPWwTa7jS9lqYrdXyfqXDdb0urWd9cif2DjhDRUw17XgtSLFclQETYPSiQAUwhRsTW2lmXBnVHavSS1P1OjNWrnsplwuFAiKXRsS5sejksNWZ6TmH9ez3kafBmGj27IU540uiS4iivjGfSO9Jn/jh+diXcafVM/H4c0qtsxkeI4/xgQsWBJIT9Hov71jaiLAYqSLCjvRlWxUPrs4lywLok4QzGyTqjgQFpNoOKPzCiMJkXCt5XOftOh0w5LvPAMKrsfb0TsvdlQqHVQMFoSdaKRISDIzKNpWUy1sa6PAQQmsXa0sPY3VhTBgi9HLbsXhW2V5g1G65ZGBXdV3rq2Wh14vrde7ErLTdvi5QeXAhGaXo1mcpT0+MSHgoXPYFA3rvdKFPCt8F6Id2zBokwmwoCljYdks1HZ/RodTuaCjtUvRK8wEqcvMy8fVJYnj+m68nZH1+pi9Kn+iWf52MBjqdViJd5vSHEcKJR9tOTBrqiznke/ffwPGGKl5XvfDPvyYOsfHdIZOQUcggzweH0hAjfaYAf9v64Y7JBuY4r0s9EtfxD9QZ3slc/kksi80dzQEQ6zCiEjQzfqP3cz/7sf1KvVr5Y0Fs6GFb2Mkg7LIKksluyo5cfPoodmVPbe41oddsSQA3B3fR0OGtHsP173ZYq1ovSaCEqY0VpJ0PSgPTuqBWDxYGojo16+vVQcYYK+zE82I3W1lI8vP7DWLr1dvR2V6Ki+CWmwtW7J8YDuYIpc9xmaO43KBSehzmce9Xl2Cfp71kvPeO9RiN/dpoUz9xiFNEXy8OcA2nBHWFck3aRPyudYuY+MVT+jFM8aR/0Uox7w2iyOT3bRwm8p2xFyupJX6XwlLHuGJ/BjCrLV5UVAkd4JV/qL8nD+Iw99xCnmPBoH688e/K6DmRaxqHeUUfWQg0PS1MSbFK3kS0STjC52of0xnvyOGa2DJnS5toUr3LTkjS0R3pPzBwPfqu/VEu9dD50NvsIQ3k0Hwt2xUuaHfUgL2l2BbQ53iuMAvs9P0x5EKO1kgWPYpiZiWOtISvb4Mvn91z7LofV8ck61ZG0vLN3BplzweBdV+GM9UypHVSW7pO2rnekp7qkpWfI8jA+XQI4O/bGoaKg9SI3+p5EwCQ48rbAJ1wozL0EMGVlK3oex4668WO8zjQzcFb+/xEzMxd4myJ9ege0P4rLa5iP2VjY/B/+53/zvxir1q4BEki0ba9eUP2NzKQjj82sPlqNnY2dKKlXRuvpKs4QZpdUWqYj6Rl63a6IpyvBMhTlsUqUJHCGq4PRPmxKSxqO+lRdZpKI5aAZ+83V2F29GUu335Tq/kEMdHdidOQoaiPSrrxydjhGqixUg7mEIiMO/Bml8n+46yNd7nGiUv5ZI6ZnTBU1hp5N2PZy4EHh+kcsea5J+KQw0pMPYVmDu8iUrwlI7xlvKQ5L+Crd3sZ2PJQ51ZKWg0nJIDwkeKi0lEv8BNZxXmkgtWifDwqTNx0cgkTSXEJFBChzKTI/IKvGzKBH5RjDgnEQgaNGPejux35bnYA0kF6rHQetXhzq+UiayJHuBzoy4YSAhHE5AWIizn5+k+HOOANQwS8o1VklAYyzANG7vMmIm1Ll+QxGU1pzs8lK7aJID/yn97TzgISIF0fSKYi+HnOKK51AwvEgRkRvpyarUVK8AaSmMkHw5eD7msHbvwJXdvW9wqEDGBmX18+O+5PpfZ+ux9Pifusw1xMPPNCZ6pCV1n+Xx0s0mrBBmP1HneI43sn3WXmJPpUXD84qeyHnsrJ7XCpbNDAwcG5g4PDrMVNH6EDYn9r9KJGJi4diMaWY9qn8zf/gf/o/npiavEZPgSYjZdgmTFNEOSgbuSmCXFtb9zJ4VN5WAwLpxN6eNBb1PFbHhdgOgkaCZ2x6Nkq1Suy2G/Fw5UGsbyzJ9h6ISq0Y3W4jdtaXJGjuR3PjQbS3HkV0JMSkTZWGDqPgxX1ihMNuHIJI9b6HYhRrFIIptQ03QiPe6Ew+4Tl7zt4dj2kQlpIC49HBQDQbrdhc34zlB0uxubKBbSJtS6hx3kqXGkZpIKgkDExcCj+pBeWNyqJF9iMx3V8WTiqlEfaRRQUtQnhtb27Ggxs3YunOXWs29clJaY/CnwQ4JpEhFYBJvabXSr05MHt7hj3NBnx6Tw9HQ3mbgoKwRix4kkewDEoYDdKBKPch1QnBYwFEctX3AAHTFq6b7TiUADySP1T7HuiKBpZWOOd15ZKeVULGmMrsRDjxCc9nR/YlcABPICgS+OSae+UjusGExBNIMOhPZRIEsPoTLbC1A2QkxhO+WaOlZPvq4Uul4ZieHI2imBu8kI6kRM3b0c55pluXn93iuE/Mn645g+d1S5lljvvc+1meAvHuqrgmHKQCE53g8jJwx+WlWP2b9JDlwr8UzzmdhEmu/55nBNyT3qdbl5cWCfrvnMTAbyoY0sN/Kkc3+2mcYZUnfl+z+e/+pb/2s88/8+x/RCMPl9IAHAw1yOCcemXWx+wiYPba2UrHfe/F2d1tRFFaztTcrAeS6a2ZpqyMj0V9ejr2ZS+urS97bcXw4H50Onuxu70hYbUd3Tb7d0TY+3vYFl55LGkrApL5xr4hMe5AsRzV8VlpReOCWuq0mCX1EDnmMkT2w4591jbKU9UlnhBvVtM9wgb4WRU9IoEwOTEZ9WrNe466nY40qrIbylm4KBoutYUbEJ/1Wrxj/xIzKkU0HjFoW7hqbGzH1upabC6txMaj5Vi+dy9WHzyKXZmkrIVZWFiIxdOnnQ+zfOC8B5NY0CVCFzvrmgjXvbzHbtBwJHCIirkjM+SwixmluOZqQSRisrDK7gUpNSebxA8QG+GK46l21HHu1bkcsPdNODgUfg7UydBeXXUaYCOj3cedA5PPUZMK0v9D1KuBaCive0ur6rwwjx1BwQl/FtrSRtBIJifqMTUl2ttvKznAp9bmH+MjTNcfSnseET16waLxj7BJiyOZ1h8aKsTy2q7KVJ5qZ8rPenPHfeya3z/J5e9PxM+Z1y5n7pNh3BIEruyTS1HoLJUme05heYwnuDxfXVP87DnLo58XPnuX1zO9yRxp+ZcFZrmkG96l/MdtUuy12Qz6qdynFTjEo5UQNtZs5Gv/nX/9l/7XheHheeAti/HGJCxKujLA1xRTMv1IJ9oVwXQgGv2YuaqLUSdmZqJUH4+uCLYttbiodMVaLYZ0HSpXlJb0LXW06j31Q4DtqSftKDwtz2f/jwSdTCeYah+CLFRlis3F2Mw5aUkzEj4lxQVDOUIT2h5DrFzeCMkdE4iRmqUZErOjlu/u7ERF8JUkcBjrKKp8pu3pZcmfNUe2j/O0zltXIckqsn5pId2wd3avPlyOrfX1aEvjg/kRKuRdlTlYG63HxNRUzJyai9n5hZgQfousOVLeHZhbObMFBIFDMWgGSVoIEvnBQa5pfQ0CBzv8kPEOCYjDruIx6K4GYsYJD2IQLGRGXizuo/bGgIVaegch8IZ6gyPquy+GhrGZfTzUdW93QyYyWzAwZYCDpAhE8JSyOukMOu/5KQ7mCYPGN+8/jBazbpRoHGalEx+tRZ3Y6cXZGB8XWR60FY9JhAQXggPYGTgG1yUEjnCfm8MMmjLOyOwmSzbWt/ZifUedGQStOEkTpTiu6d4wcJ85v1aplIlim+L4lVxWSwObxTUpAp+D0rtUeV6ksBMOXBCcv+Ji2etnsJKy8KPL951cKtPOkfSvHzF3WRyVn4YaTrh+PMJTOuNMv/xV1gecj0rhV6LZYUXyRzL5uPs0Aodq4DGl+oPE/+H/6N//92anp/8VGs+2sBp/r9mKPfXSu62mV/mWqxUv5KNj9DELArggMwpzZxCGFdNt78rUgmnLIzIRJMcsQPRejLunHrIjlf3ChafihZe/GjOLF6MmgTJcENORKYODELtqfkrvZhauRHF0Ng6GyuKl40HarCWMsNy5jTN3kojSFWL0o2Em+ZAIFROqLIGJGch+psb2bmysrHoWxyq6fgX2bxk2Gof/WdkZoyC4aFsEzfqjFfW6pZidW4j6uDqLsVEJbAkzCZWizCXWt6AlghNvO1B65ILxiYYh0IiDALbTC7Sb1O6853gKZpSEU8HhQVkJGTQbCxtpNqyotZYiPLL2BK2BhZVJAOmf7nmXFlsSB3SISYUztAUvOOQda3AkaDhCgoFXhE23u6esGckTKIqXBE7y4JWkJ98Btmd/LAgGYls4vv3wUbSliaDh8MsSpAsJFLcmbXl6akL1RDDJlEOwm7OJJREk2NrSQtGiEQy4QVVEre53bK1hP9jGZiM2tveih0acpyd+3zupbsk/g8bhgoMnB8CQ3FBH/QkW32fPyRGHsHQvYDL6SK4fTQ7+UuUd27TpG7+SS3n4EXjyshQ/wcd7ecOX4iZ40yUPSi5/n3m7x8OcJgvzfQoYE65fib3W3+VB7rFcP+o+rcAhXm5KcbjI6F/9xV/6v7lA3ooYDujZTBhHVlGLBdnNakzMD1b9sgakVGRKdtCzCh3UcKUrSiANyhzzEQEM8KnxmVodZvyiMhr77aPY2ZBWwxjD4ZCilGWGFGRNdaLXoUcT0RdrMs/OSxuSoDkaEmOmcZvU8ImYc6I2YZ9wbsSPODdWHq6LVXgx5u7WdozV68ERDmzRqJWrJthUjLQWhXHEQ5r5UiBMQl78sjz5NaQl7WzvSHuZienZGS9+FCuLOWG2xHSWA9wbBgNhYICFMnsyYRBy4JYxHMs4laoc5JEb5EiZ4IyzetBu9E4CgVM6PDiiTsILvzBhWGuDsAESelWXrDhoGw4DGJ7lBU6accIpppjeszuCgzQQerO1He1OQ0JK+RJ6Au85bglJwYKLG9+Dg7Qwb3VrJz68d19tmnDJe6d1epVCeb1ujNdHY3p6QnSntIeMBUoYyuca5aFoc1+0AgaHgVvJEfzM+HXYg4WGozZlY+ojmVV7DJzrvSOCd4rDGb4nuH64InKPz9srp0OeszqkDNP7dMWlTHIaecwR5jpzz5/+5bRFuJKmbHlD/WgB4meel8TXO379cHsc+WTwkh84QtBl721inohLOcfP3B2di3LpnrSc1/WYKvIJ7g8TOORKybl2Y1Pqf/hv/du/PDc9+8c8mpdnDxBqYBbsQaxsmmOTYae5J/VfgkHE2sPEEsGb+CFeKql0DC6rK7Y9rS7Tg4GH6mUGhotRG59S71OSJrEU7//wez5uYHNlOdqthvJRz8RYysxilEankgk1UFBZSutxG9xx/U9iot9YmcsZ4mRYulWdpGFgLnRl0o2wCVCChbowbsPxDDROUWGM8fDO4w3OP2kBZAOsEHlTwmZzbSPmZ0/F2MSUXmQCQ5ESqxJbV6XD54SABx5UbNYotSXIGWAG6n1rIuldqkXKhfK8EE6e6nnWJxM2A3QOFjYKQKMww5NPupIXAkiJnCPjN2g5HEFh3DkQD5Ors3FeCQ7CW9JOW012eSvvhEg77i34M0hPvLLLVxuDy00J5fur69Gx8ASPiuxk4Ef3pFW7FIT/ianJqNXU/vstpRWuFYYH72iAjDEx7c+YGcmAAWGda1SsHRtRx7e925FmxZov8oc+KS7V1/UAP7gs3NeTTu+NnxM+hadLyiPd22Xv83j8z1IYRpy1HJxe8C4FQxvgkvCsLN3zrLt+fjhoKGk/fvAldQ64E/Hk4T1fCfC/4/c455vnzYX41DmOJiRw/vP04rEaPub+MIHD+3xW6li7+XN//j+WiVEzQrJC3avofl8E0NmTkGk31cCo04oj4oVgmN5ljIOpTBb7IZBIA5OiHXAMgBlNsWEdpnohrH31QuvLd6LC2pqeiLhD3i0ht+dZsF2py7u7TZXJSkqQy1RxJpWNnKxhDGzuKOXkM1Effya+B4q7HDrVi30RbUkaGRscCWflKgeAcQAVWgSHWqHhUCaaBYLIhCDPArptaUhb8lNT0xI24+J7NBlqqnIgCkr0Nf2yEP9wkAiLvbx8QPCkc4Ry1pVTtHz8AzcoTdD5ClY0PtbKQGj54C9ajaeB5cE4SEolKU8LDxNSgoM/BqC5yQpEMLAx9EAC0APICqc91Tixt7clDWePB8fFpTYgJN1APzl+EnPJ68pcJ4JtbbsRNx+uSHNVuQhxQwMgeCCRx5xVdSdnJqXpqD88bNncs7BXvZ1GdfHaJTq7HDfKA8FEPkyND+ueEyQbjV5s7LYs5ExCCvfPFaNopaN8gZpwkWDOXvavxDvpnIfipXGeLA1XouVR83z62aV8nFfunS69Sw7eAqN5fvLEocNwWJbuhOPJQVn89Fb3WXzyS3mkd5lASWUK/hRG/nK0C0kPB6TlFL8RrQ4nCxLyRJew/2TnfOWJg8BBwxn57/3Vf+PPqcc/5WlNACGGCmf5+778wT5L6dWA6l0RIuVKNYoyGSCjtlcRt2N8Yixq9ariKb4E1P6ewkUQHPTUbnc9+3IEYegPBjqQPdXrNa0yj9ZLUa3JnBllYLUik2Q2Tp87531XjHWYiRnbkd1AmRBy3lOcdGm6GsykakKgGVrlqXK6h2jRYvY7PYUqDu2gStPMPfXqiAtmxthewJgUU7msdWGJQKfdCfaMtZR+h2UBIuJZaTY1mWVtET/bgwyZrwlGrs6TsCw8wZkcWgrCBu2F98TFgac0dkQcCREaRo82K3RvFPCsRGZVvYa0jl0WQTlaDZK3maQ2pZ3y4yes+Qi/h4dqNwkafFowSJqETRztnzMm+PdAuq78ciY6ZhpcKpsxGMdTXUg/og7KmzWzn+tln1KRjvjMHhIEDwEHLi+TaXG0VI5uxRxF88HRRkmQoFGnlq+LrmplljdQ3/SOvyzLBFv24HtucpgI55o56MRx4BVDr/fOl3gKyuL2ccGVXxZOPNKmeqR05OlOxFESjpwOn6XJ8847PFwKyuLIATev8ud+PKcnvxRGuaZDPPyoPNGCvOiVSMQnM7uBv8a/zD/RJcw/2eUJkfMIHMZwSucWFn8hFcArEZKYCGFjIhdigAPTiIV3HBDFGA2mEWZTYXhAmshONBs7Ma53E5MSEsqHsZ/eTjP2fVYuTExWVCS9QxvCBmdQc3B4kOU1Ih4Jp17Lg9Gj9bE4NXc6pmZPR6U+pThMpGUazsc8VaYh8O7CVAuF6/k4DjWD/OSNVIUKHog/JziCSYM55P1gMJjqzNhUlzVIEkIIXPIbVt2ZmZuSsBlhW4bycuPRWEKYG9ZlJp+QyA0kmv1oeP0QNphzRQbdM1hpdL9HSJBnHqYf5TtIuOSnWrs86u9y+MMrfT5onMZwlMh5QvCcuSztEi+tcv+AGalOHKrzOFS7HHbbSidt1nGOmctEnIHIjcslIAPR7/su4YB2p+nxKBkoTjjq4LSPpaFaA+oQWh4UZhyRXe9gKncuw4mzK2H8/OxH9VNop5j8nZieKseYTLNh4wKcEI30CZvOBy+XJfdzqmsKx/mdynMI4XnkvhDL46b2cbtl8CX6SnnaOzRzeuZ93xOW3afXKXZ+5V3SRniffEpFGl6ntHhSOFXKqg8qzvkRTvs6oe65nnQD8VP6nzPSE53J+hMciXifm1TWcMbqoy/m6qUBFQAWOlzlDYv+IQg66t3pXWA4H7QthqyUhi1w1laWDDDHRjAAa0kt6uJYTFOZCIAwZoesYUjwdCWMUP7HZ07F7OnzYtpi7DVacf/eXZkq60m7EvMnhAE6wuTj3sJFPq3tSNVM94TLFMoEUe6LzKypfDb7ec+KCJu1KJKfbsy0j0UNJiHDlHl+Ah4zRKTBjESVx3w6YKRSpon5iDLlaWoLQAlqcNfLxobQkDijGG88q3dm7xkE4/EHfsqCuRmxh+/zYTWyTqSaiII05O0gcG2CVAxHToIlMRiQpYFi5h8RQoQhbA6tzcg0AcdoPmrfIwbNyZfcnKfu9cdREAhdYHC5Wfn2RCAkS5dfSY/mBmxePyN4nJnf8Y/HjDH4h7AWLvclJFvqrNhbZ5MpLyfzaDfMLB4pb+JygBt4wnHJz3CGjkvFoahL4IzIvPdxppQPTlxuhlHyzdJm2TgsAZU5nrkoKMGep8YDI6JfdTUNEDHF4dHXrIw8Cbhx5+ewdM2FipP6Tk5hvje8enSnIg885Gm49C7PK3POP3ufOo3c5XXWP+gDOqc3yB3l9cscOBsTY/8GoTw+ycFRT3IkwMN5CBy0m+K/+9f+2r+a28B5lggZsAThmngRFHpmGTyDqi0xCAchqQtxu9HHsu6BcYg2e6iwrZWuwKBxRiwwFtPsRo6I1hsU1aNz0j4aRBTKsXDhubjw7I9HZXw+NrYaHhuhdx5KQAgkmDE10se8oHAfnt27Mn6HQMrCrQGICJUd2zFYS4RAYAFjZ6/pdTNb65uxs7VlFR2kp/1gEg6CnWX/TfW6+6oL9UikCyOpLOOLMhR4wrlXV1rSeCxM2sOeymJTK6lbbaaa2z6onMFVhDqMeexShmAANIA+E4pv/Mr1tIdZufKCNsy8TSO82msAzS2fwdJzmi4X5vR+AEHjtk8Zu2Td2wwTTGi8sAy/nLhzgs7vH3fpHT/uLUzZNW7C4j3/gJm3ydFE1IPnNmu91CHRbgj/k/l71k9XNE5oLJkp6rwEJ7CyFocwr6WSnx6rxmhZJO/6ZXUENq4CIEFywuVlZe/7zuny11kcXB5frh87y9fRsvdJCBBHb/r5ZhSbP2dxncyPCYPET89+0J9olA5AHrbPkh3nq4BUHteUjx33XMFFBkee1I/ZbV6M2uuv6j8tk796zGXS42OOyLzLBY5NqrmZ2ZcNUJ5Mpbhn9i9dcYTBhDRgc7cR7Z1dMaiYtMn0NpPWMoukRSCI2IvTlckEAQwXmOJW3hCACA5ThfGR8ZnZOCWNpnU4JMLaj43t3Wggp0oTMX322Th96SXFLcba2o6YVEyi/IHSyM/8SZc1Wboa4Vl1M2SeDCctGhqmU0+a1winwqleIyOlqFQrsvnHpAElDY6xKnrlvWbTgpbBy2EaWJmmfJMzD2Vh1kjwundZaIE1EfzoaNTHxmJ8aiKq9Zrq3ZY5uq0y0gFmjJeluqV0wJp8lpd+MC1w4y3cGF1Fi4JJ/awWy4RlSgkDYkrIw+wQGfe6glEDrWsyvbLejmCSGhClV3wLGz2nd7zVf8rIvLMijVyCPSXnHc8IUaIlLSflRSKnyfOg58aro6LzgB1oH9rR8ZSGZORBp0gnh8nLLngi2ATNfjhrY0JKTzQ5Wi2poy6LRhFAiKoUK83kCQ7KP+my51Q38tf1ZByFUYdU0rE7DktxSZpcokPg5g33XB1LD06Xp1U5lHsSpo/Cd9zRyukVr1NeDknxM88vCaeMx/PI2TW1Bc/pX4KFOwcQ75xfZDE+6rJcP+aIzDt8LnAK9bHxl1BLTbiDCrYXKQpAem7WkVAxWN4N6y5bDS7m2BfDeHGYwhn0wlzi5ylVqescuCUWQtVxLwSyfV4OZpLKmZg7H+Pzl6Mjy+7waNhZd6RCdySEiqPTMbt4wefqcFRpT+U8hkSun+CUTTJFUnN8LK7ZVkRdKJa9BaOItiUYW9JkGJcaqfNZGwkAiEN4KVWrURsfi7HpKR9KlWtNWFL2AO58jxvP9yoXOFrSZhBYVvvFFL39Xmxtb3nsq1qtRXW07iU04Dv9ckfDIzASAbCGB5KkXhRJL+/Ixgnl5fcWJSmmNSZplwzmM8Bqn8bnLEQQcnrXZ1ZVCOszy/I43OyPS0SeUPqRduCFALPgzfCQHNhiYaE6JNWdMSPVxvCSu50FJrHIT1700pSA325Km4ZceQceHFm417PHrHSlE+P4i2T+K44yFthSpEVTiksnybe8amV1ILlZReFkloHvmcGsDJxncXSLlmSICM/e9a+5Uzp7gh+LR8rEctau8/ssjvcw4bl3dPLRDZ5nhT+JzlN6CU2EJ6s53WlkLo9vLRFcyKtYtyN1cUGZ17/0rH94mtjZCbek83vofPCsestP3ElOrT7q8ohcT2o4hVK1PjswVBTDsUq4EIcIBgHtHaf05OzVYZGZevsDEYyUGSOGbQk+7R9B1UcUV4GZNdJwsRhFmQqsUJZK4TywcWlv0YDyKUR9YlZl18SUSdgkRDGArLoPDMfo+HSMVOtmtoyv7U7c/sgOoqaP41ydFhqahFm5Vgs2WTfa7ejI1HB5imOaUAqELQKIq2mVevqa4uX3uXNDU5JwwqJJOGBzfS0aO9seN8GEqZUrUZXmA7En4aEMwC1XZ9L/Z0eeMFUuuCEiO6ILb07HfUaAhoG2UCVsFmUIJMwdhurN9LH3YWXv0mxJBodowUxNq4kWGJdzWCrE8V0GsNul8GOIeZ889fPYjLULuawMC0e84iSwU76MUzBeiPkJaHkeFipukQQrNEZnRr65yZ7jiazIh2fGDWcmpF1WShayzlQu/ZcDFgrh6kddIW0/ZY6HHG7fZm8py22R2sPRyEu551Gcd7rxn2MpjDyy5iIRmWYPn+Cc5vg+dymMvFPY8Zvk8tePuywjEvOXeVyiZeFSP9Pm8MB5v+gnOnafJHAIx+cCZ/iLr3xxcbhci2Ex9IDMiiH1+EwXHUmwIDI8COfBOami5WoURireyVwcqXp/1ZDCma1CMAkNSkeCJFnpofiAXUEaAVsc+MTLoMyrQUZl1fjkfyCCGRmbjvnzz8ZW6yg2dqUFIIkzIrRWpWuhpHIlEBP4J+prDEEVXCk3+WPMoVWpLGHPvZ7AcntAH5J45Yq0Fd03d/dMmLX6mDdO+ngIwe8eD4JVVjaTdG+ByP2J8gg3UxgoylAo73WF8Mmboy8Z6CQWi9JYpc0h8jQm8XJn8EiH11MqK3lVKpUD01lzgcHkeS9mZjW34XLdFVtxLRy4kvGJspLQUR4WOpkpl0p0HdHs1JuILgoxzJEjEo50Qggcx8mc053wj7v0nAstXqd1NJl6D5zy6cIVLTnd016YU3ttacPq2FiWQPpUBAPRhJGvchNcmL3me8fJYSHPhAs00fHaSEyOjvAdRZDs91mGjznql3ArfDAUgBZBBull8lzypK6eHuR9qL+rmJ7BKZqIw1Mj6J424pl6Ekb8Y1h15yuO93m4XT+OHGmphzyaMzklPOotyMifsyK4T3QE1SaXvZLTu+zOsAGv0asrz8MDnzhblVrhyY7IvMcPnXvqmQV1sRESJEP25SiNjcWghMS+CO4AQYJX45r5lYy9UcXKqDUidpCLa+TVg6MliShy4vLydwg0I9I+o/KzKsig35G3/1QnZqTJzMqkAWkJYRZ6qOAqM52JkoSQmUlXD5Rx5VlpUrvljZZ5X7L39oIDotY9g5AcBVEdrUZ7t+HNj8RMMKb8UrNk6Xyf0hsWvPKmWR3PDIQnfqqny5a3dqRXoxPj4WM7JWyoOwOceZycAXNhcdKZaLJ4JmHl5zL1Z01LxMEnbQ8lzLmyFuhAcRHqWYUsYPrjFcrThAwM6u3RDLyqmPcQF4IL/EpAskWDT/oUJDAr0gipo/d8ZXngcvhO+uR0D85SNIUrX6Xh0VAk6gckO3I1Pg0HE5uH0e52vUkYbVoZGMVEBwfoSuAL3LHymnokLSe1CtccHsz7UmEopsYqUeZrH0pP/fug8tx/SHDz3yaFC83gJUqSiroBTq4OtD/u2BTWr5C848grvh8VDibyLElEOv5ZO8vc4/h83Bm+dJP5LO/MZW9TOHnkj/o5XgLUYflLtwsewMBBRtMD7m2f7Kj5k1yWk9/T1Q7NXjw/NzglATM+GkcTdXUB9Riqj4fUlzgslGIg02COCvIyb9B0ShVpQwgX+UFpREMMrpb4cgN7qiCKJAg6vX35rpnKOBeDc/qZtY1DGJZKCxz+JJTGJ6Zls7MeBIYymdJ8yjPFS4wIqlL+TkheRkzuj9Ftwu4j86QTDESVQxCM1EdF0J3Yb/FhOEpKeeeN1W8OlZnCssQ4w5Ti9EvKovg5j6547ohoOMxKma7UwXn24yTPhf+YCTmh9evBe4X1y1KA80BYISQKwj/mmxcsgjPKhKjlFdf4liM/32X5ul66pbiEToVkeaa1SAWfBMjnfxxJ7iRu8/ucORLctI2D5RKcPHq2KQtDSPfj6z1BuUthrEg/CDb78p78KMsmZSZM2LyJR2tgtjHNZimeiM7aJfnI+V4iqlouRFUdTdoCYq5P8GfxcDlMfdrS1eMajqK4uUDgmbQqEzmtGI5nAtNzSqsLxZgJUt5+o/axVqOfhSZxM9ePQ7j8SfziwGAOGpfsbfo7Ed8uT5v9e+x9ll+KI5+ykFe7ZHyQ4ijN4WE+cPwxR8xPciTIcpK8GK0NjEyOx8jcTIzMzsTw+Fgcjcp8mZyK6tzpqM+flrYzFgMjNTHmZBTLo9ZqOAWfHc+YVAWZWiWFD0lAoekw9wFhMhbECl2rusI2zJ16dVXNlYDYrHvq/ZGPbaBynVZaXerl4hC9wpKGJILLn/mRh/MRMnjWOxO1WiIRCnHxRmVqlP49cULaVfpCBPCxCBFCAtXkm3oE8smv6dYXPfcbLrvHJVrjWQygsgllcNM6lddoCB79N6zuJXW1aYAQhWl01Tt2Ovs9BJnln8PvC/Vyej84XfIKQKMU/hFs3D+Ow5RBlo3xjrPpwE0Gj+OZIUiTaZhZOf70jO7T7u0sv+yaO2eb/pnRwa+dggj1OJHT64F/eXrajnvDnODuSZvyMShEI7pu8qu3OyAQCzKBFdjuMSFxYFOMSQb2+FEgs6uAwyxgrVKKekXmPTARKJ/yQ1DpPoMFOA2a4Ewikri51EjPQOL2IX8ik58zS4mdFx58JomUyvBNooucFq1Fk21OI6STs7ZDBLljQUIO5JGS5MLOz+SfpbUzDAmXx5p68v4JdteBaI5PNtADwhrBlq5KfZbXKcbjjlw/6vJIXHlvPzE9eQrCsmoqIh0erUVRKn91dipG52djZHo6qqcXFTYuoTMiM2vIflj2PEd9Wqvx0RTqURFAFQmfyYkocSzDqVnnZfVeSLNURtRTCX6Pgc3UOVsm+J51Yr4EotGYvJGau36o/kBWViXSGbnyEG0/jxNxfJ8EAlpHoVyWOTcRze3tONzbM5+Rbe5piCc52v6xhrWjJIjo+B5Hc5ER4daugBkBobqaifEK5rS9A4757HS97eKAIyeEQM4dZh3UMFom7aR0SmnmFzs5Px+7qXCP46DlsIJaHsGfZkgywta/BB8hJD1RB8OFMACuRIgmPgRSTviKntpOcYl/wuPMFMRVSpeltLQ+7Ud6zKT0NuGJvAyRBQBef8CsejJ7ygD+TqOZNF9ekhEJyacPU2Im6t+SadxTGFZfLlAxx9IJgYdRGinE1LjMQ1AnLdxFkmUWN6dR11NoS9DzX2VQRVeTBKTxxT6H46RzeN/xHublPstIGaaiEq5z+uR63HHK612OX5zvVJ7xKxz0ca4r8fxMfP0ZBsL6eSsvfn5x0qV36UJ65c3V5aiMlIC3H3Pk/CSX5WhPnMH91ra6kKYId98oRfBwwj0DtSxL68J9sneHxqsxJM1nvyD7XWGDsoXhTOMDxsYX1aijMq0mpO1MSysaq8a+wroC2D0cSHCC5Ki0r0akymNmSMxVlJkG4eDS+Jubw+NwQ3rmnpCkApH2cZ83nvNXPSxcMuYB8W4QfN5z6b5SrXlrAWuIWAhHz+O8Mq0kPad7l8078tOVcMrJISUGwowyELaMQ7n8LDZrlci32+WQso7P31l7tBJrD5ajsyuzThJpYEgqP4PkPmxM5qmEUFPvWjtNNQqbEtOmWUU8hkNXyuGTMxy1cSTGihJmL+bvsSmU46HvU+iJe25dCweZzPSP2SwvooMf9csZNJWfnBkA7/vs+UQ4M0nJxCNj0uUFcJuwm+g65Yvnu0vMVLEfj0zTCniLBaeB9qg3K4v5YmubbRn0JHIuk+lyGEY/lgZwsHpVWk5FphVMmsxoXPrv9vQ9sLkSWTnkmcXhOYvSfySZoSJe8oTzL11SAgsS3eHyq18h0nzNnimXPCAvBSRMHjuenKd8yvsjTumpf/bQ90mb1b2TpDiOlUXxExoZ3k7X9O4JhSSXuPVxlzgiTYUz3cMu8cpzr1y5Vq8Xn+fAJc61YZzGg7R6aaKQN3Oq1+QQdAiZYxNYV+KFZwDlnlQqLTMuuh6waEvxPYgJrFnFgTlBzH8QCKJELEaWTCkxFZ80YWGcYylNjlDe5/f9sasUnLwbO713HB5JY9ohLH8+fk9+eE+t6rq7se5esFSrumelRzML6H3iDaWzz/NM6e1F8DSQf1mYn3X1gKNUe1Yy78M0whvL9RGEzIoVZZZS72ptNKZmZqMqc7ao8FJtTGYsg8zcy5SVicTKaPYXoZrx1QIvMzDDAVRqs9xc0X+Qb5+wLw9cWXvgqFt+sBWw85dYBhzxTKh+CDLKODqIxu6m2qqZZZW1rbzrfMLRgeGShgORJ3Pn0cZWrO82ZVqn+CRz2cDExcEJbmpB4HBhQFqJzHrRoFtP8KC1ATcweaaOHl5/rbaEtjrNNCNI/spF9Mj2Ck9kKF925HckuNc2d0RPyoN6UhT3wEERGTx+Zw/78A6AeUGd061CE1xKY1wb7OwFPr/Jw/hHHF9Jmb2XzzCfnjPp26c5nO/1l7W5aS9LkTu3RRbflxOvDadvyD+7Znml5zyyrsYF3gH3pD5yVEUikRPOVflDnLOeG68OVAc70Vq/F93GqsplcZ0qTCVQzWlYeWz4nvxAeSSKY/U4KpeiW5ImJAF0KA3ocEQ9almCh71ACBoTpxpa3uBTCXkLMYWY0HMiT9j0MaVTU1NGN7RjCnAjcxUcuiaf8klez/m7fpg8cHPN4/t9Fk/eeVO27iF8xqXwbDtgVSqQMT6QCFvRsjJTPbL0LivPlzrJC2c03q7Ms7Y0l2EJkiHVhS0RInnvft7easgkKsXk7EKUJ6aF06oEucqWwN2TFtNusHmSnpcxMGlCfCtZWl9tei5mLl6JsdMXotk5io3lDQYtksYkDwwJJuBIYziMs/kQNMwTdQTW6oA9q7sFTfaciF7NIeQzTc6sVX+tj5mP/GmupLFizhwLLqXXvcdrHE4D5o6y5PQe/MD4ZohcINnnLKf/OYE7Tur8uhKwLQmrXFMD2pSr/rsNuEo7lkZHGGM3KRtgog6Kr7bEs/CwNDwQY9VSjNBeqieRHYdESg987iwNA6/1HqLMaJVrekUYngsBUI7ydGLe65rBZkcZ8BdBWXneVkK51thVF11zc8oaNm3ET1Fy76zweb4KTKCpdLcpKdKzStBNgiuF6gouoJvslxLLkSnaIeWkCmSOgCzOE9wfpuGwYRMNp/zKKxevlUuHV/lQPdkPj1Q93a2m1TOERVFJfQUnxqkI1/ug0GxoMPU6RzK1CGdmBPgdX9e8HsdO1XsC4KkRSCtEZI3ijD5SbVzq1Xz3iT4hMd199J29ykpiQnnpHg1vd1MMLPUdrYGxRsrhhDoGJxMMWb5Z+rwBHeayOBhLafS4+uBBtDY3Y1gI7LXb3vw5KWEKXvgEcm1iMg4lCNhhzpcvNh4uRWd7Jw7Z1NlC6GHQSosRjhH8DLgnM0KCWeZffWrae7p21ze8HaPAJkbBa2GT/YDRdCxGZdGfV9eauF0DUUQWT/VTVD9baEC8VJgsiANxIiiGxfwHvdjZ2oh2a89pzKROnO6PHYmpAWH6r/I9W6m80HDWdhvCMcARz1Akl92DceggCRKRluhrrD4SYwz2ks5x0M4ga4Tcvjec0lbdTs8zW5xOmVa+E1lXCTqeEaZsOKbjWdsSDvkEjp5pbyjCDjqk3oZfThdKSnjJ4px4Z0caw6uyHCcrm0Tp0e/8nKVxEOUo3GVnaXO8WoshORHBRx7u1HLklTunxaQ/dikeGcAzWVxf8zzSvdNwezK/3Dmi/0nD6XDkqNmbgNydLPNJjtT2rdau1Ps2wy8iJmk6jQ0RR0dvMiGjWAheerUDXfdlx2JS9ShPRDAwkkwpmyCqMGmSsFJ+SstzPsOBS9VUBU0oeJBEGIiigXXv59xzSWFGtN/xmN3bH8fpP2dxUnaKS8NlYWnWCIyl/zh6/gTvYVQlTItisNbennd0E997dsx88pIozo/kOOfJe90qnFqMyQQar9XjAM1G5hODvJs7214bU1I442TscEYbKEprXLx8MS5/4aWYvXIphsfr/qAgG0g7jYY3VAK9v1whoba/r7YYKsTchYtRHp+Mjc1tb6hNu7jVFhxUhiagOF6UWZIFLe0tLQpM7UJ9wQVETttY8/EYhZwipKqhJQAjWxE6iichOMQYDFhSXIAiLxFpnxEyj2MZBONR0LBpCWGna5q2JiECQNhysUrnt3IZbKkA4jJ+JJrrIlhSHML0Rh1i0k7cCan+zKjUahVrZ5xC4Popvo9a8WZZ2ojB44MoSUMfr5ctiP1pHcHlmSvqQETdW4jiCTBchJMjzoFkqAtCg6DjuAQcx9QzjGSGwB/jy/jrx1Q0eWgu3SWfw0Go/5E2T5KFp+fEtyed0+QwE0nt7NMDXC4puM3fK7bLlsvLy10W5Uku0cuncOyYHhVzjFZHJU260ZF9ftiTDewaCC+6SQPJAi6roWmFigkgE6/i5Hg08TrMUeUyZOD1Ls/X9VN+JiyHc/WtrzRino+ZWy9S3sf5uwx73uf32TNpsnS5dxlyqRZ5PunKM0KQfWPEG6uPRr1Sjn1OOdzdUVZiloLqKcxSI++cxyuNxSQagIRKr9WKteWl6Db33OOyEXTmzKIXUfIlixFWdUtrAaeUCYys4i2Mjso0FfFXqzE6eypmzp6L0ekZj3lsyTzrSHABvgWb0jF4e6BeeeLs2RiU9sTA89bSSuxJSDGoKnVE9I3mKYVW2g/+CKGTrdGxNip/qE4D7fRgiLZEAxF2dPXCTEF5eMS6lq7aVhrE4GEMMYYiTYf2d3tSB7mcYIHR4dm7nFF8VZhxh2QW7kiZ3nPj5HluGTHlecm07Ml63BMcli9EVkzlYTOHOLSD8M/zyEjRgqitzoJZKdoYfPmj/xI8HsvRe2Ty+FhFmlBiF+jA7Aq8/FwMFUKYqM6EEwZcXA0D/9M1pfKtHUlT+mM8EDf9eCQxd7p3XN/awWse3HWcLCzPOMsLBxyGpf9Ofwqg9RK8WTspLFkNxElX1zW762ehsk6A4U4D4Wh38sVH3KcWONXqmJhgLHoHYhZUb9YTK7W1EiLkQOalPaFQC54TV1LkqYxspTFCc5eFwWx9RIP4zBtBepcT7h/s8gw+2TlGH6AES6qbbjIPUdp0Uk+6u7sbmxub0i72Yl/mzs79B7F790EMNaUJCjkePM3TOhulQ1ip11y+cy8O9loxOT0d4wsLUV84bUHSVZMw/S6Sjz3OARLh53DgMS+YykWX8eruooSQNKGR8XELJI6waAguNn9SLj+bfYo3s3hGvfl+rPN998aO3tAKyhzGZiynUPQxIIPlagxVajEoQZr8SAyzz60k4SQE9aTJ7Eu73Q95XQ/kDw/E5EeCVcQPUw9JaPm4VeWf0a2dcWAGSRSQowdPBRGTCEtMK++lou2NR1Irgq4ewpCjbikctqGSScPhVIK0iEsMkmlLONglB4XSOa6CnfdskIWmCQRWn8MjgNhSQi8PtivS0FkEmEmylAm5cQ/RuJHkyYPe1ZXitQLIL8X2v3x9EA9pkStv/Dalyx3pyeZkWBbt2GWCIt3a9TtePecCLMEjr/s0DpR70vGPS7q6PN8rDyJkcYDbLssLXvC94vmSuyyfJ7lPLXA4VIJzXjtCznCpGtXRKRFU+lwL2YPSdM0JBIAYyBNZG2aAB5YUP68cwCaAM088p+VdRpDc6v6T6nGyQfr5OOykzx3vqHYK5z73OMqwUFHv5u9pyQRxPP/ovVgUduil+5OzszE2NRk+BF7x6Tl3Nrdi9d7D6G43/NXKfEDd2o3yRQhtrK3JFBuOi5euxNip+ShMTUVXwmKvy+Cr4si8YWCcdTQMTNPjeuGacxGc4jgOmWfp4b6ueD7khvZZKVWiJS2ms7OjXron4gPzMOKBBMlITM3Px8T0pHrscX+nyfUlBvkLpiEJJvbMFdTBFEfHpFGNxbAE2pA0Kj7NfCQm3Jdg6UrA9Dj5jxMA5Q8UhjYAszKA7LNmwKe9+9H+Ey5vy5wOfM3azDQinxYBJvgTjI6YfO5IY9zwEt4+kNCVBk6nqKBk6jEYzH3K10xsGuU7aSW3p7+hpuKShkIbJ6jTuIk63HIhJusVKXVSoRA6fkf8nPITnE7sZ94pBGHuesnxTrfpbe5OPOldTrsJVoIYTuWZPJSX6MOdol76TGby96MCc/9Rl5ePI29f9ac8ycta3wk4ySvxj5yu6V548XMeL3+ffL9UC89PdgnaT+EODqUiF+tRnlqM+uKlKE0uRpfvOetdEg5yOXAKSAjKnMJyMHKEZg/pnd+T5hhwP2e18TWraF+qZv4Pql5eVr+8E+5JYbmgo4dlUNfMLipMcZWPfgwkwkwcPVGoVKOhOE0RYH1hLs6//EJcePnFGJubix2ZWBvr6/5AnHQHj82wi7qz146ttXVpI8XY6bSjrQZi/YyytZbBhtemzKJdaUydDoe3q3wYwU0lOERw8CGwZCHyGRYENwsia/JNmUyNjXWbbJyEaB0A/KpXHxTcQ4zXKH7CrXIT8XphoYQQn+gZroxKyIzF4Oh4DEjgHEnjOZTA4RtiHGouESMv4QI/MEgswSYxo7pIW1Cde2ykVIH5YKz9CZx/tF3697pAB+4AgFd54H32Tl5j0xb3xCUSN36QcEmrjZt7jCdJA+SFuMrZ619/TEoeDaoqXDHuZtMTYla7UzYCms6UM3ToSEak3U2NlRmOVHaMPqYyzZzOOrUCPv3L7/WfwvH5s7zTOW265olzwZHwk+qY5+e0vqQyRwR7RW3pcRy/SuW4zn5Kv9w5bznnnYcfv3Yq8xd3fkjxydPtY+Gme/BvxideFoeMHIf0+Ce7rEZ/uKssXIzq2RdiePpyHFZORWewarUeyPKK/CjOFTjhnANhJ8IJSwjI7vEqC5MsvdM/vXfaP6CSuNSAGeLk3GjZPY483CfTyA4XU0m7KereSFIQ8RE4EAikvLO+Fpsra2oHFtChoexHT+nLY2MxJaHDZ1y21zdjbWk5tiQAtjY3LWwWZdpMzJzyN9c3llc948WMFbvj+QDeSLki4pcir7I41IuvQ+hRJQomaS3NFovbWn0NANiAH0MXhqpOTEZlYjwajYYFD+NLHHHhpQeCVQWprgibrK6ZZ3yJ8RxWgx9K8BxKKB3JH1A+2pC0n5DQGaqW7YujlSiNViWcKl4qYAEmQBE2HLjGrFcahwGBdH7C8AlaOZ4aP6ah/C3jS/328Xviqb7Ey5/T2+N3OKXpdo9ie7etOhYknyURFcZb6IYc89kezNWSBD+dAVokplXKlLEcCdSehKbyFWa8/qpWLkWFdWQfhdkgZdAAMz53J+9T6cmbeHG65nFSRgah7/tlpCsO2IGLGdP5uVNRHx11a1piOl7OE7jH0+FOwn7SZW/78CDwnEZ/fXD1vp+WQGhKt8RL+UNj/cgfc59a4HSGq9EaGFGPrJ5f2g4qfV4gCi0Z2QuY48KPATnp8/CPOqqBz0jH+cHc+WzRSe/eQRGtErrKuI/n+SSXw5GXhTcKldwmoLw37HGcJ1OmKpAw4OhJY+g2G/4+1tr9B1GTUBkbH/c0v/eAKTP29GBGseN7VibM+OSkiQOt6ZQEEQJhWCbK1KlTsSktpC3B4MVjSotW0+52/EXNar0ubaMUB2pAozpjLMwyjsyAqbvSkvq1VqRDenUx2djMtPyE930t3boVO8uPJACkbTEYjFChjhCUsMkaDrBqdlQYU9KUma5D8oTpWb09n2LG1OIzzSw6ZPyIfXOFkVoMFcqCS/TRPojuXlftg2YnAae6Zxj+GKFbIGWOd9ZksrbxuIpuSJ2IWMSeaSv2CmHs2rgjLV7wY/Bw5KjXEelVPmaYnOpBHirX5SlffBIwHO+qMONBbc0zJwMoHmCOlIbS0aOGS7Ewb+QlNRXHGHV5dlx9D5RyysMBPGY+j9oPcx3lgEuXhAWeeSUAAALcSMMiAofHV9UJnF9YjHFMXsLpmfTSHJPnm136PJchEJqirMGMAaBZUlqrdJDyOJmJ63DCOR/iyCszj12JltI6oyc7Yn8qx6I3T2MDqMEBoMe93QkC+oNcTniAloGcqgYCsntcjqQ+sjLH8yf5T3KPvef6kbh6q7I5gEnE3mnFoAiryMCnQIUWINu9nR1/nvfU3EIsXLoU1dkZb+Hg8zSQCY1ovOvHeAZLA4ZKhahKKFXZ8Kq4XWku/nLD8JA0hFoMqpdluUC3s+9PJTM74m9d6UrZySs+AgdRIfhKIvyRsuLwAMG7bskWR2toSjCWisMiSAm6noSShA04Z08VqO8P4Pez139u0j87wigR9YupchZqMm1eKEvoyOTyWizORRLRsyF3kAPYoBOZgRwlC/HTIeRZQjkfbZ+cDnB+JY9gp+6J0pQGocBLeU+PO4vjjMnC5XAvjznEp3k8bkVkRSCvxE4ZngrDjktWFQbGqR/tRWehUC8dUDzgo2zMrnJ52LNVg4rHzGJifPnc5RkaFv4lb3AT0MfBOEDLgjPIXJbjEp55CwC1vZ3rwgvJvV46oneiVovLZ07HNOczMb5k2AQjiMnKc5HZs2fsHEDmamNmGo8kWJloIM4J5ySPB51w2cv0l5jkJPM+wfH6Uzo1iLCDAHXzZYhxQfm9PIT8mPOrDJGZy58/5p/wTv9SIrnHwlOA70EspeYlPxbvpD/hHn9SWgWY0HSFuDhtj0kK2/z6EcY3mPgo3vSpuRg/eyYOZE6wDJJvdg9ZylD/5BHQqc9DGLECVj2oPGSTw99oNv3dLmalmO1jUyrL7PlQ4I4EW1smnWdMVD+SwISYV9RzZ3fX7zG56K2JkMwXmSndVjTWVuPR+9dj5ebdGBchzszPRYHVtUSlknIJuo+6DG9+kzzPblvl7yNmMZ9kQh5JozkcYtMns1fSZBQ3rXrVLUxiRtF9lg/vTgqYJzq9px5JyCQazvFlR3r9ITwYiu87xbEJAJ0KZe1WNx1VoRAEibUf3pKXvAUK9VFeCHfC2TbCYLFFiMskrdqXtBK2JQmc0ZoErkxff7kgY2rHVHzzBBlaC1Mc2kNOIY6T8syd3mdWAkn6jnTOJ2VFGXT1JzsbMnPOCtve2YqWOpeaTN/T86divFaxpjMoWnNx/HN2iUecP9jTdZSlGJMT0trUaRCf19SHODykFFkemffz8YVvtAOTPQ1PYJbsSc5wfzrn7JUZo4Qk4zlDjpyZHmAJ15/waA+QoIr7VBECk8ufT4bpIT3jaTBdrVVlHobNPfXimuKhmxBHV9+L8LI4ufcz+Wb+ZPku09VDA+nGzvq6v6sFg5EvBLq325D2MxxFmRE9mQocCKYM/Z6Fevi8njgIxkTjGPqJwNAweAsGD8QQZREKhMnMDsxVr1WjJvW4LdNqfWMrdlUmg5swk3I2MzJQODY2buHEPjUSkra1synz6XosffheNJceRUVpzly+HLOXr0RPcPOdd0ysIQHlwxTJkTYzjDxkVznDqxhJeKSQ1AaCVXU4lDaDoGGMRDqc3g4rLsPjaGUpo/w/WSQ8fNz1cS9n+lH+ZnJpSQhy8ZQTW1DB5HLgwMJVyRxC+iwP/hONb4P5+/VKz0ZfhgDIAm/NRRHRaphx8+H9wiW5MY6zLw2B/GBRtCTOzvFmTsXjA4z1qoStMjZusrriXNMMjo+5fuG6x+ue5Plj/t71pGy/IEYWL4toPtOP/g1BuL23Gy2Z4MBdKZfi9MJcTI+NeezRmk6W3nmKSGhD6n1qejJefvbZeOrcOZaA+uc88zLkyaLfPplP9wmW5LiBvpMzDiCsT3B/wKsnOQrLS0tIyX0OSEIU/7Kwj1xzn7uEUjnCTUQJKVxxqeLH8U/m4cZJofY5U9o7yXFcvHtOhZKOXs8xFO7oxNGPOJuPlmO4c+BDy2kAvbSNz6K5cqUW0q3V5ygvt44IWhcGbJ2fLsdwZS7vyRQP4evy+CfP1DdMv72+FusP78fWsspWlLnp2Tg1MxNVqctsm0h50uMmhmJGiY/hMYOil9Ha3Ym91eU4WFuOo431WJyajLMy+UrjE7GivO9+8H48uv5hPPjgg2jvbttsBITUfhmODbb/+V3y/RvdImwEg/y+vI1fZeDxBeIgTHWPoCLMSyYEWzIHUr4u5yMuD7MgMAElLSWdFqhyqDDJs3i0ndtPYQ45kaVL0TNfRW1KoLPMgDCYk4F4Og5HIGu1NRokDFgs0knRihIwMi08Oyk4YERm3vYPeh7Yn6iPxOyU2oQ1Rwgm8le+7lSFBtPRiTrm98c0DTSuDMG+S4IFgOR1DwwO66c5drl5CcbpZZrtVuxII6ZBGSMcU4d1/sxinJoYjxHoXVqwTSU6NOGADu3c6TPxYy+8FJMyJe/cuhEb6qi8BssdRyrP7WivZ2gPn144nCt1AmrazM2hK+M3aUzwye6T33zMpUKAJxEpgAFeuiaECkCkaAZcjvwUIzm/IS7xHJLCcv9RlzdYP6/sGfek++M4XKle0sgIQ22mt2LDJFO3EFo+TcqPBuM7WSv37sWUGJW9UiY72fvbpGmrF6mPeWqZqWHLdepMKQKezZcuOYMhwZHC+A9aLKNUJgTCWh8GmpklwexBDW43dqPBzBLT6Srf31wXXAk/+k/6dJc5tAHVaXU1th7cj9baWhxKxaYO199+K5bu3ImaTLXZqYmYrtdjRAKOj/Yz3Zuf8Nd3zlteMNkDv1Bo+gEGE2DuE17R+IblPbZCmkwroa4sAyA8CaSPuxxHlIWgNyQZmaG5WRtUOAEKkkuw5vC5EL/J3vPsR77OcBCbuy1poUnT9al/youZssTLSsNsnOJzTAdmFY6ZK75uyviISnHOCDcvh1D4SGEgpicqUeFzRiqDMl02hVjAuksxfPls1secy8/ucY9FSS8TjvWYR0yZ6qKfgvI1NIdSs1lCgUzmA4zDSjcuDfjSmbNxZmY2ZHBL3etFUfFPTUzES1euxLMXL3iD5M7KaqxvbsfAiJ7UhsYi+VJmKjzVg/Jx1CXzvE1OcQyv+CSLaIH5Ce7JlPAHOooSMvTjP89pBSJZJaYC2MTsGVhZBdwL+DnzikLSj3ni/NdwRlTmTFCZh5gZ/2DjXmNrM3p7eyKYogoCeY6dBKWIZvPBoxgRIU3MzURHDMNeJtbj7G5u+RtRhWo5k+r0askpteBW/ViVmoHghjIyUhF5szmurhA+MDFWQy/VETFXGWuZmY5Sie9OocZDsBA8aVIZ9imjdK8y+G75zsZG1CUMzz/zdNRmpsJnDinmxHhdcE/5wLMB9WgF9XCsHvbMl6j0WN64Vlm+yfveD2JU2hN86GrBI5ymw7eYZj8WDM5JcLNHifyOT/tL73An24m4Oa4cyr3es9TAA7hwEo58KNPv0pVsGDdAfpM2LcvXVcJ8XzDudHrRkcBhVzXMkAsDJ1AelJEEJ8sR1MMr2E1mMzHhmXKgCx9faiEUMTVZs0+Ci0iJ1uGIxBN+TC/JMPcOVxi4T0923NtnSXmgTAI8a2dBRiDloNEmXsrxuCuzCvqhE6HzQvBXJUTOn16My+dOx2x9NJ4+cya+8NTTcYpD844Ooivz+uHyWrRVL4SNGkLZ4qEpPBSRU61cBj//c5/aIMEA7Ahv18zAP9lRg0/lPJKtq5EiTJO51WtlYSL0Iis8KMcelvf3o2g8ehlAyYlSV5CXus4TPnuXx8mf/1BPvMcdWTCgBdOh2VD6nqR5b7sRYzKVPEuhCgFt3ms3NyTxb3wQC6dOed8RWgy/LXZaS9OoS01FKyGd31AIRfeLVykKM45M1LxPYWndi67SAPRA+0ZldCz2dhr+Ainiq9Fqx6HgqkiwFasSEOR/oqHJFo9Ls0wwJ+MK9Th35emYf+aZCM7ImTkVC08/G4flqrdKNHsHsSfm7ZGdiNJf0BgqKGuwkuVooI9dTkip0IQHfj45EM0j0z5IBmze4iJGt+ZGkxhutbrekxfCNc38pHz7+cv1TSQ5knGbzxY5A4fzIme8PtQu3GF5AMSeEXxXJlVaOJniOxpwCxbyddb6x8FbCEY0XoQGebIOiEFk0zN11hs0FuAcUYcwP12L4iBmFQO6SoDTNa+HASI8f0dh3CNAiZO/68fhyoV4AKYLcf1a8OMdKM9NRlsDMrdZPsDqamgYgQPdHx0wPliQwDkbX7n2Sjx1/lyoxeOg06JyPnxsZX01FUUZNJq8Ow688ZPKsMuvJxxw9esul2Wl68fj5g7S+HTOwkFZCUKfvZEhxhfeI+6zC3dmBwkps5oIwKkNdAKG+8cqZJffK196Ab3LinnMg+wnheNtstirZLwMb2Bor69Ha3kpamqE2sSYxyDcM6vBBuX3G61Y+uC21zMsnDsfPR9aVfSMUUcayPjUZBwVh6KrukBSNouAg3t8Vm7f9QOoOUSrK/FF1F7T4lcJP9LfJTRGY/LMQgyOjUdvqJgGZvu4OWYYe/Aj7x8vVMfd9p6ITgJLAW2EmmDnixosAGzKjmf6vKUen5XMbAolPaXnjjokOLN2yZ1fZGEQJO+pu668Mo65R+soDHnT5hBrl2R6+LzlFNXuOO8sIHN5OD/MWpOSfJq+TQzcj5OlN53Le/1LQorD07s048S5QWinmHyJeZNAYMDX6ZWXTTndM2hckLB39kpPGFoNDJXGyZSnhBfnH/OhvDMLk3FuXh3QQUc9LwsGU542LQGFBzJTWjOxQo+ZmWeCEryJlwhL8exIzzvCMt4jpP9aPrWf8K8HNqCaJihfaZmyZ1aV3e/wHzvgMb29OVX12pTGvid6kc2uPCgjL8ul5MV8zD3WDob/hMvCUw5PdtTkUznQaFucDNPFeMNOHxYT0bkVRIgF2cVe5IYXcmmsPsIVlgNk6eic5fKwE95O4bj82e/ydLw74U+my9/TkzG20lhZjo3bt6Os5+n5OTE0PTO97kA0NjfijW99K77zG1+LO++9HRsyTV773rfjje98I7bv3ZbWsxbTkxwKz0AxzJXSupwMFl9zuEw8vM+vmXMQTEgvNBhdmXWbj5aiXipFZ20jGg8extH2Tgw19mJgrxmDnik5zirLQGUkAmNAVjW0qbC3sx3bG+uxvbwSD2/c9CFGnb1GjI4y4DwcHQlNvjShlvBAs6SB62J4P+JUjcznGpTiuWhRgNrRGp7j6b1urGkBJ1PFYtihUjGGy0XhqyThI7OV9IqDOeO4SmTTxmGPQ+BqKsimjijOZxpTCPF8Te9PujwI7CeYsnxVLuNjfMWUJQ3GHD2/GJH34M675RWVtIPDg1EAXvLye2iWQWVnbsHENR02th+VSjGevrQQkywEZPEl+9aAlwSWkam9SMPVdeNOcLnzwfsdLn+buRNpgIRnqmTHlQZxjyUPfoWbhuipm50O6ZR+RRzGrVJ6cMnA+W6zHfdEe13eiz7cgdDaahccT+DAeOwXnJzDTjqX4Zt0+cjrjzp0xY86ME04oo+RNB/A9VN/9i9cm11cvCojSUQuqamcBztiDKlovZ0tj+DvM9rdVW8qaTokaTq037UaZ5tbEWh2Ey1I19WwcZ8BnRrj+NnuxH1e2cfeZ+5kWo/ZUI56t817d2L95s2oitFmL16Iw1pNpkUazGSl8P/37/39+Ed/+/8Zr3/79+O999+L73z7tfjm138zvv0bX4+3Xv12TIhpLz3zdHA86kGm2VF6DsvjDaA3Jiau6TEFpWfOF+bMGgZ0OSJicW4+Fhbmo7m7HcvvfxhrH3wYm7dvCe521OpVMe6ItKEsP2eUhMS+8uBcm3Re8VAcdKU+Fwtx8ZzUZuH5QBoZ0cfrY946wVk9BHAk65BMw8RDqR40do6zHH+5Q9gk5jgOc8b8p9665QlPFZMmeyS41PGIgdnD1WztecqWSOAK+Lnm5VjjOIFLBAYHmXcVflcCtIFZ5DFIp8xKV3bARpDi5eHuCBJYhhvQi8NHwkNFMAkuabJEQQD5G+hoOqQT3NAL/NZpcoqjOirimhGpG50npjQCkIFi5SEtrsr6qf2jWFrZpEDFRENCQBsCp3V4Vr8MMnk998P6MVMYwU7PVRVAWigw1yqTy+8VzmvhALqcHJ+MKmNRqauw4MbEIn4SNukLqhvb23Hr7r045DgSaTiGWWk8VkT2uaOM3Gcub7fH6R4HLAgpxTk6+sQDuD61wPnCj/3Ytcrw4NXlN1+PrZs3YvPGjdj64P3Yuv1hbEgT2L7xQezcvRO7d28p7Gas376uq+LcuRXtlaXorKzE3upSHHBmjHqDEouthETvgs6YygSp+uQNhojyoCUI5lnhGQ3Y5TXJoluFhwkZlW+srsTSh+/H7qNHMSFGm7lwPmKsHh3sceX56NbN+CcSNj/4xjejKCYs8YVQdkmPlKUFVLwgj4V6d6UZNdV7zC4s+HO/LtP/QFOCyT+uEEjm+lCLIgy3iGJfve39d9/3atBzFyQcJPyaIoB14WacWZJeO4ZF1EyAMMDNjBo4Yercan1WjusoZmns7Hrlc0nwz0xN+1gKdqKzB2xKptT25qbyXvV5yKN6PyDtw5qNcah/vnKb8u077nnUFVamurRJf7BYV6OAaKhYXL3PRNoD9ZVaydEOrNZmASUzguAIxFEflwVlkgX56jYNDqd7Ou9mpxv31lZtDtrxWp58yIm7PD/IOmlfCM4sb3Mi7kjNXlWHA2MR0UHJrNItwoT7YQkUhnxbzZZhYXbQA95ZHukq52yTpgYz11n8KQHf2G25Q8KUzQXVY4lO3juPE64PqyKBm5MOgYpA0W3CveigH4e8JFjUHhzkNj2RZiFxhBX6QlPCRqYV2k1D2vMD8cQm31ZjEanbUvnoHS1tQa38XR4+u084PXF/0hGIaMGlVxI47c8mcK7Mn7o23Ni5OtBqiKFbMYgmo/wwWWAQmABFWKa7GoLhYzJK2tCBern29lbsb27H3qOHEky3vWakK6Gwv7MRI9VqFMRgjC8McvocIIAoKiIi8t4X7oUMRUiELw9S7dVjlRQPraqp/Nfeey+2b92OoeZezC0sxvSVp+JofCLYdcSsCvbs+z/4Qfy+tBgQWq2PGold1YkP+IvSvOt6lAVUhWLcu3HLU6KnL533Z28YIjFsBkpJdbWQdBhg8k+1yATgvsyk5fffj9X3346F6YmYlyZyyKA0aURMGxI4C3OzwhYTinyepORp8W2ZWq0dDug6EBpE4IqOBuOP7EswdYTXkghsempSgmUplu7cjMN2M86eXTR+7t25E1XVYXJ+Xr1ZIWSkGcAErx8MZ16XJOyTBwdJuxKIDoMgdXMiHkn7jjBdHC4hVCjIbJQGvCOTFQEInm3uELVPsCkD3uHyYDSJprS8++ursdeSwBEzOGWGVzsu5AdD6mrGELzA6G+jo65gSokQWRA3yZYEpaFNDATxFMdjOBI4pEPoIHAY57CQz80TYpNWGYBXDwwDrDzfgh+XFkwHsauOCaZmPCvBmtKlHOR4yKt+0glpLieP7Cs3ulAO8PGMOUu+CCA9Y8JR1KnZmbhy+nTU1WkNqO4KEv4lQMGH4lEfdtC35LfVSd1fWY4DCVRrN8rP8XIonwBfQpfeZ3h+LIqTpbT8dwc7KA1n7zMKnJdeev7axMT41RE27o3WVYmjqJ9ajPLEpPfWSM4qXCo7vTYLkYax4UkuQhPzoEWgyjIwVxTiBkVQPQmblohqGwH08H50tzejufwgRjjsSbbykc2znjQCCTaZNOCaAdbBw24MSmgMYM7JHGlJeG3clKYlkwgt66jZiNFaNeYuX4q6NJv9as0HjEsk2fRriME//P5rsXH/Xkyo9xsRTDXZ4hwjWUKTOGDEH/VZ2NI/VNG1paW4dPFSTM2eUpUkaiHohGE3As3Af8auRJMiXr2Sbb99/37cf+edONrbjctXLsfs+XPRUi8oFvRYGEeUbkrwjgpv9dnp8DksyqM+MaGyZmNsYkzEPxDtvR0JoJXYVtw9mFjCZqxaiQm93xAOV6RlFiXcp8bH1HLD6sE6MXdJ9ZfZxqpohCQGD/BaKQF2IdTChQf95fe5wPQvveKF7h3BT1wQRLCqB40VlNKjyqteEjj7EjhbG+sSjG0z60ddrpZbszUxOxcL3rba957SWuBQtl45vvDunAyLXBbWd+QlBnMk6iBYRqsjMcMniaBqx0+Mg+Cgs/JRFNIA+JxOW7DyGSA2nfIOZ7C4Kk9rd3pOixJTMZzhzGHrJU56VD58oDF1QAlG49HI8UPfk68x5ys+j5NdcbxLUZIQs3DQkwQbO92ZUT0vXysOewW583EzJ0HC0go05RYr17e2Y21jI3ZVRzWQ8pI25Mj+UyFgPpX9mGBxpulC3RP+eE5xgS5FSc/SEO9F88kCJ09x0uXCBkHDd1gm8f/+//J/9defeeHFXy6L4faR/kI4H08jA8ZpIAaI2tqHGI0GsR0swbElIUAvB+ZaO9J0GruyfbMjGfRTM4G/6DKirkbm5P0hPg8sCWy7WTgpMJUtDYiDrZDirgvCQMSizDxTAJI4B3jq9LkYXzwdR9V6tARPmt5WtF4rNiVkPvz2q/H+d1+NLmNPasROhzEGzritqRHLsbO9E/eXVqI7UIgR5ceZwp12J/6VX/ql+PE/9adjuD6RtBxyFWyJP1GxVRcaWBrNjgTUmoQNZtSUeqD5CxeUbtyCBmGVtLYhayt33n03zkxNRWVyIjoWcHqvnnbj0VI0BSObC8cmJwWfYBEz7KknHVdcpkMfcAi7zKqyzCVmukYlqFhzc6R6eAZJROeP+QNjgti9MNPzOTUQlpNFEip6yCPT+8IsBHEhTwtjxjJOetpABtuhOoijbtREQXsSjrfefjt219clyFkmkejEC+LQBEy9Djbz685XNrxuSDt9VSb70oZo5UDE79dJ2Fg4WYApvugoPaeGsGbjNUBqC7X98OB+nJkbi6tXZBKXELYYlcmMQJvl4DJok3GusrTZna2G/K46RrW9cJgWL7ok5ZfWTsHIMLHpTdoo5m5X6ffUZu39oXiwIvpZb/i8qCNoOGNqI9A3OMHs6oMHQmHwDMknHPSkhvY7fz4ZqSncj9bK8fT5Mz6tgH18rLpiHIqJEOCz1qJiWbDYbLdj1TS9HNu7DfMD3yFzXqofMJgB6eSBCVzi/CCXgc1KZbcbsJA5MBNH3nXBC7ajg4Nvxfr2n9STGOvxVYCP1y65Jwqcv/Gf/md//ZlrX/rljuoPIacCUtNR0nFGekdFBYTlpe59poxuvA6DSm1Jk1Gv3JZG05Nwam2tC7SuCqYipCdXEbaQ7TEe5eWT/HWFACicrQY8I6U5d6ZSr8e4evPa7Lw0GjZVShkSrDSFe8ztjdi8/l7c/t534957b0dpvyMVlJWZiqh6dKU5pR5bxCSNrCsYDsoTsSICHB+biLnTi/GFn/rpmLx4MVqCoSf1xFPM9IL7wC4muXc/dpdkBqxzwPxhjM1MScu4IE1wPtqqV0cCVaCoBBeJviXwB+K+GGtBZYxMSCAhHEThDC53pf5iinY514bNnGJCGKYkIVUSwdAOBWmRdWmWHGUxKK0ODZMjJRDaEC/mGFrR8t17/t7VlLSoU2fP+jtW1NUmgLBEK+YutSVtwX+1hfDNmAyxMDuJUZQWRcp9wekT9UxoHOXA2ZD7UUUr21iN22+/5aMxvLdH7dUXMuqQGAehvWlnwhEWEPSBVLDV3Z149f0PYnWLQWfFIx3xFdekbiAVl3IV4tkzw6uf4YCO0GgPYlrS78XnzqodOSI0tQE4Bva0afPAu64tFFXW6sqa3h36CxpoOkkIC179GHjmSw75eTn5eUUIJU6H3Gu2pbkWYlkC5/ajzWjsK/9hafrQLZEy7AKDb5U3F5uGlJO9Noy655gUxiQVwQKHWcdTp6bj0txcTFSK0dprICckWEXLgs0CUd6TJsqg0+vE5u5uLG9uxcPVtWhJ+wrWYPEFFehM/OUWUfkWbn0AKD8JFL/HuQ0SnMZJ9p5w5AE+dSb734q1zyhw/gcSOE+98qVf1r0BoNFPJjfaeKF/iagEjCMBFBeFZ9GBtaTKsgzbp9FhFq2txoEYiiMXDtSDt6RO97Cnheye4rAKl0py2BMbKhncHZFph+ZTrOodMwYSPtQQwYGAAw6O29yVyRXN3diU2XH9te/E4dZqzFVLURZTYAKJjqInQmyrJ2m0e7pKQ5OGde6lL8bSblPqqMJFSAMyEy8+dzWe+eKXYlI2M98a77Za8ejWLWkjDzyWdSR4Fy+lryRwdkxPsHIOMYyUcJAIDAZiab0aJx7euhmL0zNRlLDgAC83uyJheuouPO8gJjoUs7dlTj147714+7XX4t7tOzKVW4aDY0kZ6Jw5vRA/+XM/F09dvRrvSXP6/d/9XZlbd2NLZmRXcfmI4cLZc/HjP/2z8fS1L8aQ8NpLnGoPbOkfPCITWL4nE/XOB+/F9bd+GPdv3JRA3o+zMle/8NWvxrzqyiedu2I+ry62wDnwd5y6m2tx563XY/vhA2vB9H5Z1okwczrRFaFjL0F0IDytqDN69f33hXeZzwgcNFm1Dx1WCa1B9NOUltFRnuK0pA0LabnwMwKF36FBaa7Fo3ju8nzMz8rkl5ZiRlLJ+6KrnG45V4jPypSEx631bWu5pdJIjAhfZGWnK2NAZmoFdsXMtCvjON4aIY3Vpw2ykFN5tnsDcW9tNx5tNKN9hHYCW1G2XpJnP2M544JwhcmboQnDklC7D6hDLKtDeen5F+L84lzsbW1IY+ebYIcSKqoH/CQ8DKsMtsTQUaNJ76rtVtTBo+FsSHPjCBT2TXEovrVCQMiKpn1SQHKGQc6vgcUwHrsEI8GiWDoDAh358FtHKxtPFDhQ9EcdYiIXOv0xnC//a3/h2sTC4lUzjCqTNxTIo4zERrpKyph+7YVcXbM3fuaKZtJTIswHrjFSifLUqRhdPBMxPiG7fzN+97d+N37wg9fju2Ksf/7Nb8aqJPQLP/ZjcfUnfzrKFy7H0OyixOB09NS7twsj0khE9FkZ8DaDY8sPHsW+eq5TMgPHJsfjzs3r0m7eidmR4ZgsFWJUhMLh2KWCBJiQj7LC8SYHPRG9mOruvQdxCJHIP1peiRWppO/88C35N6MuwXhZZtLkzEyMSDuZWDgdM3qeuHRZYnrK58R0VV0LG9fb6JKdDaYYkNV/NfquiOBASKhKQAUL/sAPXmnADefscOWTyoPCExrm6zIJv/5PfiXWBU+n1YyuejmpP3HYasT7P3gjXv+9b8X999+LV7/+61EUUzLexTjaiOo7LIGAqXZfQm5MwmZegnNA4RypAQEBqbVRaTAIm4fX349/8H/+P8Zv/L2/Hy0JrW359YdL8eEPfxivffN3pD8exPmLF3xgmHWNrK7WIBj4lnbFd7TQM02w+oPAPIDMI//kTEXCPXXHwbg76nQmpb1eFm6+eO5cfFlC7qXz5+KZ+bmYkZA9UL0b9PDKmgPbgR+Bw1Q19xIL+sEIhzE1NeY9ZUP0CpSBcFPZmP6EcPU9TCjfajGBkEwow6wwb/wEZrUpmjb7yHqiFXzO8CXBSw0bMqsx8y8szEVV5bL9xFqn4mWqgOLhdS+X0Abc4A6o0dskvFUfhDWnDV576YW4uLAQFQnCvQZnVqOdgUfySKYUGlDSbpJA3dzdihUO++9Ia8+KtDaotgVm/aNggwQoBoNbt49bxbgk3D4Beuyy9uPt8RsGjVufbdD4xyVwpubPXIUYyZjxF5sT3Av5TEkaeFWCHioDL2O2JKAsAwHeecgrGgTKM3uW2iLQb/zTX41//A/+X/HGd16LDb6IIMKDaR8tr8b3v/9GPLj/IC49/WwcjVajIaJhKjKRVBJubiYQpd5mdGIy6jOz3j+08uB+fPDd70ZnedmLtSoyEUYr6sFGZAOr/Awi/7piUuzxEWkcF5591uMnZQmY8fF6TNRr4u1GfCjtgfNopufn/XXRbTVuWwBw7hR7dyBaHLNc3m8E4UJIKivfBsLg7W6zGWWZQxxQzq7z1DoJd8YVUHFV2gPB9dZ3vh2//f/+L6Mtk3SmXok54WFxYixOT47F2empmB2rxaG0uYd3bsW1L7wUP/XTPxmnT895Fqwuu58B8tFaRQQrBlDPOS3VvC7BbUYXyLQXe3JCJucPv/m78Q//r/+n2Lj+QVycnoyFqfHotdNxpSzyRIi9+9ZbnvK/fOlSlKVhMX7FosWC2gxNta2O4kBCEXU98YWpoO+SkBBd6o/3iuX2wKzdE6Ocm5iKl88sxjOnTsXZibrrO1stxyzjVRI6CLVGu63ORm0umPg5I9pUzxj2DODPTI36IHQmLsCymUm3aAGYImhcjHdARAgNVuMygAx8aAyeoXJ+OEy5nBmFKuGDc5JwmPfWMNTefOccAbiwcEq8Ih4RTtvSiD0UIPjSXjTlCyNkSAE6Tpk8PVWLly+fjZcunYmnzy3E05fOx5mFWU9esOO7IgG/t7er2EgQwaU8BwbUSaDlqD5AuqMO6KE04nXB4aEQdA0LPZWiNK6PykXbRksBhFQ/uQwex8tu7ahw5rjrCyBf9I+qHMa9aH5GgfMTf/YXr00vzF89lFqOegcRoaZzfm1zY8MrWRl3KKjhGHBj4Rc9pBdZCaH8QIKBzL2QTgWwOWnwd7/3vfja3/8vYv3mjRiXMJipV6VJlPx5joqIq9Foqme+FWVpD0+9/FJ0wB1U40pTWcrSld5HqjEqNd8ub4pwr3/vtXj45htROWBRYkemUDpZj+lv7yBvNKItcwoiaEm93lSvPD47H1e/eC1GJXAY+5iZmoyqTDGWjO9sbcf21lbUpZGNSqixFYFyC7KN6fUb68tx592347YYUtQYKzc/jKkxMYmY/UBaRj7DY3OoWLJG09eEsnsLGu4Vj4Ffpph/IBPp5vd/EOdmpuKSVOurYsan52djYXw0piVIT4khF6TNlSVYZmXrv/KlL8aizKzTpxfj4oWzcfbMGc8Ybq5vxNbmdpxaXIw5aQ+MhVEOgk3iJpZvvB///L/8B1GX5vSVpy/HpdmpmJA2WK9IWCM8hbMjmRRoV8t3bkd3ZzN++J3fi6//4/8qbv7w9bgjTfKNV1+NB9KkIKRKtu4qjewlGnTdROwej4MR5Czw5PckuDi75/TkVMyxxkTCHw1lxNqo4DzsqfeXSSFa3JTQ3gEetFFxEGWYEfgzORzF7PSYGBnSltaSdQaUyBiQv64p1mgrH+gQswSNiVMD2RpRUKeBeZnyJP8Ee8o/TTtDQwgp6kJ8TCwYH6FAcSw+XDw1JcY68nopdrPzgq6SwhmQrYl2zsyOx/MXF+LyqfEYL8hcE/cybnckmp1Qx8Q2GyY5nnnmauwK90zH057AzwQI2jqKAKb20uZmLLE5GGKTMLJgQeoAuxQENrlao8O5t1bNLPwQXro4nHtqTHhqL9/bZ473vNY/p/Es1WcUOGefe/5ar925uru0Eo3VVY8lQJitzfXYZfxFvdnWgwexeudubNy9HztS9xsrq3HU5ouSIg6IQDkDUElMlqZJBY/C+DbQ2r378eo//WfRuH0jLs1Px1OnZ8RU4zEvJp2XVjFaEaPrx+FYjx4+jKuvfCEqUrV9LouQZRwqd35UG/zhPNgpbWVNJsbu7Q+j0Gt65ojBOHoihN7K6pqnDAc4IlPPLPjb3GnEmStPxctf+WosiiEXTp+JuYV5z2TtqhE5EJ1vUqGdzJw9E4XRunt8psC/JvPjn/1nfye++2tfi3d+/9X4ztd+Ld781rdi6fbt6KnHP3P2dAxKOGDgpiY64VURmyXUy88gTQJHAmR7bT3eUn5rErozo+U4O1mPBfX2Y8XhqAuHZRHRiOIWhVuYak0ChbGcOQmVsbExn61TKJT8wbyHMjfXJHROSQCdefaZOBKDyDIwk/TUM17/3reje+9WvHJmXlpFJSYk+KdGazE/NRFnpqdjamJCxLsvLa/lTxA/un83DiWAyiLi6bG6T56jE2Lh3y4D39IGcya0diFvzUYu352cTx2jMbTUIYyqM5iSr6heyfzloPYjjxex2I4DxfZUxoraCpOBRXemcJhEv2TeqSzZySx/qJYYkIfPRd7E0WsY0GMywhkzTXiEO7ByCBomG0IFoeSZH+eZykjMmjQ0grmi6TB4zNhgTZoIM5w7u2J61YdxuElpoBVp1Whmh6Ll4vBATIyOxMX5qbh67lRcmK5HRaqvz9oRPtDw96RR04Hzme3dna34/uvvxo2b92N1fTPY28VYE+ZcUXRQVB3ZOc4QxEM6FSkEDAkAPyoOWnL6nnzSrjzrJJ9Vi+pkLvFS4tPkk7DRnSPLWxDJcXE6/5M7/OzrcH7ul//ytWdeeuXqrAh0VnY/g6Zl9ezjiwtx6tzZqC8sxqQIe0K9ablc9oKzcq0emzKFYOq2BBKrYlsidvb+tHf31FOBJAkSIQhGuvHtV2OhPBwXpP7OVGXCqGFGMH3EbJyWb1NMfn1rPc4/9UzMX7qSjdsIQghWF5xrmGHQ05pqlN0Hd2N/9VEsiFFnBFuFFcXOU2aQ3tNLMVUMUfvjc+oIGIzm3OLJU3NRqpR9MBME1RUh7mzvWsspydQ6c/mi18t88J3vxq//nb8TH37792NYzFBVb1MvDcZUTZqBeq+t+3fi3dd/EMsPHsZzz7/g/Vm0SK7d2Lw01HLAnz0DI5oi63Def+27sX3vjmcoFtRrzgguvvxZERzQhonfqY5iQ4R+7qmnY+7MWS/6a0pbwUy9eetOXL9+3acJXtD7C889H4MlCQhwICHikwPfeTNK2+vGV21kOMrqJEbUc7OQkZkoZsrYoMkMSGOvFbPzC/Hln/hqfOHatbhw4aLHzeZkBi3Mn4q6OgxmI5tS7b2bWXnkxJu3GnWnv6ctqQM9/rjqVejtR1kUyWwi/I2w8UHzCAN1JJuM1Ukb3ZV2caj2tHZoBhIW0DrdWx/GmMzJmuipv/rW4TARGhcYk6YiZuTYBmisVILsB4QjmSMSIMzKWcCQr94AvQWm8+Ap1YN76NlffBAcZSY3RirGNevTGFfhMPZxCUBM4lPj0kjHa9LgilEaZMNlOlYWbFDultqAL3WgGRdFyxbYKuf9D27FkgTKQ1kZbFO4c+9hPHy0Gi3R557SrYjH1jDpJGw4VbKq9mM5CWa0d/VbWCZ4TzoLffCnYHDpeiGl0132P+ErvzdARkEWevRHIHB+/C/88rXxM+eu7tMTKFs2fjGQiYaBfcjcPuMwHAw+WB+NYfX4Q7qOSysYke3NYePj6hkndaWnHREzD4vhhtWQLRHtjdffiI1bN2JeAmdMwrgmQcMalSJjQ1YpD7xIrqQykOzTC2fi8kuvGAYjJqs35GMioPJ4ETg9y9bDe9FdehCn1AOwSIqVw2RdUvkMnk77bNeqBE/P8ZnN4UN3F6QhsBaH/HyGsJiO7z7Ru6Iac8j6xUsXYqC7H7/7K78Sb7/6TWkZhxIyxbgwU4+nZyfiWcyfmckYkznGupoP3nsvLj/7bMxLa2Kw21paqoJ86kXxjJfhuEdj2V5djg9kGraWH8WF2clYGFOvLaGGSp3MFdOKZ0/YErAjk2Du3IWYkcDhoPeOiI3xKZa3r0urQ5NYUAcyOjYhQSQCXVmTCdFWBs1Yfe+tKDW3Y7pakQnL9L/aFVyKQDsSHj7SQe3DsQira2sxPTMTr3zxix7LWZifizkJmlMz0zE9PRkTMvFg7O2tTeEWzTIxDS4neP4n+PVfnkHmaTFqRWEdvqS5f2hBsyVBj7DZ7zFF34sdCbvlbWk46jR66sX9AT4YFvy5d+b+KCZkllVLYuqizAjwDc+5h07aFgKdGZ99qXmYd2g9w2rrvT1pUTLveE6CivY4oelYOMjpmfEgwpWjccvXN4CZxa548EYbMK4DBkYkRUfEacPZZxOYiocQWL/WVRtsbqwYV6Myk4uZhsUWhXq97HHN9R1p6hIozM7yMcS9zr46gL3YkfbXwNwVPINF0SsrrVnNL/gbrT11cIIfXtUvgZ7qkq5JaLj38qOeszbi3hf5LCTdZOE4o5StDZ910Pgn/vy/fm3mzOmrR6oMZ8Mw/duUdOWb2AOSqqwIZpUuAkcoo5ldGgwAQITz0f9lCRU0DqZNWzLNdpcexu7yUjz84L3Yk1CoHbGyWA0CQQhWNgQyeNdksE3IZsHctojg/HPPxtnnX/TeKC845JfVO5fMFA0B8mmUshDfkfm39eBOHLb3PA5jlVvCjO0CjPyjXnM4OUTHvqoLL78cgxKcb739nnosCSGZIyx/R10ek3nx0ksvxfkL5zyg/PDO7XjtG9+MXeFkXgz2wrnTcVXmyJmJUa9iZnNlXYKKTaRrqxuxJJPz+S9/JfYrNcHLoDVoEjz2/FEHAuVNaL3YkGaz9OYbUdzbjStzszGpHpuNmywE3NjacnSYB5OJMH8qpTASlekZ97DMvrF4cHpqWup5L+bn5y34alPqBGSeTklo4IcPe7F+/d1oSyssCokMbsMETWkUq8vrXrMETKxRoQdvNlirJOH6zHMxL+E2Oj4uJhnzACpCgXESmJFvaaGhYMoCZ/KJwZltoa3AA3Ut6n5a9WNwuCZBAW7o8bl6bZaoC+G025QWIProKoytIhwtSp4ec1FmxqLyH1MnV1E+3nYjbRNhBH2ZH5QP8YGH8RFmnYCJNTYoMXxJg13mHo8EZqehqfI2wqxijs63STABoRJTd44NQWsGh6yf4jv9RXVoaPd0uMSnRgg1YN/BDJWQYxFqrVoT3RWsqXv2SnkyrFDDZFUn3FD9majgbKojxm/Ej2izaOIIUPLGNOUQLrYZ0dl0xSh0xCAHSIG771S/XGqkt/jMKTyJ0xNhpD6Rgd+wefOzCpyzV565tre+dvXW91+LpXffjvtvvxkP3nnD4wkP3nk77vzwjWirBxsRwFVJU05QwzHNy/oQVvVel8kEw6wo/oM3X4+HIupl+XvqTdc+fDdGJNVZnk8vC/MjEFhZu7m5nT77IdALwyVdRRiH3bh49QWpQnWVAchyqq2R4VbPLopLY41IRW7LpFu5fTPaG+uxJ6Y8UkvRgAwMYk5hWjEmwKdu94SqS+qxJ08vxnvvfeD1QJPjYzE1OWlCR1Og54cowOqdW7fj3Td+ECFb/eLMuMzCMc+GcQgSjQ4saCkMqMMw2NjPSuCMiNn3IQBFMAHrj8jcpvrwmKaYmw/vRvfWBzHaacbc2GhMiuiAAzOJVcej9bpgOUofwJPAYfBy/vyFuMGY2mYjJiemYorPCnfUaQius+fPxdzFK1GcnYv9kWr0hCd6v30R5cr778aOcBWKC6N4/EJwcmDY2tpqjEiYYJaq35WA4qzfepxlmcDcvL/q6a0B5KX2a4vhYKI1aUKM5TBmB95hSBjYzKor42poQJh1ZT1PKx/O5TXdihHxfPSNzbiYRoyNrLMeRXiiJ+crqC3SKy3MmRhf92KUCssgpHUODEjDksCBcazhKG46v1hxDS8DwAdpBTtiYABtmI/kSa/Xe3+RQ/ERYggHHLAThgnlVeSipVR2/o46SQgiWAhXe7q+xEV7Jy+9b4rGOR6FAWgO0mcMqIiwVT6eHc7SdUQL8Ac7w9F4mmhNes86HYRCV/nw7XuWGRinagPoB7G2p/uu3nm/l5xpTuUrY3kHyemGQlMVDG+6gkvl4sf8ZeZI73jC5NEfgYZz6dy5azP12tWnrlyKc2dPx8WLZ+PiM0/FwukFj8Dz+YxtaSq3JYjW7t6JkswKTJcBIY6vFt787muxIaFS6LGiE5WSQ533lbYWZRFPT8QzLJVzTGYWa2LoVX1ymX5UMq3mZMpyyARMIz378pdiaHrWJl4iGLyg7TueyUEVEqN3mo3Yun8vCmqgyaqYhV5DP89aSFNqqvftiRkuvfBCrKmH4VMvNEZPDNza3PACv1vvvRurjx5FQZlyhiwNuF8si/B34sY778WQhMFZCRtmdJilM8YBQI1P79tVD4qNvrnXiOckcCqn5nxcBlEMuusAYeUtpXsF2QyRhrEvDaq63xZDSsCoDuPjEzEpIciUPXVFCyDhlDQWNsW++NWvxFOvvBKnz5+PurSQ6xIk//xX/5k0srtigsEYlWl6JJNqT2nMYjCV8NCS5jki9XtGRAzzmAEF1MTouA93h/FVXLRl7nD+b5H9b9IIWgKWz960JLjv3JFGtvTI4wZMczck8LnHPEsMl3w+Q4Ww3Fe9EEAjQlxV8doSVE0J5yOZC8PCE+NuMCo75dfW1XGIZmRwxYby3ZL5wloXcrPZQ6agUzmj3fC1BZ8CKXPd40h+nzQRtAu2OfAhPMwgNZVoTMylcOLa1EIw0T7K0dtP5GF4hKo/L6NEyCAGpamTqVLxj03jxG6ut5/Te4QUQoSBcEyvcXVsNWnQxeGimDHBafrGkVZt0VN9aZOitBpmP8/MTXkv1a5MTjpQs7FxINgVr6H22BHfMLNLOETi8slTjrZMdcMRCZ/KdaxUbf0pXHVMb+WcRjH6aeX+KDScf+2v/KVrV1568WpbSNuXaXEgBvYnYYVkZq0O1fBXnroSY1MTsbO2HCs3b0VreTXmZ6fVQw7HnTd/GIe7G5EvbcPx6VnMpI4YqSntqCwhNTc+GhUJKmQAkpSekilVpD3rI7CLOSPl1LkL8dxP/kx0WM2rfPh53MaVVwUQWiqD3q4HYXBVg24/ehid9TWp6hUJu1GrtoxHNCQIJMaYQovV9e1YX9vwWTJ3330v1sQ4jeVlmYBrSr8Uq3dvx83334kPZR4elKsxtng6VpZX4uabb0ZZec1P1GNQTMO6Ij56BwFCxBsSSg1pQJgPHEtx+ZUvRmV+UQKTifSswbI6pIZUa7k7QSgOyXSrSfAUpWVsRntX2iQqujw7syGEtvBInSEy1PYdEdn9h8tx4/rNeP+Hb8b3v/mNeOP3fi9W7z+McQnqM1+4FiOLZ6IjgYn2CCPQAzO9yhlH3ZUlT7WjcdADo+Vx2DtjWJiVaFW7EsZdCYmyBN++cP5IeHoooX7/5o348N134sb778XKwwfRloBlTG5E+N1X3c2cKg9C1UUexudwK4XpHsE5ojqM8v2rVifaMmtazab6hcSg2xJeDyVwlhg0Vo++Ivw2lJHkhZmdepgJ9Ef8koQMjOlpYZtbCB3iiJ7p8cEx9Ky4LPpL4ynCpnEC06u+EqyGFRzzT2G0pVCj2yScoMFEh6QgGM2EsjCd0n4nP1sYpDpj/qAhjUhQI8jZUsF7CyZl7lXpZCbY3Ea6Z4yIYisS9MXBAzEr0/Ld2FEH0KExBYuIJV2VgIkJd6CGTwnlXAfqk+XP1RXkIYvTvyGunGnz+GXmSJff+uazC5yXfuZnr1Vn564OiOj59MiABM6D27fizhtvxM6DB3EgApman/dnbEfHJmNPGgu7ssckJDArbr71pginISmMZiM4VFt6qi1pDrdv3vSXCuqKW5eaSH/PGIuRrcLpET2oJ0JFUhcnZuPln/+FqD1zVUSGmnuMCOIyuHwgad6VloI21FHvhAqJwOrIPFv98P0YbO9KzezETmPXQozemY2OOzvN2NnYliXRUa+q3lgwsLCN9R4c4oTOAhyov+Onz8alL30lhsem4v4NzgG6FRPDAzE7VlUdj9zLezxCvRbl25ZXb8isQaU+Hs//5B+LQ2ki7YGCiSG1s/71mSX5xJQiCuF8TDiuTEzEqjSHgcaOtIDBKIppLF7FS8yg0egIOfbPrK9txe7KRjTWVqKzu6t26saIzJ+Xf/7n47Q0rHalLvM0YxJgUD7G94EY+N7tKAv+I3l0QcbBwOGwelX2QlE/zlVpCDe76nD4fvo2pys+uBdbElYslShJWLEnjCl9xm9Y+0EngFCANtM1eZ89LGaB2ZZk9q5srMW8TM7F6VMxweZVCwxpNxJeqzI97qgDuK322wCWI2nJgl1iTHFgINUERlN8GJVDwfgWk80gCxwJGAkhens0AGs5aiPYg60baDT5cgs4BljTP5oEFuEF77lPLp3dpPINA+mTRpR7D1anLHRNGhFlQ9tlCRm+N4a5SVsm5k/pPW2vODjnIY+gomPgx/nEbAmaUWffaoumm13hWCysdAYJpzRJ+EFT5K0w+Xwpgh3vDCA444rL6kcy3ssZNgL6DijkFJ6ZsZ9d4Hz5l/7StdnLz1zlI3DDJRbL0eN1ZULs2c6fmjsVc5cuRnukGkfDpeCj/K3dbQ8A70l72ZBmMXAkwgVJWWUg3OXVlfhQzLqt3r8szYkNdDC4jxhQPFjJtrEahy32fOnxJ//sn4v5r/xkrA0Upd2kXgVkeS+JkHlTQvB7X/t6fPjd73h6en6Oae2aVFHlw56SOx/GkIQfX25gWrvGTIwEHaoo06z+aJoEQ0cMw2wWa3kKEpq0DYN/NPCgzJULX/pqjF65GocSwphYBxKeA3tbMVUtxbyIe3Z6WtpA2cQBE03Ux+LMwoKF0WCxGk//sZ+NTn0iuqxEFl5gdK9SpTfkXrgoSKPxmbwiPnrfI4WxF2ZXzLYrgSDDxozKkQhM0zeER8zRtoTiyoY0IQSQ8JlwfhgcLD4xvxBXJOwqZy7GwaAIHKbhNVe1CZ8IZlCfozUYyD+SZtFT/tDSoDJH28p75l0J613l3xXjDEgDEKfKS2cTrOyXAy9HCmegk+0cHENKUd6xnnkI2ILB5CmiVYR1CdPb0pTGpU1hTtIBLa+vxo6ETVdtg3mwJGGzprzR6xgHY7YPYeaOSvf5Yj2qjo4yJbNzUFo0MzScdYN8MaNQrNMQwKZO6pa0OmtCWV4ef1FmuXbiBXHOHJpWJs5DQf6BTkpV+dxTBnF9lYe+5TChWPPjNUoIemVg2OXBc4EweUr0AfxKDFPbbBOO+WIDz4ybVkXH5LGzI4tBJqgy8DsDhROQ0LBh51HhCaKTLosrh/bnmErk+tmRQebT08kU+cO9aDSfKHAQLp/KHYjI92V+8AVH9ggNycasqtfxB+dVqbFTp2JfguhgRCwgJhpdOB11mQtbUrkf3bklgFkMpYyMdIhAsAhothAwIMxgLXF3dd2R2cFo+t6uPFqK1MS2GKUts4cpwG1J8fbhoIQNhEZ+6pUVXikOxcN334oPvvE70X54J2JrPTZufBiH6inHBmUnL9+P1RvvxiEHV4mpCsUBqfhqcBhMmkm5OBj1Skkm3JDt/anJekyp18Cco9E9eCgCt6SHYCWwKqPVmFyci+nLF2P0zJk4kvbCLA6EzapPdWOxL2btwbRdZiv0rDaYv3Q+BqWxbD64H8NioikJNa7bt2/Ezt3rcbj+KJr3b8fSu2/G5j3hTwRaGCpZ2Feqo+4RO22Zs3sQl4SKCHdMmufE1JRnKbYYE5PwYqYIcFG32bzZ2+9EWUKwprZsyzy8+dp3YvX6ezEsjYbxsa46ievf/0Gs3L4Xs+cuRlM4PpDQGymXvBcLs4i8mF5lNatYLGbV1sMybW3O9KQtoCG0pOJ306dVWEhZFENVajXFThoFgjsfTPWAq9rRmg9CVWFM+26rA2D7SkdacZcFctNTsXDmdMwuzkd9fExMJxoQrrvSonroNooL0+NgWJgEkkPAAwuDwcyDwbjEZWAVj4C2dqerB/ZVR3il/40qXZmlYuMmg/4WDJkwg6EpIwkBGDgJz6RZES6vCNSLGat9m5PKT4VxSFZZeGWWE8FDnvaCAY+gpRO15qXM3Fkj+OQJ31Mb0BbAq1eKchhz0+Pq7EQfRVhNOKFwHFfBgwggzN4vEIlyvHecFApPuWY8y6cLaYjNm3R1uH+4PO0nu0+t4Xz1z/+Fa5Onz151w8B8QtoaX+2TOTQ1XouZC1eiWx2PnoiTXnhYGg5IZ8Vxa3ddsKjBlLPVXFdAoKs1OM9lTeo2Yw58ppSjMWkl9eM+M5aDrWksxkPaItBBMdVzP/0zEdML0TxAgjOOoV5TwurO69+L67/3zdiX+VBm+lOUxBqGimpz47uvxnf+0T+MtXdej9pAL8alhUjWyBxRZUVI7r1UJj34SGHQg4wImQEJIw7/ony+H0VDs7CRHbrMjpw6vej9WoccUcpqY2k/jaUHMSIGPpCAYVqYg+WZ/kRg7UtoitRiSGbRex/eiHtvvRN79+/GyvvvSLi8FWvvv+tV0Wsc33rrpgXmwdaGzLR6jE2Oxa60qA9+6+ux8fbrUZF2WRBeaQuIZUiwchYwTN4SfOzT4iArzpcB5yzxZ1NmWwJhV5oQH8lblZZUVf1OLSxS/bj/3jtx/4evx6wY+tILz0dH8TdlGjPmNSRkwcg7uw0vU2D5/4HwMT57KroSGqy+butdT+YomosHW4FPmC2NjkZRbdFDqzHDKxBiNWNiIpiiDSd12WCmTHU9L21sXrBURwrSQiXwvFpYNCjP6ms0q609dUjKh/GuXGNKwgCmoZwUxgQFHQwzQzAvB5upiR0X4YejfiCCFccIBzQJhwGX4OSK4CHI2oNj85Ci+FY0BGuS1u8lIPTgd2hH0FBJwpsV917tnsNJ3OzOYXjDtm8e8BGqHnOSIG5Ks1E8xn3Ig3wRnHSeCDKOydhucAYV5RJTXlfjRWHHGgsu4UuFpEfHpz7UAzhIS7gD063jZPf+z012/QM0nE8tcM5dvHxtanrmqjeHjZT9Mbmlt96Ko91Nz1SVFs5Fh6lVIYQpuhBCe6r0JlOr3T2BJJW7D09yrFp98OBRbG1sea3B2bNnYlE9GFrTlkwtFirR6KjuJEYo0NucunI5KqfPRFOgsmeqtbMRb/z21+Lua6/GgeApCpvsJSqpoZtbK3HvnR/ExgfvRGFvJ0alSbA/qy4GYoQ/RxiINV0IP+xFgVhqY+Nx7sqVOHPpQsydPh3j6mGZ4j88EiEq3ubqsgdGV5dYj1RTnDM+yGnp+ocx3OtYcDEo7lXMzH6gHQ0VYmRiJorSCFlDIrXNA78XLpz1Stjm5nqMCr6rV5+Nc+eUH+NevVaMVdj+cSve+u3f9Lk+w6oL4ysV1bO/IE/mDaYn5h9E3tE9pxVCOCzSA3abJzKB95WeRWfMcp06eyEmFhe9N+yuhM1gsxGXn3lKWupCDFeqce+992JJZTfbe2kXtOper7OeZ8LCmiNSW9ZE1SLKvyzVfkSmEMhlTImpZL6zxTgZggkZkzuYFPjonLiH5rEcdhtNj31dZK/XhISV2oaxPZOQImKOj0qITc/MeWFmoyPTbnfP9Xcc0Zblg6Mj5A49jcz5xoeMSanutDdmEcwDneHQMIhPR8F4GzDxPp/yJkfyR8tAewRGVxSnC7zJIfCiJgsM0gMIeSAs4B/W4tCRemZMcRDMTp4xCM82o5QZugM/Xg0O8C35/VheXoqN9Y2YnJo0DoiXxmeUjwqs1sqiuaNY25Dw1xVaIG8EB3UzkhNgKVw/jze5dN75RlfSZPeZy8vAg18nSgmTS+8++xjOU1dfvFYpV66Oi1E4jHvz4X31xO/EuBj31KXLcTAxK+1GzAj49ApCWEPazdqND7xLFpjyngIIbKvqnh3BbREre3XYzcwai05zz6uPGaClQRiJL+l9WnzWFNFGXHzhpTjgg24y9RoPH8TN7/xeHO2sx4jEPIKmpJ6sKr1yBM1KvUGx1/Y0KwzKeE1NplNReXu2xEiW2g1zKu1goRRj09NxWoKNAVbGBtDYUOkn1MgdESdmIJzTbTdje0UEIC1lv7ETg8pja33Ve4jY01SVCeSBVmlwBZlbHeX11b/434qhmel45923fUToi1/+YsyeWYxbEs5bMgMvPnU5zl65FJvbm3FXGiTjX3z+ZUUaz7C0JvZNDYsZZGfaDOJLnRw3WWbdD7MWfi54RXdVAoM9NuDbqrhwwIwN2tfu1maMSuBcuvp8lIX3+zeux9IH70otn4zzTz8dh4p7X+137803YnC/JXxWYkLxJycmY3J8XHmZVONIWhtLBM5duhhPvfhSjEvjQ9gxZc1eIp94p7xY/Ikqn9NnvocqN6ugXEyLarkmjW4szk3OeB/duDo4NgbbVFEaZiX3xbxT6uQuPfdCvPjFH4tnnrvqg8T3tndMI6ZyM6G0HsoSPGxbmRgblfBnASGTEWgbDGIjBJMUtEYjz5Sz12cpGEGBS5yTMa2eoGfWOrFAECEBM2La77f3RdfSuhoyOTviCNErn+QtDstcV3uwORSakwgzLsz0GV4QNLRR/szZ1R5L4kkq9fKjldhSHZlRY2o+tW/SknCYaqw8L49URB6dWN9ukEvCP5W20zVVRu5EmL1eZPGAwVF9Vf5ceU2sPH3+4AAe7D67wPmpX/zFa5defNGDxgymLqnXG9jZknZzOmpnzkanLHNCDUXFQYbUlHgk06Dx6J4nfTncKK8vDXUgVX/t4SPPZEyowfBD6nl2N9bVSLJLRcwImqrsWxoAZkEPpN6cscJZKVMyMSZFRB985zuxIWYdPhLhq37sm5mUIKwpLStMWeXLYCbDlYxDlEpD3pciqnJtIbAhEdUQDSehMDY9G9Nnz8Yh2oyQaKJiHZCIk69NDOmZ2S0IkhW2k9KE2KeysfrI09WjYnxmuJrSGFBz2SgHo7Dad1daznM/8zPxw3fej/WlpXj66nMSbFe8KO72hx9I86rG6cUFaU+rnspuqieripkZxGWX+6DMuiHhhw2xg6Jk1GcETkECFsGCBmMtVPHpgRl/AgeMwSAc+JibKEiCnPofegEk62gQ/st370pb3I4rzzwbU3PzsSScfv9rvxbN+/diFO1AWssEphG9s9oQxkMzZDPg+OxMnH/2atQkJEYnp+LU4nwsXDgXU+qgELbM0LH3CfqDMT1e4zGNNI4zNTUdlySwzp+7EBfOnrPmV5GQGFV9oB16bJbvD5ZUn/mzMXX6fNQXzsdRoazqDMW4TNSnLl+Opy5dEmNLG1zhdLtWKss9ejKjxiTAmMuCQTwOIzS4wxFtJg1Gt7oHLsYNEYQ2bYggZ77KbtCabDoiaCQooftWo60OZ0eabk84q8X06FjUBOOQ8L65tiUNse2ZKNottyvBI9kitMjHg/g8i95tcsqxiZPV6QiyIXWIzEohEND+mVxAyFhAkJP+2FsHPKvrW0orOocn9d6CTNGSMEl16lfKV3mEF/dZcN8pLEthfCWnSHle8LjA1d1nFzgv/PyfuVZfOHN1uFj26XbLH3wQNRHDmaevxOH4VHQVDvEhEVDhdh/djwc/+H7UEDaC4tAHkwOM3itaY2sjtsVwBTVEgYqgaagX2xehHUkYcVaNx1HITwAAO0TK4i+Ae3T3Vtx684exw2l20raYxkWgjFZLMTM1bkHlc24Eizfl7TU8JU9v4DEVmFKN6522CBYRI4bSqDSbuXPnY1/p6JmLalyEjQ82Us/EuAUo9GC56s/4DiaA+iGvG0GgDdErqR6s2OW4S6aDmdkinneiS1jyLfAJaQrPv/xKcHbuW9//rs//fSSN5p3vf89reoaVboIFisp7X/D3dnbikLET5cGh3RYuEjJlCUELG8GLcEbbQBuknpzTy3nHDBSXR2syEyfUuoU0AK8eE2GzvrIcyxIqXWkGp2UWXhTT3nrn7fjNf/gPoqu2PqV0mL8eRwEXwo1awwzXUftVpiRgLl9JA+YKYzRkQDBwvjI71eeYQJBQpsfFfAZ/mAEIEZh5fn4hnnnmGQmdGQknwar22BJtMNNVgFgUVypujM6djtnzV6LKmJk0R5clIqcDKKjDYo3PWH1cAlYmlgTnvbt3sNtFd/IIWd1b+xNsHmcRDs1cdghQKC15hCBmFVtaoNlk9iiOyjNfQuvAJaJGUEEPTG5srm/KNK7EcxcuxxefeS5eEV6eml/0Qedj4pGttW1PhAyrg4D+MGUQN2jyjGMibMgeIZTW2gzE3l4r7t67H429tk13BL4nBOj81M5sFEUzojNkMStteiB+KJcL0WpyAmHbVgGWB5120lgMOjXyvT0uR4cCUvCxzOhrPHkaHK8QNPCwPBqWon12gfNjv/RXrs1dfvZqTybEo3ffiaZ6c+b9Jy9eSGM3g4oqYeAvb4oIb33n1ehJE3nhhedMVLvq3TBfqCCfPGHGhJ3jaCQjQhYaD3tyDnodE0VVDILquS8h5DqJACBwq5dq6DExztTktAUHZgW7mVnZWxeDsl4EfCTVV2nZgdtqerrdtrEIDy3AmpgcxMJq5bqIYvbM6ThQHEkqNSZ7XaQZ0A1C+PLY5xBhUwKEQWSm6rsqh0OrMJ3YDMqsCB+jY6EhAqgsLawmYmAQfESEsiXtZU8CZ3t9Jd5744fx+7/5W/Hh66/H3vqa4FSvrDyHVG8OsRoSzroSXDubW7Etzx4pPtHKTvA9MQQzXfXRetTE7EKwwUQwU3WYDEZB8+Rg9cmFM6rfmZicm4uiniH1CmfNsH5KefhANWmCG8uP0hctVJ95CRNMJ45HYIrfq6dVDmf6cCTroNLPX35a17r3Mh2pLCYVWNmdBk0TZaIlIiChARZyjtXTXiv2dS0sLEpYjLiNRa5mIsZ+Osq/UK2qE5iJycUzUZOgGZDgYb0NTIOmUJPpVZKp15CwRKvZkVbZEY3uSgO9o06vi0lHfNPCkemEgVWEJqBZkJhYEo0RDbkDu6G9YFqx4hja9jsEjhMoSDAw60Vs9qmxh21qYip+4Sd/Nr787HNxEXqSST6hOkxUajEnzW9xZkoFsZ5sV2ahaFl1BS9pA67gzGicgW1mtTgpcGVlRR1E1+ZTVQKHTpQ2pg7QP7NU3p0u4cWYEtYB6QnHxGayYnN7V/WCrrPK4oyTzGXCxA4EyOeP3PH6OEJ+R3p5UIBTpGwg/Z4q+NkEzpd/8a9cm1xcvLouzWLlvbejXhiMs5cuxPD0XPQKNfUkMGc6S+Xemz+I9Q/ei8XZiZh/5rJU3wXb3Lubm6yqUp1FAqpsRyYGQgC2Zzk9p+cjsCBIEOmpSMWlQTAB0HXQKCYlFCbUExdhEiGYxrLZBdDEBTuqpolXCGChIefCYkJBZzQUPQrrV2CafTXQtBhxWuYh6zlgmoJ6Gx/ENMCsRsIZyEwqKZ+QbZjAMBVAP7vIIaRdCZLVhw/FtMuq16EP7fKGT5XhsRT1qoxTMI7CAd/AzDEOlyW4p8Xc5MXgL8QG04oKY2l1Od67cVMM9CgeiPgesJp3ZT3uPVqOW/ce6v2aYBuKaTEkX4T0Oh7ljFamgmOwLJNKps6giP6Q3l314mN/jCkhKKkviGEDK99W52uji7OzcWp2WsUPeJc3wrSstBCGzSnVR+phzF58OorKG+0Q6mJFNwLHe8aUr8c11CbsvkdYE+ZeXbhCCKGZoDmiqcAMCBsWSfp7WhKMk4uno6qOZUjmXA47WhAzPKP1UR+W9ju/+8/jb//f/9P4+j/71fju7/9evPPWm/GAFeUSyEhgm0SQhMpFcNIheQxRdaBNc6FjQa068OxZHwW2W2g56Gw8KZ7jwlR0nQoRXQ8ccdCWOh91Bs9ffia+9PSzMa76lzJaS9krtoRtQTAMieY5KqR5INEpmsAEZJgBQY62BAwIZtambQr3bGplkJm1OghZ8MkeOnBroSN8AxJLNpjRYjIk8Yw0Ol2h1/XNRrQkFOlIwXMSDPIkxJvG5Qn2BTrvP2SOUC7U5nGnIowhiEBY/Owazst/4ueujRRHrt597btR6LbimSuXY/7CJe8jGqiq4TfW/MXNm9/4ndi6cz3Oz8/E4oULcVSfjNqphdjaasa6GPFQaQuCDsGCCsZGM9aY4JiVYmCSKUOkNMImNVhqXFbazsjcGZ2eFVEWJYQhpoRQEIEQEyXLO7aJgcYA+Wm2KO3joeelp/L6EDHY7LmzPtWvJzjYyMf7wlAy5xhnIO80LpLyY5aBpfdr0kh8DKWga0j4LN+/HxssA9jajgMxAiuspyfGVS77p9DUkt1PD4X6P6Ee78ylyzEjAcpBXhMzM3GeZzGaTwFUuZylfP32HZ/RjEMrG2HwVuYKBLgFUar3erS2FuNizPm5RZUhPCgeWw34uuLozKkYrtTjSHVgvIWPDULAMC1EhYCjh6SONeVtzVL4opdk+rUpbWFEuMe8saAmbwnmysRMTJ2R+YlQpldGaCiOBbVwaMblSlvrnk6EMQfWznA2joWTyqeeNo0Ur4AZDa4xZQXLoIQSnwli9ssapLRFNo5yvXXrRvyTf/yP4rd+7dejLUE/z3iatLAq5qXoQBTizxklVR+64DS/IWtq0BRckgsj/qXOBG8SEh5R+Fh7JXGa0VqqExpTpgEpf2iBZQanJ2bjp158OeZGx20Oc8A+tUOgwPgQks1rxrP0rg2t0iYqEK0m18jZlc+hcC3ly4mUBPMOjRBzGWFOh0RsC0s5YCYfBlFyHYx652t9WAqxvtVQmypceei/09ll5TqMYB77QYItu3f+mUv5w2WkSVcXT+SDw0/8LtWnFjiXv/gT1/Zbnasd9baHnaZ7+PWN9bgtW5+9Rre+951oPLwb05ViOgfl7NkYqE/FoIjyUNrPzfc/jObGagzKvEGwsIK2oh63IoZnVbJX8gpYejg0JY/WKx5SHPV5QMwxubgQFang7nAEJtoHzEu6I5gMZ+xg+SqGhBZmAuq6Py1MDzkgZuBoAJkCY+rFp6R9FQSHtxaIoIYGU4OiRgMDTUeOLBnf2NxWnbdkDx94hTKLFhvS0jjqgY+99URIQ4pckobBClGrt6qDd+rqWhQjFgvqpcRUlfFxM+vI+ISPFqAJ0QKYxUB1Rtv78MMP4/r1G+o9ZQ6KsOiV0ZJqHE6m3n2UcSoRHmMr7BFia8GM6sQ4E+tSMKPGZ+dimHN+hEdlkuoo2MzUJnZ2yYs5JHQQ2IzVsGuecQCYoCnTjT1UaAW0CyYA2urASDnmJBz9JVJRMQIHh2BAcDAIbyKEIVw/XXQPbiFcjsoEsaT1p4AVVpLJCT3AZCWbYIIR4SKPKeTpZIUxpsapj7/19a/F2oN78ZWrz8SPy3T/iVdeiKuXzseV0wtxcW4mznLGkdqAL4Cyk5wvc0AfnAnMeI5nicwv0JloSPCY6fWXmElxVC0vazB9JQHpNDypzswijQkHZdHk5dkFj9tURENrK8vx4N59728brUoTF945P2lvrxE7as81TGJ1REeCI2WmcmS+bXN6oeiM8a2aaJQztw9YIS8YoA+3nWgagQPOPT4FcgW3YdezO+hUGb9H4LGaniN6OfbiSPSZKiFPPLm+MEmPGUzZQ36V68fLHdkkhInthF+ZfmLQe5Ksn03gfPXP/tK1hdNnr87MTsb4hHpL9YB856jK1LQa88y5czG/uBjjrDodn4wDSfkYl7ApsblSGRTFgIc9fx9KZG5igjjNfLWaVWt2wIIoaxNCktcziLiYGUOAlcbGPUgpqWDmyeuCKsr0Kxsb4St/HE3PnC+MtsQUPSYSK3Qr9bGoSF2vSkPwOAbmh4iBw5boPQwTV4V11ehvvvV2fP23fju++c3fi29/93vx2vd/ED9844dpEE+Nd6DeD3OKKdk6BKJyUN0x49jTBVlb+IhpEAT+xI1gmDij+kxM6hl1GqKAkYRyCEiCEmH+7nvveoB5VMQyVa9JWxqNM6em4+L8qTgnoX5OJs+V84vSJmdjUkzE1zhZkMdBZ+xpm5SwGZLpZFkgIoTAUN1hJARYYjIRswgdAcfgOhodGoiJQLCggWL2opFZuAt+ITNmz56PKsIfYlRdzYgIG7cbWic1l4MQfYUxYNakJTGzwqZdvjqBFkHeo9JQRvkOuvCIwAFn+dUrcdVW+bjba9/5dlxXZ3dmaiKeOb0o4TIeMxz4VmUVdSFGBUNNbTiC2SS65ztX201po0JDieUS7uBk0qqimN2JloQomJgCeJTQgdm8MpqxHHAlWjMzy9GhTYp2/9SXfyJeOXspRgXfLOcJSYig+aJNDEtTZsCeTbsIySU+kLi9FVs91V2oHECIq3zabWNzy8stOAYWwYsWh6bozw+r/AprmygXgSIoPXGhO2udQJ1rXTS4HtHwD8Uv7C6vlYWT0VHTwvrGjmkhaXeurfGSulYe+KcSVE4KT+9TOI7S0gP/y8L1pCKMCPaiOuZixL1O7+AzmlR/+l+9Nj6/cBUiLUhiT0pNnz2fFoyNnZqLASHjQJpETwQ+UBuLwTExU1FhQhgSuSWVf+3OjehtrceIoITw3M72uoeQBRoEZZNGhDYM0llLMj6lMkelhYBs7FaITg9CLj2QCUBwcXYICwiFcRMwsz+YHdZUIBaqL8SwIpUkaE7MUKH9FAW7hY6IlXUVa9Jk/qv/z6/Et37v1Vh5tOrVs/7ImxIyHrSzseljKphtAlF1tnoIBzR+T2bjgeLwhQSO5aQuojwJkiHPgs2euxAjEsiH0tBAt1V16u2606sexsMHD+O99z+w8Hzu4vl46emL8ey50/Hs+bPx9JmFOD09EZOj1aiLKCtKUxoU4UmdbjZaceW5q9LcFj024/UtqiuIps4euzDiM7zRe0vAMIPENDBmpfd+iWnQDBEMCCnwRDZ8D2xm8UzU+QIrecq7LamDfco7tasL9m0SdFzTPfXiyFlWJ3PeL4ekcV4PvTHbNtz+/rgbeCH/VA7PCOG3X/9+DAnHl+bmY0p0wjGr3mmtqxnQQl8FqtfFnF5rNGJlr+VD9TGxMXcFrvNV9L6AZYAVJsX0AmKWESBs0joh5BGmD+YMJuBAnJZQf/7cxaipLDBEB1cTD0zy6SAJTyY/Ol0OY+94jAfzjMHijnixNyxNT3BuCg8bW5s254/3VaU6Uw4mG8fbIrhyExDv8R6kGk4BtKePzeAqwUhHxus0AL0vjansM50QYEzQ+OQ/MlLlnQvtpbS0E8G0HOXbTMqKSe8JUwevenCo/bSE/EXR+oToh8UXE9OT91a2d58ocMDzp3JFjoeYmory3KJnDThN7pHU/dXbt2J/b9dnrWDujEitLE6qZxVDYT9Olgdjf/le3H71G7Fz/7a/B+71BSBBCKa3da8nzQATZ9rnI8t0Yle0GnNEPfWgGoAR9ryH89Qhklzp99FmkDrKqSdzjY+QYSfDuPSKqXdEY6GqEjogj1JFUBAv70zUoj7yFhkp/X786q9+LV799ve8p4uU9JSTlZE4PzcVL125EF+9+nR8Wf6SVPeDxq7HpzrNprQZMT+9MQQjwkZlxmSC+cfnF21GFYSrI5lGPgRJDQtEybOmg6CB2N7d8/L0gtKNqv4T0nLoTafUDpMSbnxAn69ZsD6nXBgMPoEyJvjKjBObWJAl2PNyyhSzqd1uem0K2gyrbSEeKIvD41nbAY7VM3m6GeInXV2mH5pSlcO7JGjOPPWMOph5aZQwn/KGMp1HYoQk2JnZSSo/z4/5DPcIFabpme3b48Nxakdm9fzlBDEXzI/g8OAtm2nVe9Ph4Jm1Ie6ctBs+26ME1jY5FB4BwfQy7Yqjbdmd76U3ghcY0OAwUUCO6QiTReEJ8/S1SVMgLvVC6CKkcJj8HoyX4zAxtrjsq56sNRqXgOGDfcMCktlJBIe3NSgfr3USfsbU9jPCZUG43trajofsrpfGI4Lx6mwP5KvNgQafL0zNcUnniaABLrQfHO/6XnHgCzZX8/HGhjrKltqUGb+9vW3RUzu+9OKF+OJV0eG+cN1tCH1suJVmIjwOHUpoDOp6oOcBae/qVqolZnWPpGUXYna8FPMT5Xj+wqzMx9MyZ8/FC5fmozxeiQ7EK9zMqI6f5BLEjzv4i/DHNJwf/4U/d21icspjOHe++61Yev/t2Lp7PbYfsh/nVuxurPkow2q5JDW5ERt3FXb3dlz/zX8ay++/EQfrD2OEnlMtb9NC2ESVhqjckwpQZmU8WKhedFhhNCzTvnzO1iYWRI1Xy9EQ9DwgOYWlBnhw/56/mmj1XAxKA0FGlEcD8s+9rdJ4EJgyiKP0yspMeuPm7fjVr/2mCZMpbb5AsDg9GU+fPx1PnTsTF2TSLIjYZyfGRDwTHsRkGpaemgV2mEYQKDCXRio2cRbOnY8JCWtOE2QgND/8KycmiBHnuohIb9y6GXdu3IyqhBcm04wYi3OCWFNDL+oe2GmUA0yjPDArm52eypmPujoFL0JQvcAVsyIwNgIZvIFbymKsgDEbzttlhS69KfjwVydV93K56qlnBrX50ikzRZiawC5RYLxx754SHAvRwOMZHyM8c1kDpGoCF4YO6v2G99Kh0aCRctKdTSppmeAQ5nPPq4SYPh3heenm9Wivr/iLDmOY4qrTtjROBmmhJ5Uey4+WYl35MiDO8oFbEkbL6tkx+9B6KmW0BcASDQrf1opUhluE8RvqpQDqg/BJDI3UUt0V7oFoMT7HpmLqMAzgL3dKOLFpl44OCcfh8Qdi/PbOrsf3GJ/aVZoPWKe2u2mNy0eOQhOidWChLPKm/pTPQDttSJ7QKwLHQslC0Wi1RxNMGM7aQ54xMsZ7CKMTYXaLZQ4TE+q0xoRnRWOzMl+NOD03EVcWp2NxckzPk9Kix+L8qYk4OzsWl+b5Wkc9ziqM60xNmrU6UxagHkmD89clpOEUS0zFl+7dWtr4bCbV6YsXrjUe3b96//uvRm/toSS5el8qqN5I4jRaTAffvRmP3nsrVq6/HSvvvB6NOzcjGltxIGIvqUE9UyQEeB+JJDzYosdgUJBxE6vvDGgJOQgFq7sifqvU8smmTJ4GQP3lPqWXwFLd2NcD4fn8FAkcmyhUWeXamahSo+AsxPSjxwM+MMQZxq+/8aYaP61pmB0fjauXL8SFhfmYGZcgEyMyvYomUbTpUZTKy4yOTAPBMcpyfAmiyWmZnTJtpiUA+IwvU8d8FI9emx6c9T3ABiTW0gSjB3VFeMsy19YePvA3pi6dnpeaLsFLD6IE+TiCZ3/0Y4FaUyYR5tDB4YA/yDe9cFoqMzNQ+9GWIESYtMSYuzvbZhxmupgSR9gwQ8XgJu/5PAtCmk2BZgSEvZiBs4IwocQLLtO44x9oFSyJMVHxU08MPrnynti5B9u0Lbilg2AgdXlp2TKF5RDj0qjMwGpT9g4JSfpzIaaHnZWl2F9fi6rK4awlTErO0mYGDc2S6fZ1me8729umD5YuMMt1a3k9lmTSMGZi5oXB1XbK3ozNlx3wqonrQTjlMXaCFm0zVG3k8REL2kSfxF3b3AgO2D81PasOgrEu0bTakJm+TQQqh7Y9eOR2K1RK8VCC5vb2RnQRTJhPookk4ASo2s5jgNCI8iF/yucKbSF0jGfFocMAM5A2cEPLwATs4F5NYOFEpJ40P7QeOguEDss5GO+anxyNGZnmM2Mjomt1aGLLalG4lHQsFwZCQfKDUWShJOYpGp0EoDXlrrRh5XUgDQp+ZsEm20dGCsP3Pny4/tkEztzk6LXyUe/qyGHHEtxjARlimNlgYBTh4wV2kuCo+uxrSuenCBEicux2kELvwuIrE6Ce0QQQNsQj0NLZLjUCg19GJogkWMj0mgPlCbPsrK/Lr8bG0iN/I4tBzqqQyedn1SrOCWdhld2bwTPnBlRehOk2bt99EB98eN3CcEB1urA4H1cvXUjCpsyq3oLyAZjUmMDI1gV2lKNljGDaVGpRVk9dlIajCiqaUii/Y9MNuEwpiThE2NTLPbry2FEP3hUhn5IJtSDtCmaC7yC+JubWbtPCCZi9IFC9KF80wNQ5UP6LFy/qPh0CxgrYjkxZPv7HHjVMjHzhHVCwLYNvJDH9zZchMUU5dQ4thzhoQ8DvZQj8qDrMiWnMT3AlJuBJ73RvoSjipk1ZJwUDwuRcEeIsG2iofnyu+IE0YYQd2zBq0qRgWDQer8mhXOGWjBHSHCJ2tLUZw8KD+MEr0selgY3KPIMGex0JT9WBwfwZaXl0RpwN9FDmyxKD/MoIsUIH58V2PAuHCDVRmOnZnRncqrIZ/0AjNCOrLuCfw7lyoaMonuFjvcwzV55S5zRt0xptrChtl+NLGFdil/6+mnar24o7W6uxKXwPCDYLGeiSDpjMBAdaljtChbOuBnjAb+IVtQV4Fk54tlCXgw6IaxqXpyUsbOQowzTmeumNSI1xKmiDnedYHQhdZgJpM2YNGWimTOiScSc0X+rZUcfmTa2iLWNS+Qoqj72BO1y5ULr33v2VzyZwnr1y8dp4rXoVU4BGYgrVJ7QZQUaVBQJaD+q+A/qGMzVMwoENg9uyW1uyW2kvNBMI28CCexLqD5XbEZwRCASpiQBQMVmJSg/GeASL7Tj79lCaFFJYAtnCEEZh2Xu/UbO8TChPcBAZvcV9aRbXP7iuegzGZK0cz8iMmp+aDPZkeUpS5YJ4GIs6M93q4zNUP44zZXEimgGmI2tWXA/BwOwDWokoRXWhPpA+ezDb1izYE8U2hSMRY7T2oir8YVJVFeYBaeXDd5MY8KMnZKc3ALCZzzvB5culShzpeurMuWyTqQSOTNye8udDfaxaVkPoXgTU2PFXU/leOEdQsFscIc5q1nKlKnjTADpjUQlm8Aah6Wf4uePqYHvfZ5jOHtz2+wg7CZgt4Xbl9q1YvnE9Vu7cjqUHD+KBwmAWvvTA+iLMWA69x7w2dTlfGErtIwbgQC+OAWEhHUySzC7+ErNSLPgfmxi3UGQrwaONbWkVW96QCq0pOKoylVPboHWhUUjgUE+YUpmYbpQjQgbNhk6RvBnjS9QELcF0yVR57vJTHkRu7Ta8lQWN2SaSCqOlN/d248OVh3F3ayP2RMesQ2L7ArSOkE8CJBMSCDiBBl5gfGBA4yGOhwmogzVk5a336Zrwnd7RArnHCTMATxyEhS54m1nCKZ/74RA3hgXQiunQqVO71fEq5zR8wUkKrLFS/uSn54GjTGEQrXQOZDp6jDbuXX/4GU2qZ565fG2sXvMsVYJWobSVrhTOH45XLD7ihqDElFQWaalKqCdriMgRDpglTLcyUMaAJYgibj8znG6R1JA213QokghAahy9qMcyVIY1KyS84iAUXa6uzKowZqLMlRnA4XlMPcTJq4lMfk3Md//OLauRc7JnX7hy2YO26m8s6TfVWzL2QJasE2FR3srqug8PY4CYIzNKBQSONAjBQLxEKAgs1OcETkLVkdekYOp0RJCPxISP2BXea8tkkMBSncDdKGNB0pgYdGS39jQrmFU2xM/ZLWx+9E57BKEIgM8PY2ahOTD1LCltQbMvvIMrb73YE2PsbslvS2PasZrtKVmZf5hTmFUsW/AsGswnSvJgqnDrdpcASp52TuG5h4joKdE6Wae1K8HSXl2O3uZ6HEqTGshgaAi+FeGSg9T4OigHwrPTme0KeWehIsBUn6HopLrtPQnRVnBAP7hFsOafx9kXwzAeBGNuq25rCn/79oNYVhrGBInv1btico8TSePqm+suITUQbUQeiuq1VsBC+6WZK+iLeEkooH09f+UZmSjTpkcols51a13CRe26ITg+eHgvbnJqoTI8FO1THWsd4EvpPQ6U5YnjPeYvGgUM72EDx4Gm0joxrtZEXGbiN+NMmVDPfmZGHfUUrauMvqBSmG554zIsAImufN3BmG6HVbaECuXqB1ykQVRAg8zwAjeHwO+pXSWg7j1c2/tss1RORykqDXni+1Sq3ghwIdFe91TE8eVS5RNicfQSRSFqhIZjObiYtyPCZ78Th3V7hkP5krUJIPOE5aouhEcFjXAhhIYwFOo1EBhJC4toqqFb7M/yrITyBVOgLMsTd7IMfFc905hU4J/+0rX4wpWLMSs1n8PKWcQH7KiXLMRD8PCJGAibcSmEIIzHwfDsh0ELIoyegjNyvRGQMJ5hfOVDb41GsX/Qk1m0FrffezvWb9+IvaWHsbe6ZnhZYMeHBtGA2NjKN9MgAPLbFSN1pAmxD40vNiJsMZ1GxbisUoUAut224JHaDF5UX7SDfQkWjnvgGeMwaasieq7yQrJ7Z9RtplNRq5n5w1zxWh3BTv0wW8AtYQfSyvBMsfOMsKFNZcfFUbMRg6wwD5lBqsDQ0b7oSG1FmXjBQLHQCq1C5wJekk/tTdNhIjIu1VOclp6Vu6eVYZGiNKJqZVR5sc2Asaqt2JJ/uLEV7z1ajrsSrIcwK0ykPGAsNG4aTVmpjORhCdMsz2pH6A4tRYRmzRo4WajKsgEONuNAsSP18vUqX3OtePoa84kZKg+2V0U/akME6rrwsKu2YCsN9cDldEddOSmSwXYEBZ5wvgYhEeLZOa72igNecuGAUPBYp+iee8YTTWvWSlQH8CZPvazd4eER0ZFKV43RrKh/ikNd0Vz8hsW1aFLgQ3GYkTMvK463/6iD8uJNlYdmtLvXi0frO67bk9ynFziUoQLdmwGd/uxyW17emkgOGXHUYLSiJb48aRASaDEIHRYM7m2s+2uUTHOamKmMK57KyT3pk6dgkJKKJ0+QTYI8ru6sosFY9O7OV+Gk6ScjntLg82d7lVGXNnNhcS6ePX8uzs/O+sN9aj0JyUJMSe1HbT6/eDZq5aogGZDJU44p1l3oHcIO+5ipVrQPtAZv8pRmgbbR9og+K3slhDrpm01oOGz3GBa+RlQ1vjaKFrWv/Eefei66k7OxyQCdzKAeh2cpPVD7dDcxUVnMhvBCW0DDKtdHTfhogxCHtRCFg3vGmDD9wDPtgnDBc16Mx7HwMJo8HQDrRzz+I2GHEEFg2qvtcmHDecPAhMfEZWYGvPsLncqXc4aYPvYUshguzfaksmgR1j5BtOAlX+EMs9C5QEI0He0nqESGA9GUdrs/LKaX6dfVO7YJwIC16qg0v1lrgGgwHMT+2ocfxPfv3Y0dEYTNAVoM+lLJfLLHZnpWBqoUK8y5hxbI0/gTc4E74PE2B+EcUxPYkxAYjOmJ6ahgMiuUEyjdLtJIpxYXYmL2lBedeje4IjAzZhyoPmhXaZ0RlKS8wJdoDVrPBU+iVYrL6DXzaSYw0TGwpF8SHoSbVWw50DHDERm8hOuK0EgmPpoLkCtMOLBQAtAsjPwwvSzAKE/xqc/M3ELMnlqMen1ScBZFCxGNnU6sr7O/8MkOKD7qKIXwx0yqp65cujY6Wruqe8AyEHkV+eUuSUWFEIFnkKFbekRu6AE5K4bVicy6MCZBZThcG/XMvYviQwiJLFJZWXYOF/npJlEJCIDIt6Wqs9iONT4cvoVkZO0J0+sjMhHI24PXwJb5XCXNfe5Av4ywqEiNLItwaCZmQYo0UC5QIT4xCEzFojlMPGzythqF9TUMeiqmGQkn0khE5bKoI8SdNIdDMRnMzyAq+RJnT3lOX34q5r/wlWgOlHy2Dp/RYUqTHovPzjTUk29LMDV2GsZfWwV2xFSjEohd158eLplkkDMayfrmlgUFh5BxQBjrcWyry3u6m8Fa4QzGpheGuGBU4LfGI4Zgp3hqk0wTgRgVzjKC5NPMl7U64YgvaKiRvHFRRbrNECr0xLtqO74B1lT5LOWfnJryLJW/SilBavOBRG4eEiME8jqhLSFQRQfKC3MS03RrezN2pPnxzfF3ZcrJiJMmRBzKzakq0SpT/x5z1HvwjjbDe2sGClOLC2bWvqgK1Et1TXkoFvXQM+buy1eeitOTU77nSBDamgFrZqHoeDoSiqRjrRgnDDgf5Wl+gS7lc0f5lJ1rMDk8CDpoGFgcygvB7PFOOddMf6mGQEj7idb0c2dNgZkj/9wZv4oLa+WmpfPVj/bNBRuNl4RXIcYlYE/Pn42J+kSMq6OdZwPyhUtx8fx5tWPl7o07D/5zZQoLHBck9yMInAvXarXaVUCjPolxecicsqWC+QNA5yWBTAiVSu+LwDhgqyzGYYDZm9nk2ZjJXhovjbdUzqXscSE5jghx7iBCDQfDrK+s6L7rLQIMvjLWRG/EBsCyd5VDBDSAmlj5Gqnko2v+nIW4bvutduxsbrocnoEVoUPb8EzDI7AwXVgcCGhsaOSoS+82V3nM6iB80Mj5uB/jBRC3x0NENeADDYHy94UTDt1SoJgoTXVXFs7E1PNfim6xHltMHctELNEjqnymv9nf1Wqm3eqDxZFoChfl6ZkYro9Z2DAVCmMKFWpQlSGtansbgbMfVcFXMhyo8tK0hKumymTP0a179+PNd96NN996J97/4INYEVxokaw3gtnBN1e0KODE1EBzw4TzVyFpKONI9VW7MqPVbTdiCKEj/Jk2FAdTc1d43pDgROCMyJSdFeHy+WB/ClfMm3pgpZFHFCAAwDsChlMLh3Vl5z1ti0bH4kafoywcNqVlviOBI4PdwuZAiDgcFM0Ix6lDk1YpQW0hQ7sKkz5dwISQ6Mt0YfqQqaJOhV3hdC58pA5GO3NqLp4Toz3NmT/SetDc0X6AkTanf3KnojIRpGO1MdFGOX0AQO9oIwQSwsxCReUAA+Vaw6Qjg04EP6Z0mjEEHwkmMEJcaAALA+GAxkTduDeu+dEm1CoPy57ze36utp5dtsIQeA4CJ6Zb3okPVL+Z6VMxxh4xPdNx8WVTDv2amuQgtIv3fu23v8UYDoUgdPruUwucKxI4o7XqVaiXKqQq0gPgMmBdCZD2eIVwVk11tTkgQuETrpgfECwj4yASFZQVm/SqXqH5EZfnhWhwGbrH0/NuM4irMlgLwP4bxDU2P7vBR5SvBwuFNA98GXHKw42W5UmY3iVmPoy9ZjM+vH7djc/0aVonlFaZwgR8l4odvUvLK2IyaShixl3VrSFv21bxcDQkeUhOmAgJhxEpNZkwKLkhs3I79uQ5vAudihmm8sypmHru5egWRmLj4YNorTyUlsAMyaBUWhHv+LjU2VpwmDiMOyxNri41l3U46WS/RGiuoWiHvUusC0Gj4hvnqP4WfBJU241W3FtZiweqE8IKGNE+WVC38vBR3L11y58PZgqafBG0nNHsGUNpkh6TUl0sZJSvF7EJv9ADYzvMkrFIjP1lMAtx0YIwNbf1bovxJgkMBsPNlIIP7RRcp0Fd4V7p6FA4goRxv45McXaEV2SS+VgSCZ5hmZmUzxc0dySQ37n3MHYQvKmZhYvsJ0YBN6RL63CgKcwuykkaD3TAIWVxyPqXWsxOL8RTF5+NV178YvzYF78cX3j+pXhaPfqMBElVLDOichEB/gSy6IU28PINtSVaCGuwKrV6LJy9FPPnL8dpXcfGp2NC2kJNzMt0O9oyXAVZMl4CnhCO/BCODHTnvJU7hC1B0BrOAiSLQz6pvsnjjt+lZ1wSdGkVc/6+3xGf8KpETApm1hzBawU1MUMAjB+KyTMNPe79+u+8isBJduMJ96kFztMSOHWZVICYCvaf1VmerT0QkAGLO4kY7l0hmT0ynj1WwfodpGhHAmNYqieHQaHSY3daC5BzWZkjDz+RraU5YaIHEeqmzBHMnYrSsx7D6qs8u5k5ZJuFZNYuBIORp2uynQlLPaQzVgNjJrFClT07NdYMSaK7KoLJhC8mKLIeh/UVypdjINirsyTtgQFNpvnRcIwQpcu1IW+xMHHTsBBF6pG8EZbZpGbD94JO5UsLUS8yefmZOFIdth/ejYHNlSipDTsd9eLdppi9LSHQ8D6cVZlcYxJQ7D5nN7vz5afy0XD4dAvbBti7xKAv08kwL4zH0QX3+crokoSn2oL1MOcXFmJBzL8gE+esenEOENsWjlmrwxEWbCxEGOQaI3WzV560M4KbgsErPf1BpxWt3R3TS2LqpHGhMWxK4PDpH4QMhDxeZ1sMK5056D6t0UIo7FPfjdVYvX1T+LgXRQmyiYroRrDQJqktJSgxWcTkqzu7cePRksy2rs0RtBw0JAQ2DtxAZ+lM4kS/+LzDZKFcoVCJC+efjq9+5Wfjp//Yz8a1L3wprlx+WibEQkyIXpvr0oJ399TDs51CAoVxHOVLR8rUOAsC0QgZ/xARRn1+wd9zP3f52bh45em4evXFePmlL8Qrr/xYfElC7KK0pZY0ZjoGNHQETj5R4s7K2hi0CqzQcboHXn75fX7lFlpIlYMc0ztozP8JJh/5FD/xMz4XOIQhiDCBwe/M1HRMympAs+FccI6aAWfgUo/w472vfeO7n3panDBa5PFp8acvegwHAMiCCx6g8wrm7uRzXgmCIDKO+hyWqgiw1iaETCT5kAi6pAZkT4+Fgb0LeDx/l59paVk4A40IB7Gxj2pA4MDUI+qNx2bnojI2bnONmQO2SaQtFPIIIXmfUKceCfjoidCGiOsNburBJ6UmUqIHe0W8zCawiI+FhXzueEkMf2d1JfYEh4+7lIbjvTwJQWYGiCW3wa3uuMFTb+IZrf9fe38eq2ea5udhD88hz75vPAt3ssiqYlVXV1f3dM/aPZs8M5rRSI4iQVHsODAQxJADJAgCOFEkBEkQ5A8jRgzBSZwgdiLHsSxZjqWRMJY1+9I903t1dXUVa2GRh+TZ933jyXX9nu8l2T3ds6h6JMio9/Dl933v8iz3c9+/e3k2GNPJfQ6OdLyNca1z0GN0Zgag2CqL3/pG6TvaLeMDWGyolZNjGBkhNXhreQ4AKveisvwCiVZVpQ7/w+tnYN79vZ2MwBVUjTNoDju4zi2B7z2aLyvrWFgy1PBwuX3jRnnl+Zvl+efwyy/OZMvmAWiytDAfcNftcfax83+MgzhA0CkXfmZZDtK1rraxK3naBb6zVUf/NqCkEGalvm3KdXBcLl2+Us5PYKrjEvYAep2d3XGPnem8t7qY7Wvu/N7vls0H97IA3BBWnmDjNAit17haxq2ghTTRvXl8cqbMAbK6uh5xQ1rtYhv4Vwc3cg2+iqBRdkhU+vtGyqd/4EfLv/JnfqG88PzLuAzO29LVqem4MkAbVqpd/K7jlG523q+9TYKV9JA2uIiA6PDly2Xo4pXS3tsPz5tOlQ1FTgXl+tgXZi6UUeg/e+9+WcSNbnjFIksz803DcqHWxa9PwcLDT4HKw3IoY9wNfQQR71UQUiG0lIMHHw3I+Plsesqo8TnraOdIN+8ZYrAtfbZxS00bj2P2n/7uV/7YgGPuf8DCee7GtdcGentvqy1FIxvKpKzId1bWw0I3DRuC8GlQ92hni4Sr2+BdCyhynsEn1vU5B5PFV22Z3k0aHqbdVM5nco9T68UpBmeODiqQQYxuGnhs6kImmp4FbASWAEFOhYLfCp3AQ96awGcgXlaUA/R6YXgDfc7dGR8ZLW5WZsPYu2CX+CZa7REWwTv3ZmHo9XJo3AmBk/HtjVAre1hGXR6tKRvcs8am6j0pqIA4OlYXJi4f5eNLBZW97YDNuY2lMt51NksvOAWgt7+vDAKkulauU5OGhz4HaHX3hhKIAnq0lqNGj9G2TiPYQughZNypxAoo1wYC/xB3Su/hOi7Cpz6Oq+AKhCND6QkzsOyGa3a/+84eSsP03XTfAYKOwwiIcD6JUcHoKgJHNzv2yjEzulXGrByzIj3sMbOHaZ3rewDR5YuXEgNwrFGArLsjVpE7hKzOYuHx3FnKMjLYX4apu5aJysLsQknSy2JnpyfRuu7+MHnpUpm+dq30DmL5HVa33tOeNb/JK9XNld+4g4icbeukLNfLT/3Ez2DZ/FjWST5OLKUKZHiPz7R1Z0fqeE4FYVlsb9KTt2JVORYLAe2bvlg6RsezeoJYEIuA/OS7WN88G4ngppa/wzPeff/d9OzlXp7XghAIeIz8vBYAah2NHHq/+V5ri/wF3JBB3/NaeK/e9np+5TLlpx7NYSikeU/0cJS6Q1rsUDGm5yRcUiYRbvKgzx8eHM3+2u997Y8NONbA6/b7pbOGs/v5G60YDkeTQhWYejTfayWf/n5y3YI4QhYta6IGRoHZGgegMp0DA1mrpjMjXKuFIHF93+91Mp/jGwwoVqCowSxM4q4OLJH9crRZ10i2Z8CdQHsBCle8gwPyrkzg4DuZLA31pIzm41mvm6faxIFbuxtrBaAt7iDhyGOnGDggzqUwnOnsoLJdhIWbclEaSwtDwDF1s5CxGrCRSZNHi3Gk1zHvB3CwoHqhQx8aLkBoe22ulx6Ax0GA/dDANZGzzCTlMP302MiklM2V3dy+WJO+b2iknL90GcvRSYqUjfso++KiYXYHa0VZLi2idQBnCdB0HtPHb79Qrl+YLoN9TsQFSCivcQjBKtMeSEsGkUb9thmmtW0Sl8Tr1EdQdsxOdhqlTo/Jj4KmhzJjiXjGvzr2BCuNejrQzyUdsjBbb1+Uj2NY1paXy/riQjkBtBxF7uLnGSwqKENDdbfjhAQyLT6HGui9tPcOlMEr18rMyy+XFz7+ifLJH/hMeeXlj5XbL7xYbj13k1fbyurKSiwuFZj8IViKujeu3Sw//VM/Uz72kgvcI1A0Q21L66iQU3pFie8uq2H9Hebg2kCupncG/hVoTnUJAZl+3CiQGRffYKxsUkG5uiDyQ3viRekFBGAEI6eAPHz4oMwtzsG3Fcgso3lWMKmAE3CwPLkWvEoZ/V9Bbfjc+41l08ioRwVQeJHvpueXmlY9faf2RJ4mNuXwj6G+gTKBqz1I2+sGV7rU9+wJpc1nf+2Lr/+JAcfaCTaxcm49h0vVAA4Jt6pUC/nM4W9z8JknB9dkis2lpdKJgNjVLFElssFRd2WcunK1DI5PpFcpOynwjMAi2Mhc+VRrQJymgtV/tSHay9rCXDl2/ymu6UL1Ytm4bo97TGXCJA1rmmonzeIcKWKNyNvolklBxLgou1vrZQnNasypD0E2yJoBizHh6wQ6NbjCr2tlUtEGlodyGnsIc3JdkGm0U/4AvRzWgwfM1908RwBIlxd1wJiWpG6QvTpulOcSn3FZQoc6kloQbwZ3WRnTobKJWZ2/eqN0DY+Ws5jvvdDDvd+n0fZTFy4BmF2JU7mSn8CqFl1DGQii7onem4miEKGVh70yrqHifBmFrQ/rShbV/VVJhOlsCyvLYXmkR9pMsJMRDRwf7MVFFXDkxWagpwuOucYy/5URYxyXr5aB8fHSCwCep7wuvep+9ckPIJKOSnwDchkzxOk2Mkc80zF+vozderH08e7JuW4sHgCFdj9/frLcuPFceeGFFwCflynCaRbF0lWuI2nPlku889kf/WzmRQl+hXelaywE6Uy+EUbyDWDw57CLbiyzdqxitzw+C/07nKIxOoZbXPc100W22pbYz7g0lt7vCPMTWnBdV1cLza1877x7xxomP+XBustnHtY/tDAZgYayeiRpT44GRByL5adPWG4vh3j5r6YjL3gEOFJe20jgqXHJC3gM1y5cKb0Aqbyjt6CS9IEMEdlzqdW1srq8NPvFt+7+iQFHqdDK0aXqvXXj2icSNE5JWxXhCPFbpwLtpup2l1Yh8AEreCYDwTaXFksPRDJgKSwpsPZEjExOZY0Vvzfr4Yq6EVDefZKXf+TTMHQYwW8QZXH2QWlDW1qGvsHR0jM8VjppbIVbZmkAJ+Z+Ky1rmoWOTP7xEcYXLsfaannvzttl0SAtQtmLEKptnEdVezQQNWMEEprDHSY0K3v1a/thunNduAo0mI1l0ahpYjicYVABU0bhU2By8S9ntfejLQYAmi5cJAVfN+v0eD/WoAt5uTC2IGBZ3b9bppNBrYdVqrSi2RCcEYSme9yxOI7ZkH7WmRehl3mNjY0hXO0JAJ/CON5yW2BBxaVEBTd7pFyvxSkDzRowDtqbnp4u42g39+TqFWwAH8PcElMGTRvxl4bnt4yrFWZsyvlPxqqc0R2a84yxgQNjTF195drLr5aPferTZWBUxdOLS2KXOhYu3wfGJsq4qwxiubkOjetgu91LXFAAXUu2Y2i4jF69VkavPQfH9meEtsqlsSQUcq1J+cHJqTPTU5l6cG/2XnhqGj78oR/4wfLc1atpr2YQoOVXczdWhXT0DFX5am0NoLuCZEdPX+mgDe1MsOzpLGzRxzbSivJXZMY7ALg7uRp7otEDOPK1/G+w+e133yquK135hvblnu+babVeuJ4ryoL8VgExP7gmYERaeCTv5Yun/FL5oirbanH727Fj6a1qPefz5uLSuQ6nOMAiXllcKqv20j6aSy/m4lw91xbmy87G2uw3H364uVRdt25c/aQWjm9L9FSq9b35VKC1Rgys2oC1QSrx7AI92N4s3XCaAiwz6kf3YJa7N7f7chs/adKz9mbx9OfTcvvdyz4roRyBu4w1cq446xXAQbN3aZ6jNSWewqm29R4voLRMGIJiwrpLphvQvfm1r5XXv/zFsoMQHqKJT6nDIAykdeNiSroWzv2yTukutTww0GNIZXB35rlb5eOf/ky5jdk+PnE+Wt8Gqz1GAlsNSlvmLKqtKY6QaI7b4yP4ZHFr6iNjyXhOQ7DbtxuB17pKzAW6hTFb9W+C0NFO5oFADl64XB53dFE201JzNUzJQWG0nrSUdHe2tzYTk5K561KWKAEePXAULkJE45VuQMo4lL1b5m+cJS4g5XA3BXfCjI/PvTCqZaTcmvuWMdbaKdbYkbONd8ML1Ygv5ZB3TwGHF37gR8orP/DDcQFPHU5PfVJVmR96Z7S0bdDbnT3m7ZZXz59Cw7YBLFq07/Dla6UHsKpjXARiYx+VBqYX5cU7ucbZk7btKHfefhtldVRuX79WbmAFDquoeNI6hW/3WyPWAQXrFHeW99MepCmjCv6eGShH3pVdeTbKhnahbW2j1MvnrZxtzGcA2fICcMKGp6/by/X+3ffK0spiAtkNPa2E+Tu638M6yWuZJCr9/Z0bygcfrfxUfpAxz1ZFXumQmGLqgKzI2yk/KfDPEmn9caNsrq4DKMv5zI650CRzzHi+PacDZH2jffb1DztbHMD5RF9vz20rkUpzNJ8efpcxbJyYnq3n8giF11d2Rnc3RHG8QkYcwxB9aMs+TE+7r2vWvsNn633NRo9n82qOaAzSEiRWHs1mmU2Zsg/XxDQ7cFO0RAQcrYYEVklbZhKl7955t3zL3S0hnqNUHdfy6qc+Va5evx4N38vzLmjehfA272aJBgRCcGjDtOxHK07y/BAWWmm3x+tsZim7xvNlA68uas61LHwFY7l2jrOhs0yDFhP36qxyyC1oaKW0QEL348wJ5j5Vl7mlTspvGbhf3RivC6K819Nfes7PZK8oBc600gb+QZsAdZgPLQpISVsX9d52MCCMc+p4FWMaPG+93T/8wsWLZWB4MONlzH97czNlk6Y7lM/N71yq0jRlaq/b/gK8oBYho5gKVoQXS0p3Ti587IL1I2PlhR/80XId6+aU3wHJKhU8w1O8HD5IHlwnvT4smX5dLmg7MHOhDM5cxKUZx33qzEhv7b4aJ/HdkCg0sozm63V5R2XkYDWn1vQgUMPwTtvOfnmMa0Brp74KlcMBNnEVjqGN8cEoiVZM0TlVtm+1AlUk8Ar33EAxo9t5JsuckJ+ZSxtpJMiocNOFD+3jGod2tJEFpqxOibn/4H6ZfXAv15wvZtltR4EhPOCztn8St335rfh5lXvN6T0IkPaXFvnj/QCL1/mrQFj5pJPyezrA0efdJEBOs8PCdh2Cxy231qb1cFcKLWNAQM9l9vVHyx8acOo4nFTwux9PKvfkMC8qwKWsU0LD9qkhYAbHKXQN9AMOY3wOlXMIr+/WaHotowKVQKuNld+VwM1viej31eWFsrO8COBQeBrdWFA/Vo5d147HMB278zRLPZ2GvwZKO/nSXSFv3X6xTPB586WPZV/snv7+pG0Az94cYyj2HPguiWW+EpwH2EyX0UuXcSsGYAAZmpNiUQU+aUTyNQ8bSctveXUlTJo4TKteEQq+V5CVhlaMOnLNxtPKQSciuDJurUOe53QfdAEQfwLB7ymdbgczMJKyqP0tSxgUrStF1VzWK/EffqfHaXu7rK+uFhct60Bw+gzaI9QGvsdHh8v4+GgsMDg1ZbPcrrfsD92YE050HGCqZlc7OlajrVVHR8XWFeucU2Yv3F5ct/24fj24fVc/8cly5cVXqBduNnURmJyLlniG9Sa/LMpWCROWciCcrquuVhvt4I4UWXyMuskjWgMZzMfDgiDVbL1X05O+ftdAcBW+MyolQLeXh7p42F4+t/2xd83BpKu02+yDB8VthcYmxtMzJ01sU4HF34PDI60Z7nZQUHdd8S47N1Cu5GX+8k5A+biu2ePk25WlpTrmRqCH5ln4DH6xvtJqFndPK6e9w5im441IAzprfdm21jN8SZ0ie+ZDfj7jj2TNZVgi5fB3rtc3QgdjYJJIwPOqyuYa1uKFqZlqjdOOWxtbuf78C8+X5567gXIejGehEs2+7ZTbnXIF0v39/dk35tc+POD09/Vh4Vifb0sjv2WyBnDqffOqh9dc/d9lEPrilrjG7lHpwy/vcX1X/N6zMBBsFEI1p+8poKYnsULQVno5uCYDLS/OlYONtWwZ7Fo0LvJt4NiqqAksmxrXT0ntmh2md+nK1TJ16WKG0PdBQDWVMQWFWAaCcxHcliaBcezSPOZsx4IYwIQfmJiEUufC7JnjxXvmYZlkDBley85eFZfO1GVZcYEwacQ7xkTMzyaxSj5vzayfprfp6N5oiVi2jLqFAYxL2YWvhajQn8EF6ByZSPeri7iangzW9KYIMNIzgudB3b1mgBwOyW6VaysrMZNl/F4AV62sdje20AQTXaBdxnOLnC6EfYdnDyiHQdHEalp1cb5XXD3rbx1hQrW65reDD3cBns7+oXILF+rqbcBGLSoQUByDv1mLBZfOa7WzQJeEupNPaOMnaUdYOD0UOuMjAmLy5hmbJArshNPS8Kyz32OZ8FysBGjkNjIb8w8Ts5NGWgFHlHNzfaWsA0QPFubLB48ewlMDGSuklaMVYyeGsbalhbny67/yq+Uf/oP/qvzSP/yH5Td+7VfLl7/4e2UOkHJKjONr7HW0HOmpQ1B3SFeryQm9gsb5yfNl5sKFTH+QDqEXwLSKdfXGt16HtVwp044Ijmg0ea7yS+KD1Nng8zF0C3DsN66OUhBCVFpRQeniodUonbRc6lG9lB4sqXFjoPBZL/zVC6ibzsToeJmZnk6cNi411o08pHLp51rda45k2s/Nfu3+/IcEnGsATn/tpSIPjqeNLRM8AYHm8J715NNGlNGO0RzuMGCDwldxezqxbrLhmYKUezUdWUTGCSNyCBC5Tz4SxUPGUxhn776v7YtmhviY+OOY2XarthR6BQCExncr07mOTu2xUjNrzgZoeD8WhPnClAP2NGC96DqdARQ7B4bLwPh0gKadMh+Ttnmk/rxn+WTmdGmTZ+b7aGHx58BDexns6tzZ2ITI7t5Zl7mI/fEEDfjaqqdpxBXkvQglDO62OQEZvhvvaHcawCDgSPr20lgeW93Uqi9OvRCKGpSEpjCZYChhDLwaKHce2trKagbhbSIAmU1OmRwL4nwnLQ8BUM3dD5D3A86OSF5Yxc3gnvPF6pottbs9+4lZp3BfbUcPXSr38dKVmbl+o3zih36UdhqmDQQr2gB62bX96OFc6q/wGZDXfRG0nQxZ3RNqB6gF43nO+tieGfFKXuYatwXaB7ywYJw0qftoUVxgzMP30+ULAKwAKMdYe23ygeXg+Q1o8QAF8R73NlFS56dncJUvtaybc/bGlF/5J79c/ov/7P9bfus3fhUaLpT5+x+UuQ/eK5tLc2Vz8WH54FvfTOxydHQ0Lr6A7jbXBuybcVfG81xSxGekmZanQGW5Fh7eL2+8+UYsVoPk8nt4mPa0nnBK2tJlS4CFMoBb2gnwXEeZzwDqYygGHDGIX60X+Szt2QIbZSi852dtrvDIEO3sEBCnjcQNg1guDuep/EUZ2YsKzR131hKEyFlHd+/s79/5Z+ulego4z11+rT8xHH55ttKJK/DM0Qh1813G9fH9nZ1yAkMbF8n6LDBQL0TpGhiIbyooJD5B5WOC1gRyXU1kmrE0FJYWkT00vRfu3StnTw4zTkOAGANwzsGomth5L8TVXJfBHocBFcasZMcRjCOvxgqyESW6JXdMkN3K/Qi13Z9OMo3rZGK8I/MHbHg+8QrrYRp895Dxu3ppchpGILLh7r77LgxTNZFrDVsT11BJLEDhoVx1m5DqOtnj0Sa4YNK2A3xtCGKb33uxRABDHqgtS9phoMAZfwodTOsGffu720nXbn1uRAgWH9wvd52cOTeHdbNdXNk/i9YDZlpggqEb4Tsz3QWnnPwoMG9u75TFxSVABrcHOup2ZElKgE1BlH5OuYg1QXrSRUtD9+2Is4e69vfVpTcHR0aS5z7lVNuvo9G/8Lu/XSYnJ8r0zFSWinVjftNz0OLm5kZZc3oG7W4crI7Jqa5GbefKf/aAerpFS3aroP7O2XPpCsf3hEq2H3VyDNeD996FJluJYTnZcpXnH22tl2Xe3YVeOh3GLS7jQjuE4ZRnvvL7v1f+f//F3yvvvv2tjFv65Mu3y6dful1uTU+Wz736sfKDL90qk31dZeH9d+OiGSM0FqiwZvAkoObIZON7ls/9xxwKcYDlszY7W95//Wtl9s63yurKUjlQSQI4ApK8F9BBmVhnF24f7ekvt85Pl08993z5+LUb2dv8FhbTBeo7geUbhUM7ZfM9QZl803fCXySJ//xtmoJ3Z2I3gAA8I3BnXSTuJX7Hb6f+WI7wrHxKOezscC7k2a7O2c9/886HdamufNvAP+WtHjbdt6VZDy9z3RwFESfb0eKlCwEyftON9dADs9V5To7jqBZINJTEhLGr4NbfAQ7SSTco3+MicE9XbeHBvSx94OAv5xO5nYmWQJa9SP68k2+a/mgvg53kpeWg6+HiSAq2DBzAUNj5FOA81CZqb4XOmlbiCjaVyKZteXQHqvUlI1d30ECi43a4kOtqAzXY3fc+KIdaONBERupE+KplZAyAhlNQ+UxXqOWgPNk0j/sJMMMQ6YVplTHBbL6HXtKdstSxETAzgrSLCd/jWtQnB2V/fbnsLi+WvbXlcoAA7wMgBi8FWMdYpAzka7kcc+OC8Nmd87guq2pdXJ6zD+Dr4DmtAunqDgRttKUDOTdxz+DI9AJZH92IPfLqoJ2mx0bLGICzjyu3urRAnc4AhF2xtt5+4xvlDlbBzVs3shj953/3d8r/5z/5f5W///f+bvlHv/QPym/+xq+VN15/vTwALJfm5yMA4+OuXdxZ3ScayDiCLrs9YvY47u9jtXEa5LRdHKWs6+VuA3u4TVuUYWd1OQu0G2t6RLlm11fLyiFuA+SVN+Ja8uk+8P0Aji7of/2P/lF5cO9+mTg/UYZov+vTU+Wlq5fLTdyOyeH+0tvZXvo6AVfaam1hsdwH1DZ4z3igxp98JXA++uAu9X6dsuBiuT43VrCrI7ZTZqcB2X4ru5vlFKDmzbS3WtK6yo+DnT3l5YtXymvXb5Ub5H0eaylbFcFnsS7Jo4PXevnu1tAuh+t7tmOUpfxqYhzyj8rORdHTO8VlezC1PuPm5VMAQslwT95v3lempO/+3v7slz60hdMCnFrQlJXCVSEKGHihdeS7BUghaqFcz6WdBndNGafjCzY9I7hUamoaxMLHSoDZ04XXApRnAcf7CnHNE5mDkXcRqJWHD0snLShhRjB7h0F6JDZI7HOSxE8PieaEOkFDoRa1G1Q3UCrQ6MrEXeO0Kj7r656UML89a/21sjTD6ynqG7cwQ10oXSIbQmGulptbzQ6UuzDZ3H3cKywLA4V1UXMAB0aJpUVZYt1QR+stTWuZ+A1NMnYiYJQC5v4TwLEM0Dj7PMGsWjN7WAVt+N1nEagO7rkIubGLXTRrZruTllMUHODlgmKWwSU/NfMnJs+XkdGRMPCwW+NMjCdomAmglNnTrYtffPUTZeD8VBnA1xcYA8IwpusVbSNMp+Q9OjhQBnBp3FCQApb9jbVy79075d4HH5RFAOQbX/tanpdif/c//zvl7/6d/6zcf/9e1gk+wNra2dgq83OPysPZ+1nVz3FQBnK1HuKaIQy6d7pvbkjolkWH8IhW3s46FtLqCoIH4H8T0HrzG2X1g3fLMhbn2uyDsrCwVB5Cp/tYIxsArDtVZOF72sGxZVphWn+jI6NlaWGhfOF3fgeQw4Klrh8DIH/sk58o09BnqKeCrFZXYhwdunpnygLlnrt/P72e/QNDad99FPG777xd7r33XhkGwC9C707SBOLgNXiKergb54KKgfJkWogWdtobq6uju9ycmC4fu3StXIX27igioGn5+ZkpEDznFJUhLLse3t9a3YjyNMBd5ZM0+bRbXZBRXmss7TjL1O7vuZqjYCN/y8IoNN738F0FI4qWz+OD47L6aH72m/NLHzaGc+W1vr7GpaoMHvnJhe92ABL8n6UFeNB1jA3q6muqjXth4D4Y025EmTNF57qAo8AcIxAeCpCH1wI25quAc81gldvCqKHOYvZqKk5fvV56h8dCGJcHqOBgWVsAaNqATo21uGSoA990nZx8aNd5tTKyjQ3X61FpFuLaQFxPuVply0hRmR1G0VWqQVLKD8O5x5bg4LMNSGna33FwIa6McQoHofUPuBdT7bq3XM71CgAF/GqjmGe1vgQj0jNNf3u9VU9BTU3+mDOaHYbWunRXC5nYfa0cRGg9jF3JUJZveGwc1xHQA3BcCMsyuLfX1MWLKIWeMurYIsrk6Ft7LtT20iNAyvUp6D568TJgP4WbhAUzMVHOT02VET6zMDxCc4ol5fo1+v7SXVDQtViaX8qWyrP3ZtNDtr+zW17/xjfKI0DAGEGmspCfpnuEmE+t2VWskm1ctLFx3a+ZtFe6mAUdrLEsjgbguvLj6cFRWXCdny/+fjnd2SzDCOBAR1sZ7OoofVq60OLt+7Plm49wLyW2oC9N/SNdOUDBl2auu7yJpfD1r3410z9eunmj/OhrnygzI8NloBtXhPfjbvC+46ccyezOGm2Y0726Y6TpWtsG39ewpL71LoCz8CjTJM7jAg0gEzC5rEU68BV5ziM/GwBe9QSqOyWTX0KGXrpwpUygxFzETSvPkeRuFWz7WIfE4uBLK2FbWCaXlnAnzyyQDt/Kq/K9zysj8nTGZkE71+zexhLfdWdNgCyhA56z9zDWGt8NUdgpsPZwriy/Pzt79+Dww8Zwrrw2YC/VMwflymmaFrIRbI80lCnB2GrbLTRHl4WEKGcptJMq+93C95xLAwAkrbRiVfBeAzgydnVTngpczUcanSkfvPNOOYZp2wAcg3JTV66Vzt5+GoRGIQ3f8XktmyqQtRdEP1yXZWMTUxVGUPAVJjeMT7SdQiSAzb9aP8smkWt6jbD7QO0FakxOXS9jB2gFGqG7u68+y+kRNwmGeYCmM4CqFWEW2XQOxtc1UOjNcx5A+tab3yxvfuMN3Iy3yhyWnMzn2BEtEWkj81oeE6mg13KlcCd2EEZBx21g9nBxHHznQMbOLuMqNcC8v+9qfyflHAw6irswfn48W5tAklhXwxNjGUF7Dvp0YpmcEzwAGIPWqI9yDM0GJqbK1LXnMrLb2fK2VwZ/kr5uq8tdGF9bfvSobC2vADiO6t4tWxubZW5xuSytb6XHTYuto6M9+1RJ8ElcFVqsnIVe3QJgppgAPjILdRK4jIPp0ly9cgU3oiN8Y4DYoO+hsRsA5wRBcbb6m19/PbtTdJLPzHnqBf8IJaEfinEDF/eBi+FTdpjBBo8FIM85LEGrwHo5PmkEN9P2GYA2LwM4E/39CIrB1erGZ64g/wztbmHdb2/YFgdlAuC2G10Bd0rMwtJSeVtXCx7WwrB7+TyA5iA6+SrTQPjchFcWN9fKGeijutVyEmD6kB+tokHqrovumkouhJbgNIBe9yPDqkVJDA+NpC5nKaPz8lx6ZRWrb5+2sT0driJpQw8pT972Fjq5d25puawiK1nHW1mhXV3+xZ6qLXjLcTqrs3Nl/S7exs7x7Dunx98fl8omyl8tUw6/CxQyCTTzSvMvhFHTuJVLN0yuLaOJ2msMZ2g4QSaF8QlQKZy8owA3QOMhgiZApavBoz5tUPTR3fdwp2ojD4yOlbELF9NT5fMNyHho1fhdK8QJo8YMFNqqDY/SbS0xa+DY+nHmE3JwNtsMV1emBTqCUlJHI1BW1+7V9BYUbCgbvLevL+5RgIH3LLwBVndgdMM2eyzsKnXKROIQ0OH+vXvlS1/4QvnW618vq5jhu4D1ztpqWVtaxCS/VxYBHpnN2eKaxeYruEbYYADTNEhsENbR1Daoky+dMT7QW3dH1ZKzl21pbaPcm18sDwCCBfLZAAgcvDiGEE9gNXQAMp3QhkokqGzPovOdOhC67olJXKhJaH6hbCLUbi1r+Y2RSXs1tpZk4mGUYn11vTzAytja2SkbCNAyee8aO+IZaVzJc1oeUr/ens5y/dLFMgMgPzc1k7jIZQRrBCHthI/PqWAAiSMY/cAlVvk8S9t2dJ4th9DGkdKODnayqIFzx7q8/vWvlW3cq7nFhbiI7nIBdJJp/iWus45QLQIQhwKHCqUy9BP+dt6ZvDCN625Qen1lpZx39rrl4lkDr7EqoIFCH3cMza8CGh0fS7fykxnWVPgBrtk78PAe7p8Ln2mhTDtcBNrprgmsjsUyhra8tZ7tZbRyLI/WlnkMk96F4dHSBz+rzFwj28Gse9u7sVKcVT8C2Dg9R7B/DE2OaGdlYBNA2jjYK2eMM0qFhuc5tHJckXBHGqPMBFxjc7pa9mguAZYqkJUPHpWV+w/LwfxK6TtCeZ85O/vm6Ye1cHCpmm5xDxmLfy0fsJ650HxyAX5IbmqhbZDUNTRc6U8hd2Je//B49hSnhnnO86lF0rhUFqVqoaeCbhYACoy0+OBe6YYxLHQ/wjCEADjJL92sNjjv2Lh+F0BSHt61ETIoS19VwHFtFxosAiLzJ5/mNN/vJFW9Vw8Bh/xg9Azxt3FoFJlO01YTNz1IlMVD68L8tUCW7e2hbK5UZ5k/+OBu2VhdKeMjQ+X5a1fLratXM9z+uauXys1rV8qlyYkI1jJAtA5g2UWr66UrlykKmMAKmr0elqEZl2Ksxm1pHS/R39NPnU/LHVyYr2I5PUQYtzCZHz58hKv3brmHa6EpPYlQjQIqri3sDgX2JjlmSZBa3wHUaFd70M7CrC6ktQ9jOmhNDWi9XeLDbnlHcQs4IHZZATg/IH3BGH5uCTVEgZZabHuA4tzifDbdvzo1WV6g7s9fuVyuTk6W6eGhbLF8GRo8z/WbKJcewPEYkOiDJiOUxbjIMeVMD6UCCQ1cZmSeNN98+20sGECb+jrD/zr07bG9BRfK4FwhGrIsrq6VTeNIsUYpuWWDD/1u/NG0JyfPJ5ZjXOYI2o7iEg8Y+Cf/VdJfXF4s6wCXI3XlLRWl7oi9brqFWkou63p/fr68+2A2HRd2XEuTIZTUNK6VWwQZbHckr3K2Sx0XAepTQUGicVEQOIOFehGQmhobyyh240fhYWlL29sB4MRfu9V1p3SxXF1xFYW0wLl9epxBpEqHitFD60oL3WVstznRadTfHuPTrKPtMIrdtc3yeG2rdOwelZ4DFCDmhDKO/v8+AM71bwectJBlg1A5ZB6vPTlsqAogjq3YQhP0UOBuKq3/qYUziFvl+BufrQCGhuB5T4VQZvV7Y+k02jK2Omk7EnjFOVQ85zPDaOWB8fOZdiCoxY+GIWMaguxaLo2VpAslE6klDtHOap2mW1wBbQDHo37U75axOZr7pq9G18rIKFkAR1N2hUZx6PsojGAiMoHv69appczn/r37mSB5rvNcGNUlHaaox03n9Vy9XC5MTeFajJXxidEyPDxQBhBiXQuavqygqedgeLuXHdlqOjJyhptTr/R2SS/K46A+J046qG91a6f8yue/UL70xrfKPsBjL9Q0eU5rIcLsgz1dmYKwjPa1l20UAW8DELM+dCyePtKp7tMWWtSu8zofrI6UdQkQlzNQIPyz+zw9GNB/cXmpvP/+e9BZ4K3CnJgU9JDEG1ubEfpPvHS7PH/xYpbwvHTxAi7MUN2IEB7Wfe48eyZBUE8tXAOtfQizQxgcLnBC2tmgEBDcwHJ7NI87h3XzAJq1dXWUhZW1MobFMTEwBNBYStqEdpE/XT52yd4crWJAyBZvV3vSfhngyHX3Abt6+Ur2058HMEZwQ0cGB3AVdzItZpe2ODg4BrSn4asaj3P7GmNPtolttIPgz+LizVKmhlZayK4GcGVmuvRKE+rgAEAtp7O4+8uA6y7vynP6C0rGDq6jcbmxvv4MUdClrpzJ/5RXetrdr9ujBWWsxvI9WFkuD3Y3yxFgo0gZt7Q9PDJ8hLzXdQUdixWZAJR4VjkydtND+QYpxcBjvvPZQR10AXlq9punBx8ecBI0bh0RNpPitIjPgo2Eq//InEK6ct4OWsPFo1ySUCQfwRLpd6ATv5VhwcXEBBWnISSYyyEA2Mj5TkOpHRRe89NsXKKxHdfhc5r69n5Fy8GAlsGuXcFLa0NLxe/6wAPOdOae+bgIumDTTP/PkTKJ+BVQzNP0FJz6veoDwVNw07RVm7pspg0u4MzNz0UbXEGTRghpRBtWEvuhW6U752ZtifsgEBOY+pemJ7PC3jAM3N/nEqcGTSsQknNiMjKiVuAOGkoXsR/QsOfCMkt/QVVaWtQwtzEC7h0ABF/6xjfLew/nJE7Gw4wiLBNo6EmtismxMokVMTM2GOGZw+pxdb8+BLkPmjmg0u14XZvXMTSu+pc2om7SXSIlgAjghZbQXHoIxsqsbWYPk4uLuTJgGJxnLKh8IRiPAmYfu3a9XAQEh8hLy8e2crzKEhahQuS7xiAGAUi7fJ2i0Md7vRPnSxtlw7bNWBFHUa+vLfO5GkFbQMBdNN6Bi04AvQwgDGGVyezua2Y9BIc9gH8DvlWjBwwDjjU46jM93b3lysUr6XF0NPjqwlzAb8BR6MZ4AKQbN2+mCz47q8IPVlVr31G6Wn0K/RwW18LaSjkCND0cjezyFOdHx8sw6Tm2KWO2oKFg6AjnxY21sk8ZpJsyIU8KPRdR4KPkT1FhD6gpOOLOadHIh1rUzdKljvY+Rhlu4YKtUzbd/qw2wKHy1vpy6+itvYPkEwufdP0v4MOn4NB/cgbrspQOTrm6BVjfH8BpxuF8t+MPAI61hsFlFhF/H/NrBOY+UQPT4GMzM7Fy7LGyRGoNj8bK0D3w8HuEiPT9boX8raDrP68vzJdul26gISZhAGduK9QyeAQPJhNUBBzLEtByNGYr6BriQ3Dz0+Q1D2uS2pCXQhoz0/q16mhZvJpyqFECNg6Oq3EUG8zrBj+//vWv4sb0lStXr9W00AJNBmoKt0XR1VlCEAyoT4+P4MMPR1s63qMu5kWZETAbXgvGZULXESADo+brVq0D+Oj2fATQTJt3LKdxhgwsA1Td5vYRVtfdew9ok90yOjxYPv7irfLq8zfLyzeul6vT5wGboTI1MohZ35OxHLubW1hRcwGXcaytLoRa10pB9BCk4zaSd2JUZE41Q0fvSSmByzpqphsScYW8FVwJR9MKQikwdNFV0SrrOG0rlwCOMQQ37gHv2C0+N/tIVIjV4nACY1h9g/2AqONKHvN9OJM53c9rH0HNkqrra2VlaZ76bgGu/WVpCfChPILIEvwzSB4zgHun7U4xjFloiWHNh4c2AepjYzM8r0Wc+nE6vP/qlaupzyR01DLcwGJw3NFAP/SjPXym8oPWV2/SeOii7ps7AQlBwDikVuw0ynLUMWQT9uxNlm7aX3dVS1HQMUCuVTEyOBj3d2l7Iwoms+hJQ0tQwGkHZPa5n55K8rYtbBeVVeapcd8tnQVULpY92mRxdZ20qL/PSEnKK0+tU85jV21DhhRnJLDKK4na0t3k3fcY4IFmWp7SL7J/+n0AnOeuX34Nc/7J5M0GBDwigK3fuZSFgKxpZbwj0NzuyX6EXMbpgJnH8b87ewd4qlZAreEh4KiZBYnGlVKreFSGFpwk5GlZRTs4eM1V7uyhGpu5WEfekrGapMZe7CqtYGBZjK5rWSggJBLtY9eq9xWQgFIYK8XPf7VeNW+PCkG1zpaxOZEoH84zCrpr/7535524SleuXcElGq2C6iNwqosuWSaXv3Ai31nuDeEuua1wP+6LwrWxtpGdE5yGYE/DPuCxi1mdxaspp8Fwl2h1lbxOBC35q43kEMppOayjWtVSz2EhLHCOYs188vaLAZprMzA67pp7VT0RKutD+RSIZfKfB6gGEQzXwElPIad0smWsex0QJtM57gRXC9fIvBXadYTe0bWO+BX8jCO4dKiz1J1lXK0cTumZNtkro+QzRJ1IGFdRK84xMGfjGluPqYszZWLqfK0jGlx3coPPgw7cTYTS+W37tKsWzrIjdVEoXdD0gHI+QBFoAcbiI68r8KK7rWamEjQ/PNzL8IFBAGofd8bFyRRAHk+9bXd7Eq8AOJ1Yrm4IMIHLdx6rxkCre4pZHmkeGpCnVvTC/BL8hYs6MRFJ1MJx8KSW0suv/UD57M/+2fITnD/4Y58rN198KUMV0ikADY3HSWu7szvOnA1YbkMT+dL0RwDOK5NTZYA6qpSM8xi0D6/lv2p9SGZ5Q4XtAFwD+IKz+3b5W8V8cPiY8sIz/HaQaVVeT/nfRM5SmB5shH7o3AnNKiAJSclw9o0PCzg3tXCc2vBdDhsgn60z/5Ov381eJtzb2sk4HNdgGXXBLcd1CA5UxIaXqB4Cjs/723SrUNvYoKiMLsVIWM13/977BY7JaFe7ZEdgHEcYKysCWAiFYCZAmQYjLU6HwhtrSD4whMIhiLlusaa7oKOWk7AVtGq+sX68xp9pyZwKZFO+1Jf7frpMx5qCiiZXgBzD8TwCnkAeD2ieO1zc3ia76Klw2UMAu6H8iF2sMLR1N51VhP3o4KT0wpz2PNk7sLq0guZezRKfaqoOQVQTHOtNLZRMKJu9NJrzmtWWzW7YLawWrYcbF2awqIYzNiRLh6Zuup0naOHtTFx0LJPr4rjb5cjkNK7wRIAmo5xrLgmWqzktrxalrZ7taLguLes6OzXGpRC6NKlB7aXl5VgvNZ1KN3lU4NKKsvxuSezmdhC6jOJuuk3NOAI7PDaC5YfgqExwndwh1NjGEe3WjdXoHK/DXQf/HaDR13Drd6JkVDj3cOmUBIV5EyAYwkKZdlY89SfTlCE7gOBquUOFAfFVFEIN1lZ+cL2jq1evZ2sjK2DPnlNfehxHMz5e9qGFlpQWqHTQJXGRtkHK1t55NgFlx7bQaKUXRTn5/ItZF2qPdl5fW6fNlwHn7eLgVCfKYoJQl/1YwR0074G9Vtw/sH3gw3VA8QH0PKH9HebgLh7ysoWzU0QZo4HSRraz8TN5z88RgH2spy+DEX/00z+MDNp7eybxm7jKPE+teVeLnyRJo4fvA1x3WY9zgCzck2dsRP59eAsngNNyqSJ0aZz6vTlyPd+qpkr+lFCXwO5aA5Ey5oAjQyGuC6bDvXm2idk0gOPvp4BjuVtB4whTPVynRBfNYNjw1GRWDhSRM1iKfGR2y5ABWwCOh6a0Fo5+uukq0Nswo98dter1xq2zHBEu8nwCNk19JWyrbKcIQ+qby9bd/YX24yY9evQw1zcyl6bONs67FExz3OcFRnsittDEjm45D1Nq6ntPzayw1kXFu8s2YLEOkDlYcAzQVuM6t0nzu2dwJNMfZBItPDWdPTTG0Jw8q4UgXewi1yq0x0vNbG+O85NWl1co90HqrNVnkNM0bCcD8W5ZO4pVkYD3WReDFBOoO2lGqPjTTVTIpI20UmMK6ioLu3kFTAds2gM2B210ixUMxVw3I5+kb29Y5lkhqC4l4viUfgQ6cTeETTeDipbTQxQJeehyGBdxzImB7V7ePYFVbAsKFwvMuJ5B8PmFhWhv43uODpceBoEH7EGC5lqqyFOUQ6Z6UK8MfoMWTqKFo6lDZ9rSnip5jApmkm8HlmPf2PkyfeV64kj25mS8EH+ChEFx89+inO29g2Xkxq1y8eWPl/7RCSwe3GXysc0FU3sY5ZF6wgu0pfXWDeVSWVxbKTvyNeWUbu7v9a3798o3H9wr85soCx4aBaBdZN92yhH+lftUerhD8MQAVvUIyvY8im4Guv3Uj/9EefWTnyrnkVPdso2NzfTOVdCqSegs9yDbPWTSwWejOFoI8P0BnGfXw5GhvvNohJKbNZcUDib0hHiOanRk68zlq6UfTeDsZ4U5I3TVZjxnHMWkG7dJ0KjM2xbASdc2DOSYBZfLPDqoZuH5i5dKv40P8RU2LSTf1R0zRiPTk0g0XMbGCHSkIzCsoQ20UOyylAkzkpL7z55NvZ89KuAINlW72yB+1382QOd6uctYFPY62DthwPLmrVsJKNpzo+vJKynj1sZaOdxcK+1ooxE0oWNEssYI7tWwwVkAyMZMFym0cfCf94xnbOKuntr9OjIGMHRmLlNMcNK1h3ATS6Wu29uB4D0uy8tLpQ/36cbli+TTH8DZxgJdWlgKXZ1mkcl50HEAJjTAvrPt+BwD85M0dEZTpY0r4FIVhd+rtJOAozXjhMv0wNFuWYeZ9Oy2V/hdTlVBv/ve+6FtAp+0jctruIiWk29Hzp8vQyND5SrlnJrCskLSTFvND6VtzlhuuuxaOcZsdrc2yjYgxo3S39MVJWIv4STWr6svOpeovcMhelURyUtbALbWiNMj+rF+M2pKPqMtDUa7cL3CuwkgHD1uh4d6y63nb5eXX3yZesHDToiE3psI5tLichkcxIrp6Epg1rTle8Xduh2dAiK9/WX85q1y/ROfKjO3bpduFMUhlopCLci5/ky1NqErbegkT0H15GA301Xc3tipIaa9Ai1cHiRKgPciI1j/tuMu7wwAgK6V7Vo22aJZq5A6CyQ23DkUVAft6Wc7PLm9usy9I8D0UrlJGV967nn4AsW5MJ/yZ1YA73dAj17KFgsHWBEEtXAgm8eHd6medyM8t/q1lTn8bM7vPBptr6AqiDaqS2hOTE5mSdFBBM7FijTLxUTBxlPNqv/vIWB4hJlbRU5+XuNsNKrvb8I4l69V89arMrT5Gnm3B2kfbZIxKaB5D2BjF7hp+YwxAWMMWhEKmoATS0qgAbBsxOpCmFurvr5ro7VOy2NJFDJnVqvVFfK7770XyyZ14gEFXU1/++VXYAjq11hOvOs8nzMwEy+LmZjznQEVpzhoIdpl64C+bQTKNYFpi+LiYAnIUjcXMRufuQzzDsFwxjqOy8jYaBkeGk4Mxh0moEjKYeykmzSvzcxkDyoZTEvGgWDDWDwBferlTOHJ8+OxKtRyW+Q/ZBc5zJkmaTWOdPSC9fDQfTVe48BG3UldVcH/yBhLApo1L62ut7/1VmioVTJ96XKExK1jJqamy3lOlFzpdxJkF0IBrRRehbINRneqgjEau4TtOnado3YQovtcG8IDCBgo37aH6KAMYlF95kc/Wz79gz9Ufu7n/mz5mZ/9mew6cB+LwJ6+BSwRYxgCvZv+1QF8tDemjr1bukTb21hQB4/LhcvXyg//yI8FjAW8NvLehT5OVRnFcn/uxRfTiWGP3vjFi6VnbDzLsPSNni8Xbr5YnvvED5SJGzdLR98wZKtKUUUlHVRMyoL0t52zMqYWHe7UY11jyqp7KcDLs8tYRLt8xmLmr5G9xzT1LuC8vrMVPpscP584n/PDdI1UHj6rpZYVJ6mroNEFrwvE/fCBimtAl53U735wP8MKtDi1trRq7J3q5jT2KB/EEiMvXM/Zbz7+sIDjvlT9vbcDIK1KNUcDOs31xiLwt58SUnZ0CxSDjvrS2esbAGjerd3WddawnyF66/1nv2t9mJr1iEVBXmcRzlEaVQ1p8TWdTdVRzgp2LBw+dUkGEMgmD8sVC2dtI3m4TUoNHKuR67wmNa/ComWk3WawzbLUEcqARksT6oqozbPEKmTQb15F0B1ApxXkOA79ZTWgQ/EnzmMptMhofbyv9pKhjEsYSBZQtCNSF75p7rvo+QlWnSDk3K9tB9wJOIPDpW/YaQgwFWXObHNoJSv2DvRny2OncajZBqF/P+8PYQE4mXIEK2IKV8lFoBys52hV4wXbmOUKnaDnwlsn0Lrd3hbKVRdnr8qkaZtADte0wrY3N8qDB7O57/QNn0mvCafd+oKPcYwP7t/PIEjHBw2giQ2uanGqQJzb5d5XXbSZcad0tZ85WzZWN8rDD2axwEqZmJ4qnVh6G+SnRdGLYDu+ayhxnjp95sILt8vl2y8nFrUP7VyHSPCeGB9LT9kHd98P2CyvrJctyuVQgX55VOGiXujt4o4OCrj7r49fulguXblS1nFp9na3KAeaHnDpB9yvATaPsZKykD7vOg2khzKNTM5kYnEHAuw6zo7ReTLcA75wWIRWsQCWuCD8pSvm5E1BKCOEOXe3aUPSlse0Jrdwv+zWtoePwmo0KwJJ0/vZ9wvaGSS/OnMxbekidU6a7nBv8P4hynuuHFJmGgs+7MIKK3gLIyBAZ8YFOf/q/bt3AeXlWEdm0ckzQxQ/gFOzDq2omvw8++aHBZxb1y7HpeL7k8MMvpu7kUYyc4jg2bqayL4jUeO2eML08qiCL+CYVtYa4Z0IM4fXBAPPxFZ8h/s2VoCIv4xs7XMgXyiddy2R40JcBtFuecc3DMEQzizuxKQW9c081giCuL93kPQ8tL7U8unVoMGN+Rh8lvipD0Jl/QQhYz66a8YmZJrsZhkw6Iwpa/mXlhb5rDTSkvjmG98sY+N19bQMX5fhyNt1g51o6O6kji1x/lDqD6MbhH3vzrvl3bffybrCjn9x5TldVHsYHkPPEwTE7s096mQ5d7EmNmHiMYDE9ZXXsbYOocUUgnwey+EsNDF/rS7zkbYyjIe0FtDU8IfQxqkap/x2vyVZrmlbzygU6w3AVTdun7x3MtdIwHIdGZ+DI2hsBc39l+peVwpZ5rEhCCqibLEMeLhmzR759uJ6D01OlU2sFK2bFU7nOvWMjpaZa9dKN3RYWFwoy7ir3d29tO8kbth41j0+cw7hOdddBq8/V04otwMUsxMDdZZHHKk+AN/Yk2icyKDwBi6Kmnqopx/6d0ZotW60ciy+gzVmrl8rH//kqwGr6zdulBewWK/fegG3DQvT+WSAkzyeia7tCPgZLELq3/Tk8QN6QWjS1lozfOB8JIP7cmW1YOALywigOGATBIvC2traDh3kXduMlMoSFusOvJfZ7eF8aE09vak100uZnGfm+CZHU9fQBGdnd5m6/bFy9bUfKEOXr5fdMx2ktVlOUeB90NBlTVGTpR8XUDm4p0WJGyePd4Fs/aRvD5VgEbZR5jnJevatkw8LOM9dea2vpycuVQMwMpOnKTapPgs2zXN+1y0x0JkV7FsWhI3p+SzgaH34vEHjJi3ve0YoJDL3c3JNYddV0nrJkg4Kb+tdn9WCsZGkiD56D8gus2l1aKUYGFXTOiL4LP6+vrBWiV2KMoOawTVhBBdPJ1+aLhkkD4qRshpb0NS0bs7Jciaww/S7erq5V+fyWAgb2+fffOMbsaDO42YKZjKd9w4BCdeucQ5Up+OLSE/a9VKGCxcvlCtXrwVzuYUAAIBzSURBVJahseGUw/lCO4e4cYDDCfRsuoxd3KwpX5d7b6OxtfJ07zYzifZMGQN07AZv3E/H+7grRcqCL293/NL8Ii4LGhzNtwdIbBmgJR8KBP0cygDYkGMCs3wqEPZCCvLSfXFhgTLuY1UO1HaF5ualyyW46346HqiOEUFxQH/lZI36nxypUDDbKafxE3texgCYyZvPlcHLl8pj6uzAvLtvfysb5Tk4cggQcp1se3UyvQW6tWPhDOBq7pGnY64sR3bs5E9LzF0GHt6bLY/mHoZHenkXTKRObfmua0u1KB9vwLvdgjX5T124CLA58HEgPGD5tb4CKDxflV+VD3/bHq0v9bu8r9UEHTY31gDfzfSMtWs1Sk/4gQJi1aAIKaffXQ5kZWWlbGHlKPQejs1xsfU1FR7vkWPodvZsZxmfmC4/9iM/Wj73wz8M2PSX7eWVjKqu6z6dzYhstx92ex3nzE1dvVImLl0p/WMTapzwkqPJ5WljQEurK2XF8AN07KYOfdTVSaYCtFDn86psSj5750MDzo06WzwgwIXmiOD7acYhar327CFYqPW1XvTxKuBUC6cKbR0P43efERA8m/RsFE+fj1VEjvF7SdfrCqoBVNO0MMZr1DIKj1reUbYOvR8dc0HwrrhiWiMZ9g7YbHPf+S72ODhYy2C0aXka0LZ8uhoOHNNVEawESK0Vu3n39txCBDKTtzVXAH1X98zxJy5nYNewAp86RGBPylvf+iYMtJygptaXJvPG6nLcGf3p9OzwZxmsi8Lt5/7hHky3le2GD6FlF1aAe5yjBGP1ZM9zaGNdB0dHohHtJXQtGXv2HHuSaQ9YYbohCr5xGq0we5wMNBv4zgLhWACH5LyA5lvHDXCXBl7OxE9dOUfrup6OgmTd7d2y2YzdaMHoZsqsxpIMQlcXDLDnXelvu6eDgD/ppZXl4DzZUM3sXtsVqB6XARRG10Bf8l5cWCyrj7CgSN/RvX2Amm6NVk7Gn0gvyt/lfme4m/v7Dvx0HBaAf4wAk2aG4ctifH/44GHWcuk6C7sDNjtocvN0pLMxKOvXBl2HsEonL1/Jigceuoi1XrVtVA5P1yxSoZqBIqUCaFkg6ivu+44rHK7T5gKKLWxZjN1AlMRutMJsL12sPnjcJWoXF+ayskAUIumn00GrB54fH5ssVy9eLa99/BPlRz79mXILkHbtoxN4HIYtPQbFeVeLuBO+nKAuB7SJLmU6QChp4pg856Rd16oy3qMlL+/Ozy+UbWSmhwe7yDexrtSO+lhVTm7NvvNhAccYzqBzqVpg0oBBAKN+iWD6uxK73vew4QSFMBQNonUj6DTPCRoKpN81rz28lrRJ0+8CkM9HCLnm6TWJ5CJXGVfDff38BoQsmWNsFAKtFBeT8rrv1u7wzQzKszvVmbzP3Xy+vPLKK8m3ThmgwWkMXTMBwfR1v+xGV1jq4C57wHRhrCd1btVHAXKNG4VJoXJ2sksM+F3XQ9AxvQUEZ3FhPrO4tWzcDtllJ7M2D/WyvRyZvY0l5hwfwdEyrOACLK2sl/UtrKj+EawagJT0dC/7tQpghmGAzLEe1nUfP37PACP0EAx2YL49A62U1WUR7AGC09P4vQjuEODrwvJaQLMPH5UPHi3hxpzPTp5aU70Dw2XyIpoeQLh48XLcz9W19cSJFCpjZwKyFqQWny5kAvgHe2hILDHSdcqFw/YF7VjLtK00WYWh2wHsIWg2fn4ifCOPGYjVtXEtms11wJs6OipZLa8FmC2CqX820NN6wGVwjMtjtL18YQwpQXbOEyyvrHS4t5NRxbbXyuJKOdrHdce1gK1oZ2Mjj7MvVxcKya52h3S0A+Rq9fTVcd+Ym4M45RvL9yT240lbKwnN72gSPpWJ8CZtDmRk5rtWLcSpoGO7QCe7wg2yu1aSbrRz0b75xhsBcbvoySBWyOTUTHn++RfKCzdvlSsXLpULTrwdHs64HS1q07I3UsvGMUTnhkbK5PUbpQteOYprrRdSQUML1TLW8IdKzyJBF+i6gNW7BNCfIy17qirg+OcnbejDAM7bH97CcU3j1tQGCZePSrzme2OxNIffG3BQ0M9CIAHH7S4a0PFpmUGm89DtsjG0QDzqfXtRHB8i0mIOk+6zbpbpa5pzAUYA3LjWjXlu2zqC1wYbRjsOAhpqUGMiag3Hnji47Qo++fMvvhj3ye5jpxtMnHeVO8fD8N4grhjlstvT4eiWRatGsBFQajktqRDnH2WmgWQGgcp3XPfHXjq3qBEwBBwXH7NnzAZ+9GC27CEA7u3jBnmmIc2MH2n16X5Ju1iIglF3Xznt6IlQdY9PlL6xcXxy3BY0kQE/0xbgXHPHbU9cHkQNp/W0j5muTeGodffD1hAX4DS1d3a2yjLPrmI6G+B+OLdQ1tD8My+8XM4/9xzm90h58ZVXywsf+3jWeXYQpdpQF69TAUfo5QOBWoBxNK2ug7S3vY3ZCNQqjoxstYcnQU/aMjxyLnECe9qcuzVO3bTGtEoFIa+NcO3arZulb2S4bFFeAd4hBE5XsTyCll24J70DpW9qmnKgwQWYnc3SceYkPV4u2NaGcB8ZN0MYh0j3EYK0jHXlQFGlwAF6XQO9ZWRygnOydABqmH1ph8zCp0zHrlroSGiAXZCQ/eUFXXt5zbLIo34PoEY+qkzo2hkU13IReJ3yEaSDdjwQjvLT0ck+m40Gzp0tX/7Sl8v+risRQGuAyADwKIDuVsYuQ9GPZailrlWfQZlCAfQ80w5wn+sq3dT1wq3n4ZmxLDshymiV2YYOI3gylop3bSfLoQxqtbul0MN798sJys+xOC6olyc0BHjPsU8UGQtn//vgUhk0bgAllK1i9uTadxwStQGguBIBGMEil1rmJpWB8WRCG8aIuEJVYzjcJA0Z0vsuH5E5O9zQpVHbv3PnnfLFL34pS1O6xq0zd2c/uFvuv/9+mZt9kJnCmoOOTnXSoezgGBjn4mysrxZ3U/jhH/tsmYSh1lyVjTIYMLasxpvMy2seWicOygrIwVxxB9CaTw5Iq6bwzzoqUFLbOJWum4PnXJ3O6+Zl0FHN5eRLrSl7rowNnMWEFwR0V5wGoPWjls/yn2px3Ab+KwNotds/+INlDAvDBdbHJqcyGHAVy2d5ZTU7JDqYbx2t6DKYZ89C+1OtDN0YG0GAFBypA4zu3C2X/5Ts1DqWnQPZLr3yiXLt1U+Vfa65XMUU+Z3CoPaMyJDGboyBaXrbzg7s6+zGHdO9C3hyn/wFtTo4D+VCJjvQTzA4oj0S6EaQdWeMTeEU015DtMt0Vh607RzOMOzOGQqUI2O1wLAsXNUwmwriLtXgPAJjwBYQ7hkcDX+VAywtAPfx1nr57V/+x+W3/utfLmvzjzL50zccxb2FIlhYeAg49pbPfOZT5cd//LPlYx97KbPKFfj0XFK3AD+Ek5Yqix0tR1zcPSxmE3NmffiehwI8rbNKXqOSpEl1vVzDR1mwB0rX12taExkSQX6ejmRWgWk1P7h3DyWyE2tKoBkaqwv8t8u3KBoVkmtCKco1pkQe8IxAMwR/DAPC7myyB++eADaGHwQNyyVAughd01ES3oenpWHbuTqQ8X1kzmEfbpPyuDZZLCNrpWJAic3e/X7EcBoLR2IKJoKBx7el+MxhQ3o3FYJBfXB3Zy9jJ1ztzbEdi3PzCMUymmUx6VltJ9o5QdF1Y99/953y4P4DzGGDjDArzOXERX1fx3nYQK7z4WC4cTTeMIzZh8A6gvIETe68GAfOXbh8MTEB3R7TWUODG9R95ROvZmKl2lyLyfiNwm0dM4DwqPZMVWuKNPm0B6obEHBtZIUnIANpa1xJdxDrIeXFpcAst9EUOJ8RyOyat2vW4f0KqWNmLl2+Wn7qX/lZGAp3CEZII5CYprZd5LqNjiY+gtndsL9rbKIMA04nuAvuWKkVpkAqGKZhPGoYk9oBd9SEvO1qxQw2DdKvGow8aBMdtw7rBw3NS7fW3i53hxi5cr1M3nghyyJoig+PjWYsk/VQ+MIL/EWrU2rrKug47MHyOInRJUsjgNxvRhOfARC6eoy9DJVOXRa34dEiAVCGAeUZQO3ajZvl6rVr5cqVy+XyhZkyRNlPEcqD5cVyAnD0Qrtu6KO21R2x69pyPebzMXkPTE9nK50j3ONBbP1ze5vl9d/+zbIL33QBaU7s1BU/Cz0FPoPb129cKy+/9GK5culCpjUYI1FhmK4Win8eqTX00mLcRHm4R7m8bExOHkm8yGEfAiBpWP0KhvJIdV+0KNzBxF5J3TytMGVAi1alp8B7Sk/5xxUYLa8LsXeQd18X4Ef9HRTq1JbHJJ8hIdSfCuE+b8H/tDN/LhPbBz84NmgToOehKHCPp+6s5SQRQQiZcgeOhCAob9IhbXefeOedd8MPJ9zb5vl9TvuFzf/QOnWdm72/t/PhAOe5a7hUz0ze9LN+q99D0dbR3GueFWy80gTX9KV1c5ySsLGxhlaZ4ykJbXaOAbGL2iDsaVwMLRSFwOHeCToq1dyjLaJdjaHomzsdoMvlM8nXOIiVMGcByFGnvZiLvTSkjOJYDwONL9x+ifKdTexBt8WxOB6Z0GkZSKcRIi0Me7BcTNslCGQcV0DTJFd4E2viTO8NZXR8hsCjJWSDed8z1grnuqNiAaxPfeYHyy/84r+awHTtwsfcB4ScwRx3SqGB4Y4Auk6Apm/6QmlDOE/ajPN0J36iNSIghva8J7PItL0DfQnYahKrwQVPQVRLw9iKWpTCJbCIMw9In6Ad3YKmN/lM3rhVtlyi054P8h8GyBIvUwjJJ26T7iyHrmwCpbocamddAT6lm66wmtrlNcewPFzveBJNOzU9A7DcKC++9HK5eeuFcvnK1fTECTIzM9NlcNih+bQp9Dyj+4NmPUbgducXysajR9lLylhK4hO6BtDpxPxG0fznZzK6mAqX/raTMvvmN8rig4coKMoJHWzLHtykEbR+du6AdnYfpzcSehp/sS62P7daPF0/IUhcoA0syAcf3MOqvlfBBxpHeZ55XKdiADryo+/EPcGV21p4VNYfPoTuuCUCJmmpSAUG42fGZARmGDNt6Z+KybOrq6MsPXpQDtdWsJCNYzpcAEvYjgL+nPribHE7SrRk7cFyx1CXhnV97QxIhD7HtLeyGGBLhVoHMiXAxqDgiKxxKGP2ltnr+M7d98tDB3VSvj3e3aOuTg3eIv8dgzi9XbMLm1sfMmh83ZHGFXCeLZ/Hs9f8ZoHznevVrcrPCGjqwekzIn6CrxDFijsxL4PtqrmQ53xVH76ZblAbj6skRBPkcwfzUrfLUaIuqXAOgBNwsqi07grm7v7GatlanC+PINZ9Tn38qQuXM5pVM3B9fYMyOBakK6aqLpxWgCWQ+aLRYUQb18ZU6HzW57TaBJqcML5mrCuxNQAkuNpL4uBArSvHqOhqOEHx2vWb5Sd++qfR8N0RAIEqYAkN4iZ0ASZo/66RsdI/McXvfgCPdBEue6SM1ciU9dA8hq4wZoTEK9C4p7c7PWWCuGXXgjKAfuPWrXLlxnXcpPHUR1dz9xDrCgvpIkA8Ddi4dOiBIES7CFAGk10c3LbU7FeJGM/y07aweZO35bAe0C49YrSL1lcvlqFjbJ51T/ye5ULCE1hb5OXi5J3GE0gjDIl7ojUAAUsblqOLsTsN5Bj+URh0cVJfytQNKPdPXSin7a78eAQtj0s/rtfK3MMAQgf8kSkSKI426DcOD3RAf9nOdEwpwGn5oZ+flRf5pH0cF7OHps+qi4tLsU7s2u526VbqotIwuDs41B9FGQuFdDoAugdvv1Hu/N7vluV375S1B/frVAXooDupK2Sb2gsn/SyDMsQPM8/pyn3LvLc5PxeaSHPjRztOcaBdlYMFAPnNO2+VL7/+epl99DDxGwFesBeQ5RH5WQCzXalgzYdPZeFJZhCkUfDSa88dMA72ygcPHmQhM3spA4S0kINNj0n3kPd3Dw9nd/Y/rEvVmkvF9287UlAZzU8hAIfOMsc8S6F9yLK38m2y51MLYBdmTUCKiqvNZU6BQrNOps7znObzbMPXhqhjYAz+CmyDaHMtIpSGtyK8did2Q9OR3q7Sh3vh8g7zy6uZVf6xT346A7XsAdKiGR4eSUNoEpt34/8m+Jf8dAlQbmgMn7PXQCCsO2jWHi2Lq7XhdYvvnBbfy+Ax8syAR2f08ryjoz/7uR+vc8JiJZ0mZmP/tmBk8LdnaLScNUDcmgXsoufS12VLZSC1YQCHglnGqpntYMXK4jkZyHLJWLpa9r45LsnxSAYdZXBjJI7d2aecQzMz5eoLL5YO6OIyCydwfzQzp4PpnIIgXQVT86t0of3JLHlxvbmvAHhNUIl1A2DVwG61WptpJAElyw2D23lgr1qsXPhCZkyA9ix5KQBcP3MM4KSu9d2qjKQ3PEOaPbhkXbhyB9Hix6X95LB0WTaEe35uofW8HGK7AG64ca5gqHTQ2FEa8o0Cb4M6VEAr1h4j4zUu7Tp//362J3JhLMvg8wK6PVrWW9Cx3d2pVEUleO6srpZH33qz4MuVPqwTAdNYog700ORk1vM5CudKV8vW0FcqoLyhczc8dO/ue+W9d9+J9eIa1I4vMpak9eEGhd98+63yzr37ZQMwXt3aLFuUe2x8qgzAS3ZICPThSerauHzNmTyTW/3P0c72KkLIckx+Lui1DKC5xIdTXWi4+q4P+zzfDk6OZw8Ojz6khZNdG1xEnXRJIp/8R7Gf/CkIAQQq4fcQiydCLi8oFP7yOW9x1N4ol4zAulDrSQSuOJYl6eUwRsDReqc2QrWebNwVGlKGdfnNThmQ0/zStYhW7O7gHi6Vcrmqycn1mRs3y/OvvBJT2gCuDeA4G4GmEZjGrFRj+911YBUQgcjG0npRgLSIqgtW5wRpCdjr4ngQ3SfNZHvotGpqrw5CR6P/wGc+HRfOmEoWUqJOjup1sXJNYMXNFde0MAwaxixGY3ZZT8A5QUUbnEPS+H4sSsrrd10n6dj45gKldNbKcmSrAs0DobPzo4xLaSEIhs1oWYHEAHEXrodD9xVsX6hBZ2nj/09plTaBQW0X363zyxypXGeNqymNVSiQWhtaBhmLsr6W6QsZfcynlqO/bRtBSAF0PaBTaOGWL1QrfGTZ2miDNqymU+h+QPl2KYMKhUqk/hQmOxW4DAOELFuArusG38K6nJmYDKAITIK4Vq5Wt0MfFGRdSd1PFYcWqiOSHent+k67mxuZouHQDOmvwMcSBryP9+wqJ89JrUcUDUpp+Z075QRL28XWuRkFcohbPDA5XSavXIvVfXRkxWp7pVWpD/YIv/lJhQ3Ef+krXyq/jpV0b2mhzEE7LSPn3dHA4cNlaLjLs8b7tgHv1Y1NeNAA/AzPYV3Cw2KYecjbgm/NLzlHdvxdFb5Ku3bTO4LcibKLuJF3PvigbLn4OvzXanoTjKI7Ko9njw4+JOC86DicLE9RC9cix5OCCiamDHvmp9cbJgzYcERw/Wv9tqGbbmWJYDA2Gq8l4KZWc6rpmlXS9Tf3/W7vjmsHa2oOwHRaCAEbT4gkCXrxe3tpqEPchZVNXIqO7nLr1VfL2PQFeNEZxOto0GqxaGkoIE/KTh4yO9VDCOrgxOoGuDzpYVnCdDZAai+XIGBLWuqZixfKczefy1SKjDjmXt9Af3oZHBM0c+lCmZyabI0OrkcEEnpotchoppN9ogyEY4V097rQe+0izw6kCI9HwBnmEPAEFUkWC4vvMn3MZ8otvf3U9JfJ1F42dhiOPwHKILgWjXsWWRYNtLOUfRDrz4GAoQfv6PZqOQk4mty6Y1ozMcH5NF/jOwKOdFJYHayYoQicbtlbF3avPX8ONTgClCxzQ3vprPJwMS13DthDu6I9yzZ02uXzkHIewfCH0OMYOmGmJNDtlicnj+ET2sJywGRxrd1G1xUKHA6gW7S+sFAeIzSZrElFj7G2dVMM4n/166+Xb771dsb12PuTicC0iGON6kzrk3LE8466lYcoNMLoEEmKgSXpUhQK6+TwcOmg7FsPH5RCfTuhl/R17MvRuZ4yfvOFMnPrBWjcE14IdRV0uYJ/2aqIIzQndUMGn//9L5R33ntXoUlHgouFuRi8438cbbyNtbNNuYy96fa4imFnV18ZGR0vE1h/xpVsc2lraKPGquTz2rYaEXosyTNt6QJgtW2cJGu88+33388aPLGuecMmS6l978yZ2YO9D+tSXb6QyZsWzCOF46z0UPgVD+XNgpp767d3kyVX+VK/p2gRFFG0+sr4kzSEjVF9yvqOj4Zp+Mwl/o9fz/PmLxFWVuz67siOBAYuPXzHwU66VzJUb5ejag/KPAzTDeFvv/apuFNq6rVV/G8E2cF5GSTFu7VbvuajwOoSKBy6T9nPGvdMgXDkpUP4qUGWibwAkAyPDNf6wASClcHw6enpTK2orlBXHX1MeloCPlOF8zFuTj8MOxDryGCwyzjo+miZPKVABb16CMXStZ4BccovHZ0QGhojcD5n07lvlvdDR8ro8zZK6AkDqp09XcWfSgN2gzkFZAUoDUhCAlvSrUVKO2TCIWk7X8nnUh6fl46kZx66p+1nLRv0g65xiwAN0/es940vcN9rfEqLMwiJEyIdTe3kQuePHZOmm/AdIGjuC3FKeduhWbqEqbu01YrzlL5OmjwkvSNOwcig70M09crcI1wjAG8P1xpLS56ZW1zMvKJOB/xhoRpPExjd4lfAycRVaGlwX6E9h9g4fse5ayPDA2VsaLBcm0YJ6RpihbQd7meQoG6hC+07hmryhZfLzAu3ATSsWdJpRlTbVv7zP5+vMiVuaum2l9/5nd8qjyhzBYm2LJ8xYEBYekAjAXodsFndxaqkXF6TH+U5R26rsOSnuqUvbWL7cCaXtFeaLMCjfNiGLv9hOtmnCpfwm3fuZB8vGsmC1uL6kmdpm8Uq/XCA89M/8PHXus+1Z6RxTbeCTdK3jJ788KdEaA6Z7tsP3xd8ZFL+418TQA7w8N00k1bSqYwjI4dhWycP1+RIQ/fAsR/9aOWzXk/aal18fX4PYVGI6ms8t7q9m73Hr7/4MvLUiT+6nBG8zmg2cC2oeJi/eSvY5ifgmKYLMdlFrYWjy3GE1bSxsY3m2yzOdLY739HLMo6BWdNxTRK7rQVFwSFAROo1r8BzLAPT1CVLnjCWQVaDrZWuFbA9LE8tHweEl47ZFsUG8ZPf3jcf6arlFLcBhhUYQr/6shWFQTGXEUhTd9i73diCnFMFpFGAppay/vE7Vk00fc3LT+kjg1rOpp1S9m876/Un8RfBHDo60VEap0fKk2u1K5hPgYfPJ4DEWetA+wAEWph2BzvIUCCUDNXqs74tK0thoQrH0PYMfNKO5eKETs8dAGCfcivM7lUvkIb2WNxnKIvxNPOTjlsuIwINdG2cGuHIbXvQ/G780KU+3bJlDODrob7nuGe8KbY931VkAt7gtatl8OLlTLgN2PB+pbEf9TOujT85BXMoDH2Py6//5q+WR0uPigPtKFhCEYO4Si7ZoSWpxbKCS7gMPxqMTltQBgevXnK5DBSeay/bHlrKgpE8x89vO1Im/kWZCNwt/tEFfuNbb2VjPIPFTZs27/DcLG7ohwOcf+sX/+xrH79+9baGfhuNZ8VOj/nuw2Rm4WVGWzufrdPrHhak+U4Rm9veyHVvKRBejAsAMQM4PBMmIk8ZzliNldOUC/Pz57OujWtwkTtJ0+5omc1dDwb7aQwyWF7dKDv4yBeu3ShXbt2i4O0ZXRrGJS8BoBJVoVEWaz4mGYJyTR/ZLm6FUgBRMBX0XYBMk9g5SIKESz1o6diDIyA6TFzLwgC1u2zata5FY8DYOJDaux1Nbi+HZInWaeVdaZtq5fB3c0+6+m7cGf9azwvEoRPfZVLpV7d7RQAQDHvYMoUBk3+A0wGF6VKWucgnaZkYn1AjZU8e3sun12rsIm3RXGsBjkeTv/QMTWW/Fq0TsAyj0mYIneCYrnTOdO/TNg0YNb/TW+l1tSpt3igsg9CWr05s3CIPypJ2rFYDBUpHhBsjGFi21AJY39BoGZq6UEYuXSp901OlAzqc6enNMhYu83FCOxo41wJzGVYDxE6ytH6O2XGc0/L8XB0UByGsl7tJ6L7RuACNRJA/U6K0gWsqD0zPlMHL1zLq17arbklzVNqpwP3qeyYj/bSqHOz6T3/jV8rGNsBHOXVhXGJ3lPLq/1oWabW6s1fW4OfH0pn0E9Cmza9Q1zEUYbNjRnjJs9VWjQfTtGFt05NqJar4+S7gzD56VB4sLlXA4c/n8kbeO/PhLZx/7Sc/+9rty5duX75wqdy4dTM9OiJ+p9SkIFnnRCbQFOcQzT28ZhkiBK0jJHxSjFphGc4H1Z4+KvMHcPgho8vcxiVsfLVa0mvdq92ppEOinpqsAo4c3tNVXS0bbGl1vRzB3NdefClLG7jJl6vwWRwtAIFEJjfW4/NVqKuwKxixJCC4jS55jcvY7ak2dFkFAUtBdmSqI5vtojTGYw+Cq+YtktfiwlLZQfMomA6M06oyIGm6phOwlSbUxzo+oVurHNKz+Z7T/xQ8f/FPeviGNM3hs9QlDAE9dC1grQi2wlxBFXrCpHyhjvKtAO87dRJtfiOo5uVpHn6R+Zoy1vS5JmClPGZdGTl0JE+v+4yxJ3uHYtny3TpXJeN1z/r8k7KZBn/umyRtuBFeMK2AHpcEI7uG79+/H8s2WVKHWAacjgrmcY5UoJwcnmS4QgLDpHmKJdeOldBFOzlfrE0Axk3ZthfV9sMqOjk+zPwnwc35ao5Jyqp+K6uxMoxVbXLf6RrZpljfzIOPAD58dcxzvVOuizNMMaA3tyMp0tFPyme95N0EvL0CnatlitJcWiy/8Zu/EavU6mQtHtIco+xnBBzbhLZcx1Jbp34Cju85YVaFPEPeuveGHuQR05C+T3vuQiSK02pT6pqhHtTJOJudPA68fR86P4CfBRz5xvKnPHm5zO7vfkjA+QsCzssv3h6/ea2MXZopk2Nj5cLE+XJtZrpcQsBGcVts2J39PfJ/WojmCGOGpJxNEcIBWjRVc1k5Bc9n1cKNO1MflZmrdtb1CJBxLylwz0FJLo0AW5MOjRHBAnAQYgf+eaxt7WQi382PvVImLlzM7gXOh7JXyZLpo7vcQCV2LWYWNuII8+e6oy6Pctq1q5Wji5WRwJTHmIuBOd+2l8UuaAVbYXPim4LlvCo/zcTeGHMQqPStySRl8ahZV6HlcvL/toP7TwLkNG09BRz+Ut76jEfjSjUM5FFdDnmi1td3LJcpKBw19iOom1B9xvZJW/Apc/u+eXrTrKqFE7bL4bNJF6vEtGtdLF9TL8CDts+1vJCX8vnkN99qneotWTTuFjxgOayb9PP+PBaHPV5qcGMavl9jhdQbi8f4i4FeA+Jq/QYgvR83jOddXN3Z4C4x4nW76duxVMLfKBvr47ACY3KdAJHB932UiG6H97Rmu5AHg/9+t96ClEuJOHO9H6FvAyAC3BxSLlXmv9qWFbilifekg+Vo01rimqA6v7gQoPB3L/n04xq6NKnDF6TNKuVZBXTsA/aZZEDbuMrhlUtXUiYve69ph1g6XrRMKRD5AmhZvwi6NetBuaj9+/fuldn5hcigdfYIL6QOZfbgw1o4z0+MvTY5NnLbRaGcGJkgrQFQUPwcDdkL09glfeJoS4QYKeM1CnMSCKiEk3HJPgRoHSkNv72Wq6378ed1oTib5/V/DYZqFejLtyrHe5iM3HOLWwPFCqGfEqC/tyen68rs0eDn+gfLrVdeKd0Q/uHDuTxjd6s5aBVpsTQjhS2XJquLd5lLIxhq+33ATYGz4ewW1x0QbFx20koYEHbypMLtRLrsyYxWlVGtU4CVxnLAn2CVtPmzTsnDCvMpA4Q2nB5hhOZokdErlRaVHh4NE6UeXJOJ/TPvCjpYpDwXoPcbzxhI1MoSEGUin/H1BuS1LgXFypikb0aCDQ811osFaMrQlNkj70SByFq6YJU5m3J6NHXz89k6ezwRhJz1noFcAUQLUr6wbM5O1wowdmdw38CobJ995syT9hCkBICaUiVjPavbYjzGFjBNA/5OsNRt052ye1/XPlssq2hQVuPnJ4uz4J34maUfBFcspKHx8xlbxsuxoFxKZAgPoX9ikmsCO3lBxwaIKy1atGoJsd8buipzxgUNwH/5y1+ugM8t+b2bNBwWYnsL+itY16vwoD1yJMuhUq7Ltly7erWGAkjb9jdT/7IGlIQwv7zhicsOjSsv2M4nKNGNcuedd8uDOeRHylHW+oav+u0xgPMhJ29eGBl8bX9p4bYjJHsxrxSuDoTL+TUi5/EBwkeDGjizUTaOnOoHgyGcDliyHvmvVRkJ2xwhtje55W0FsRkY9rQhJLxMCkBA+DCurzxWy7WIAVGcUyMa+1sraNB1bACcCDlpu2D1zI0bCaY5fscMNSdr4eyG7kxDCDrRIPxZplqGVi8ATGtPQExRGuxJjxR/umWORjbGJeB0dDnPqT8b+QtU/Wg+66Y2lWH7aPi4MyGLQlkJU0vDKTPk9HtuPT14xwa3fKk/nybTPGZ5K91qXcieozK5aXnddy239Gyel6ED+Jw+SNJJM/Ph+GZvjPkJQk1bPGu9JFGf9HtTGj7Mx0uVcRvAkenru88eKUcrvaTTnEnFr5X2/hBw5AE7BrQ8dWObILnKSdCpQktF5CFfIruafitZr9Zi1wuc0iyBfEBHMHbm9Y6BafJSOJ0saj1ggHK2j3albff5eRaAGrt8uYzoOg0MY81wHWOxHd7rxytoB4Tipoau5mN+Tda1frVtHoe3/K5SEyQdI+Va1ZY12wWtrVPn4+KES4dMLC4vFwea7FD/DXjQZU4NOeiOCjZ2jly8ZOC49nzqigpqgmu23TZhfodXKJeAIy2rW1VPaUyhoU1HWd90R4fao2s5Y3GX0w8POBdHR147d3x02wWPesigDwGzO+/UsSHDw9kQTOazYh1k7jgL4wWutZKJgGbryT2PMFHr8HuD6GpfD9NSiCVE86wfWgYyikLhBZOMycyfPmYzhsbrEnMUs1f/W+3lOJUefrsJn9aOVod5KPhJC4lVyKrgtU7ykvBaVOYvOzg71jxlRiP/mvM2mu5R1jTmz8mpjmvp7evJQtSLMId1cg5W9alhfOqad1tM1VCkEb6m3qYtU7Z+1vpxpjRce/LbkzSfpMXNJm2JH2uG79KQG9zmXh4znSbxmp4JeM13rHsFiPqIGtQ0ZELrWtPneDYdDq96v7lifrVu1cKqZdKKbSzHmo6fDQ2+kxbeS7m47nuCiaOSbXvHYmkFL8zPIxhYvLSF7etpXk/Kxofp2rb55Hru+Y9P20f+clkI78cd5bcjsp0o6fpEdg440luQP3TIHsA2NDaWiajdIyNldHoma810D7ho2FBp5z2XS3XypPS080OaCiIBLepl3eSJnPCHNNYa83mVVNYYgm9diOz5F25ndYH7Dx6VxYVlXEg7G86UxbW1ckz55cJdFS/Vrdaok4C7ykV4/9q1G1yr++u7UmJ4G7GvdYbekqlFq/A/5QrYIM8uXqYlefHixTI+MV7WN9bK/Nw8dKh8VVuw7cO7VM9Njb820ttzexCh6dWv294rp2c7S++16+WIa91YEj1DI5VoNPZZGolSZr6KwTHUOMk80+jUikfzfBpcgfKyxOZPZsrEN4iRp3kmaSuovGfgWKIkDeqlhrPxFHqtE7Wuq6KNo206IWLACAA41zdQBs9PlR00hb9tSBnJgK8NL2qHySmMDZiycXpNggpOGU8Dg+liODLVBtCyqfGYaoI6ita5Ru4Pbh1cl8ZRxdapCm9120y31jEVSV6pb+rsp8JVBSwU4pk8518eqHSpTOs9adSiac4qVIKEv2ugGAuOMsat8Pm8yFfolpOfTWzDOz4vU1pOYwQkCP0rWPmfnxGOVr1MwO/53Xqf/yy9H0lHoFCwK2jU+J0gbmom4VHL36pnrtcbKY/84ifpWBfXN3JohJm4oJnr7jTl0MrRijWVvG/z8jsWW5N+kq5AF4uLMlX3D/qG1r7TluENYwCLwWZHIPtOnaQLGHDN8UIjoxMZ4+VA1kxcxe3KAEL4Ub6V57QuzMtF1qSHvGT6qSN52eYezXiwDqwsLWuXLJFO9nROX7iQia+uuDiPQluHx9y6d4d3trnmnCwsgFjstuv1G8+Vz332J8o0YCi/utlio/Dkr2Z2eOKj1hkzpyolx/bU+XR2lLj4l8DrnDj32bo/e7/suGqCZJROxYF/HxJwbk3OvDbS1397wFgFBHLL0UEqPHDlGoXBhzx/vpyC7gq+w73bjw6SgNFt9xlK5cMwVXjTkN/GQDBgpXEY3WtVOKr2q6f3qlYIarfSqcytoJ+UrNLGbweXGSweRqM4k1zf/jEay73HB+xBskEgooLiPRFcRotQpRQSnYM8KhOQPz9l3jAwxNfCEWxkNtMQDG2gOm2ggpcmrDs3moaxnAgh35u6+9u6NzQw/1g0VpbWs4bWtbpBLQJ5WKTWX/3NBenA51N61bMRnAo6rTysFzSzq9xRwtVqqWcNxFawMd2kEUsE+nCmfK2/pJVS1iNtwTvS1TPvcqbOpFnrb/vRvrwrAPuM6z67b1LqlSo19Uiy3/ZZv9cLamTzcZ6TIOaphbM4v5B5Q65I4OHs/Mp3HCQgTSrd+RkBq+AYy5oyxU0EBCrwVHC1na2DQxkUOHshHXVrUWKp8FR372DmZeluKZwKsXtBObbIaQD2qmkdeTjAMjuXUOanZbLODb2dJ+dyKodPXFwteHvDXG9IxWZM52MfexklOFwHK65vZFG17AFOOonhkNYrH/t4+St/+a+UT3ziVdJVUeoqVnfTVf3k6XNOlpUm/Nle8pxtrsvkOCd3/0ggnTTrmChanlN+fzA7S+3DMRynH96l+qHbL742Njh424I6cMjRsAbAejGrRNHOsUmIJsHIlkbeXVsu5864nguNAfI7xFoiSMxG2GypVIxKVg1Uie1RHwHZYYC0KKdCYPkFhzQQhPS5+N7cE3DUCFnukRvd59rLhEsz0MCu/3uCGdk3Pp5thvcsj++A9L6T5RPCYBJc10MmrOchQumRbmuFTkLDCPVZGII0LKGA5fo3dZU7GhXN1otfr7Xjani+97TuHHyPlcGh4Eag+UxtqV+lROt7iy5/4OCydTWtUIfP5tknAsbh9wbsqovGPQWNegoQARjOmmtT91ZZeTaM2CpHAyB+VynoRns/DNh6zvv8q+XyC2faj09Tln6CjcfBwV6Ar+ZWy5B3+cz/z1S9KUNzmp8AppIzXUFiaXGpzN6/V/oAeMeeeMQtopze9zCPtB/vq5ysq/nU9tWaE3RawGObcFO+k1eUEBeoMnDsipFOQE5RSWtwZDjCq7VVwUsxslat2pCOfGqc0ytOXXFMUCyulKXGLlVm8oNp2UGh9dxjaID3BTrdPfM/2DtIva7duF6ee/5W5oA9fPSItiR1yi0dr1y+Uv7MT/1UOT8+Vmbv3Stug3PxwnTk2Dy1dORNA9yCt4f1FHC00FzmYhQ30WcPT+yhxZgAB+zwsExap++9/26sSuuLdTa7u/MhLZy/8T/7t1/7yZ/47O1bt18s07dulP6ZmXL+xeezsHSNocBsNqLdAfu7ZXN5gQY6SH+/vQkiu6M5oSzP0YBPWsA2kHEguC3OP9MT1WUSTT4bvB617GFgDhtExjEZn1UDVcBBsPidpUYRehMVhc9CnEk3zMOX3rXBcfWMs+huaY14mmb25iYPc4k56neExWCZ2l/NZdDQqQNqIN0qwWpjfbOsrjkS1S1kOtE6g2lIB/sJVgpEA5pPhbACTgKwnKFB64hQtT6/XZBb73uf67V8FUw88x5nc/hufV868Uwu8qP1ftLlUvNu7nn4XSXBby0jv/Mfz9b0LbptkxgAtLCwdikraKkPWt5JkTKo5UsuKWu1fhwH471DrJtYhybgM34kOb9b3laZc7nmne98mrfP2obSUsXhnDe3Nx4frYt/SXv5S8tFIa3uoQDZAOVTYW8mrTZulTSQLraLdRKcdUfkE/fSUiDn5ubzjKN3XTI2KwOQhnlaRmmXsxY6lp2Bd5dlkZYNvXTBEzeSr3nXFwJ4nBsAm26UvCf46NI5Ctz6aumo5OxNe/HFF7KkrTFUA7qCyKc/9anyk5/9sQi1o55HAcVYNoYPKKu01bIVVGzHSo+n4OxcQ+lmeznXbgvaGjNqLDPzWF1aLh+8dzd5dHd0zG5sbX84wPk3/9Kff+3Vj714e2zqfBm7eqUMXblczg72Zz2P5ffeK+996ffK2v27ZWt+tpzsbJRjQOdoZzcjPLNGDUSUQ/cOEFoSRLHW/yiO2i6MS6NbAZnRNWMED7WUjfvs0WjKZsGnxoSX8DakwWoPAcKeKRtTH9NtcGeeu5U4joAWBuCQKWQwTdj0WHEj7M91QSmMTT5aI6ap1nH7FTWk9bJhXNBrYWGJcsCcXO8B6AYHB8qWgwQpQ5YrTY4IDxfyjU9PH8ii6ZTTo96vT0uf5B+AyNvc123xuXotwwAo25P0OOo7NuXT7zKRh2lwMdc9tUwDKCTm21zJ/TyTNGr7+Kz3UzrqKAjn4TwLzSw3312FLgLNtQCKFmCS82HLalu1ehNpN9+rmbaSaj1rXtXF8I6/6mO516pnLGN+Gzi2/e2pyXpG8I9r6iRGZLtyzQmpsVJbAqXgC0LeU8Dls/q90koL2ko0vJX8VJ7GC2lnLViHOTgYcHV1OSOP3fPMwXCCiMvhNjwdsOa7ZTVfL7nzqO6VA/K8pqBbryOsiDqrvtLO8T9aNfKgC6o54NbpOJY1iowySmct7ampqewJvk3979y5U8ZGx8rHX3m5THOtD2DQInFWuyEA35eMyoJLTpiHmwlIB13BBOahz+b2ZnbS0G213PZaCbSOSRL8RlDglnMBy8pOmvGxkdm7Dx5+OMD57/3Cz7x2cWrydkVqmApmP+PsWEBlf22lrN97v+w8uFcOFmfL3voaNhn30FxOWDNLByV5wqW4M/uZ1Sqjey8r9FHJpM1vGdIgriW14dT8fq/yVWM2BrHUBF7JuBmFkD9H/NbxCY/jd6rt4rbAQEPnJ2uXOOXI1iZQW8ZqlubUnK5C4eGnTE/O/vO6xOaHTKep7qlWXFvdyJgeyxxNCeMYWFODCHTRdhFoj9TkicD4KdA0wbvmmkey5L+GafMm9yxDHskDT62kZ9P1veZsDsuVOsTKUWubn2fNwzZ4KiBNGmo6wDjv1nupI5+N+Z3nBAYRxndzrWTEr5u7uTysF2wT87UmFeAsr/xRy1ItKV6Ut1qJ1GfzpFf84pX6x3XLIig5i1nwUhM7lmbT9aq1trQcEB7N/yaOY9pZ2c/6kq+CXi090/JT0KwAUGngG06wPYllYRmkuc/aeWDv2MOHD4vbLwvEbqToygMqJp9p6OaZ8pKuwuzuGcYXpYGt6gjlrCiJENvL9jRvwIlrtoMLmCkjTrHJaGHqblpaHxbM7xcuXgzd5x/NldHhoUwk3Vhzry+UpfKERe7KBc4WsJyCsrTXdVJ+DFj76RSG1dWVrCDo0hTWm2ImDculC6WFNWFXP+/MP3qY4P3QQP/sm+++/10Bx1b/Yx3p1o5g84V/ZyC+0xn03xVY55p0kOk5/V61FwRqiyBAEArnGiAjPefK1dGBcnmwrwxkQSUHn/EM9ySrz4XApN80uMgpuHDDYuSw0WRAG11CRZsCHLVx6nNpLK65AtkCxHYQlN33LiZ9CFDK5D6pG2X5o/3zTmW8iLd1tc7kkzE+IDtPVKbhec1RN4x7+PBR2d6qGkiCJhbEmVgOz8dqskyczwKC6Qg2gmoYs3UEVMKE9bl6zaLUmI+9ItU1856xmXpfPVEFuQqNZ94TYLzPmXJzknueS5nNw+ctDwxkXCHr9mARVvdCM1/rr1oAan7Xz+HFlLWWsaEdLUp7qYVlVJn8DG62nQc5HbWKxtatqtlKUctGGalIXCv5wXvSgLNSonUqbVyrvGzdHO5QgS8xGV4UON3Fwd0QtDLtVVSwVCoeFXhr2Sut66dtkLo8c3KZXOFr3nXuWRawp911QbQSVDKOSTMfn/d9hz64KoD04L+kW/lFbpBs1T3TLRGUXYDdLnzjOlo2dQS0Z62X9bHDoSmLrpQ8lfs8V2lbFyszPqRr9uLzz5dPvfpqmRwdLUO8O9TbX9oB8vXVNYDCrXL2yv17H5T7eCVzcw/Io61cvXalzExOIocGPUqmBNnL6jrhvYYmoHU6hLh/vO/i8dtyWmh9HtCxq9zJy/fufpByf7fjKZf/EcchPuEJhDkHMdoQPvfi2d3awF9cLJsrS5na73qtULjyRgQiv9IIEt3ta4fRBleGAJ2h/tIrz2bxJgGF558pjWxoZYyxyLTwdtLJKWNwGheyEWIiB3RqAro9mocS1iDaMoCzqUmKFWFPgQPzMjCMBpARnL4QIG0dMl8tQTLNNRlbjR5tDa/LPAaI5x7Nl631rRTd8loGhTTuF8wT5uaoyZhuBbqmLj7fuFLPHmFS8vAw3wAvp6BnpVulozy1XApAPZry8h/uoFWx7BEu7tXejxpf8PB+ytGqpwX1GUcbx8enbIltCDDURUCT2av2J33BQdr7OxSoxzE8oulu75OucbVAEKKWK+V9z0xDof0FoscnPNMSHgUuishyWcYnKXPIKxy1bhUsKtjV/LVcFNA6V60La6b2JgaEsEKytz3lrQBOm9quoUO18gSJhifMI7lT53ZA2B6o4dHx0g34HMALxkksg4MD7UEy/QEnC4e+LaDh1BrR1XP8i/PI3MUzK0BKV5/kvtZJxdOqVI4PjmJZmK4Te9tdEB962K2u9VSD7ZXOulSW3XcF+17q7ioJTu1xJr4V8Tl5QaXR2zuQmI1rJI8OD2K1nM3uHm5aMHvvbrn3/vtl9oMPytLcfABRt12rqbpaJS6rwO8aRsZ4LJOAY3xojXS+1/GMiP/hxyNXaqcAm/MUYG0JNwqfDr91b3G5bC+v1qAdnKFf38KaMIlWi/HEBKk0z0GOPip3AcC5gFk32HUucR41mQTXWpEJJNoe7pqIGVdFZqDhwlg80whyc1TtUc38NUzBBQi1tLhQVqi8vy2TYx9kKhne5yI8EN8yV8aq3ZuJTTTA0LphQ6cxEfoDtIMb6j/CsllfWYvQC0KCWPy+VjlMR0GO0CQ104HkrWsKnIfM5u881vrtEbeQZwQbgTeYzEP11MrxPsLJc/WdKnwRQP6aT5uZR1vlqbRr8qxHLc+T33zYw6GVJtjEdfVe7pu3tLacFWSSD/c07/3eWDg11iGo6IZQeAsR+iLgAk0KVWldA8nGdKp2Txtxel171iO5pxj+55X6rnTJsib51RpMCMgIgr7QyiL5+a6C6fgXVzg0CGs9LXO6nFFWWhuW3xdtrpqOpSAP6tzZVXejcEKu7WwswziRhy6PVDdPaVzprPKAnn56jfRSRvgxI5Zbrp81CO9xNu2n0kr7QwsVU6V1S0lRl4CzfMQ7NTZkOc9EHl2MbhqLZXpqMgvEXbp8pVx77kaZmpl50q2+sriIrMyVudnZMv/gYXZl2EVJoyXUdOnhlS7ucmJvrYvHKec7GBjSUXl1cf51lLqbGFy+eDnzEb/X8e1SWw851+tC75MYzrmNjddW5uZuu9jUxPhY+uP1K92yYhuBdsW08EAI2nIjqHyS85+ED/ErYwtELowF1pctGthJYG2Y8GoLG/z+vfvp23erGBf9cT+nOo7F7s3qT/us+QTZaQj5an1rs8zzjmWrXJa2KFduPFeev/1S/GvXtPEdTWxdKpkmFo7lbQHGk94pPhWs+Nn8tpFMr253s/HEPfNQkNWeuiOmZx4JBlpnS8M1B1OFsfhtvkb4jd94pNtWYiGH7p7gBEqFTsaqjVuby3Qai0vrQOtPYfdUaFNpD2jqu7U+fuWZMGV9wnT8Vj/zLZ8R6HwqGDUN71Xa17bkJcC5AqZvCeYKgddOHzu2B4sMjcpLaS/rXNue9/3OO6Ri0XJYhqYctUxoeQldf+a5WizepRBNWjaZl+OKkLc9OVpUrlujoktafDaxDmmogGtd6Ca5WFcHbaAbKW0U8N1dNDp/5855DYWoZSL4yqPJl3Soay/WjFMK1pEBA69aN4ODw5Imz3hauPC+70v7Vi+Yk0tVrPZget25TYKZ7WoCXrPM0jxuNNekh5as6bmQmoFyiB0etLy6fG4HI0+tLCEDWCbDQ4MBVemlNeSyKPK9cZhsEkkbaQy4b7muWB2XQ32tK6dtYre/a2Gfn5jIThSbG1vQqA601LKzDC7DogW+ChY8mkVyl1c+XAzn7sP58huf/73yxS9+pbz/3mxp7+wtPcMjpRcfsX9stJwbgGAKjgxKsvYOSaBKKL9XgZUHJI4N13P2TJkZ6Su3pkbLRC/g06YfXa0DLRsbchvGWcVKWV6Yr2veUMkaszEfBYjGVArkPo6YwXyakz0JAoSZuh1ID8gr2NiIdbxFHfVrdN+GhG5PD9KTUUmu1fgNqc4k0Ge3oz63GqmpW54j3VoC68g7vNcIcD1kWOMcdQSsw8ubxtWasrzZ7wrQlUGyZi/l9JAu3vesYKPGtqg1/dDXcksDK9OqUC2PrW97cO2Z8vh8804ea53NdZWEbZI3vO5v3zcvrzbPcVY6CDBYbzB24greSz5Pz5pYPaRf8uZ45nKsFg/LbrnzXKt96uP+Z31t82pRmVfN24XmddP5R3nll9ptb1kEz7xpItRNheWs7rq6okFnrTrLFOus9UxAMwCCEJoOnzW+5fsIHu+raGyzuGjQwnLlk9PC6KIaZDU901E5OWzDuIvtadljpVDmJsAu0CVcQApaf/Zs2Svmbp9cKE40dXsan7EzQ9fRvdrmsVpUulmHmN8GhLe2twNO5nNAOvLxWcqhEtSyUy64FcpYZi0r3TBpa3BcC8ZA8Q5ApqciPeRj+dGy+a5xKcc1fa/je9+pR20bT0dOIrBrO/vlH/2jXy533nyLgraVHlelB/WcvOaYHKhfTiAY4tBiFP6X6Ao0ZwSbBGVQS9gFkaaHBsrV0cEy1UODwGmyhAJoI0jULXzEe7hzulaaypWJaLSnpQsR/atuDdc4wlx8dysVx2PIxY598E7dw6m6GiKL4Nho1TBI0qhCZCIyYBX0OtbHBgqhI8D8U4PhD5+B2NmMLExeGaU5KrDUestMmt9eqwDhqN+qgbI4F2lE6gBhR+D6W3pYHp+VfgEpGUZato7me02zfnqtOX0/zN2iYXP6uzl8Tnpar4YmNZ0qdGkh6ZNrtV4pP9aBoCmNjC9onZmW6T8tg/nU788eKY/LtuZZ2tZPy8Rz5lUVSQXMgCmHSXjGDYNGDiRU8A4RwJRNoMxZ87Tutk3TjloO2QrXDFqHykdLJu63bWi54GkD6Fo7bW2eHflumhvGNq0nWZhNrD7Brd2y1jbQPRWU0j3Pp5ZMAAvh1K1ywX3dloA1iTSukbVs2kKq2+NrXfe2Nsox9M3yG9KEOqQ3FzDTcnFnEtdbFmhrr51tcDbrNF2/fj3pr62uxhVrNWPyi4vMpzJqd7dxUOOhXnNvMwEoo/LhH9NMOyOTDuyN4uW97B1/Wu6T7Hc9LPEf69g+OVlsC6h0l3fefa/85//v/7Tc+cYb2WXB3QTcJwk2Rrq7yhldCgtETQI8MjkFyjKYJsa92gjVTeiFUcb7usuFkd4y2I25ySMVefnCaaWW8DXd81ozTuIabCPLMCAtUk8/aDAZKa4WRBa9h7DEpqamAQn3FK+LbJmO+Ttsu1oTjn2QGbUcnmkAE20dElrQk+gG0ET+5M8zNqxuZurHb8tho9TfFSRycE16NOWzcV2Qa30Ni4kGNTceiaAIzQqx+VQheQo4fjbfm98eT/LhkIG//Xd91iOM3Crjdx651rpOs3H4X31eoFbDNxo41sMZ6arGtRfP3RnrzgaW3cP0ns2n+f3s6YFoQxfaDNoowU8+W6+mKPww30p3jwpwPqLFKI3cEaK6P/UkhwCh+dir6pgoYz6mJ918xyPAyrOuY2NshcxCQ/MUCLU05deM7QmwHWSOXDMcQvc8AfacuJgCADzhKPNzygX1aepgveRDzzPkewxIHju9g7rYRikvZ6wlrhmr0009Ptzjd+2REojk1wCNgXDy18LZBgRVXrp9jymXi8BfuupOptfK7v52WV1ZivXZKJrQ34Jxmp7d9XUAbbV4lDdlRQDyeq1CbRSB0sGAWpWClHyqgv9exx8HcFKUw/aziyc01AnENuC0u7pSfvOXfql85dd+Pdt2ONVhILNl+0GLcwXZpdJoEAhmTFWwcUuWBGX59JBgEtzGdBrCGBr/xamxcvX8cBnvx9zEWnBnQuvmuAO723xXt6rxM9VAVr6mJTM4mrQ2riwp4GU+C98jpLzv81X71HJEkIHlpwLt1UrQVJ4LVdi0iOq6sRJXf98HzG8IDeCOhoKGzC5DRrND4VY2OeKekL+N6HXjNLvbe+XBg4dleWmV+253059lK7rOoVURwkZ7pPwVAVLfptFrmWt9LKOfXqv1egpSz54eoVurXt/GfBzNM4l7UCav5vnWNADhxro4KE2T3fVnOs+1ZSEqfyeG1xLY78yjOSuoc5Ku93Kf9HUNtAiadtbC0HLhhZTJNm/elx4ye+WHdmi527KE/c3z9RUsTxQVQmmMQ6uCRE0op1WFRInDCE7mHQuYPAQg87DuKSP5JAbEqUDuA7Sq1Uw05j137jB9Y0Ld3S4B4dIo9kbV5SVsi7hmpCuAGYQ1XV0ld5JIEFjQ8dm0n716uPwBm4P08lklak+5axrd/YPUzXwEHJeHUXli9Z3hXt9Qee72S+XC1etll/Td/UIlK2CHnKk7NQAobLcMNkQpWwbLWbdPbq/8Dm9b/oYWtoGH5XTrH3usOijD9RvX/8QWjtz2bScNcGqgjVzK2MhwmRgdKieYbl///BfKvTvvJpjUPzKa6QMJuFJZrZpDrQYKWWM6WjqcoCg1TsHr1IfKVF1UYqKvq7x6/UL5c5/7TLl15QIN1166cOc6KOn8owcZ25L4C6caLdYODCrzyTxeS5wHBpC5Rs9PlOlLF7OzogT3kIkURsuidtCXlugyUKwJiK2mseYKnOAkcU3Xrta+/v4sdq7Wchbv+PnxjL1w9rDAoLBVpvJocTyH9Q1gkJ4Wlkwhc1inuBG8I9NLH3efdOkLx5JklwgFEMA32Oi7lkV/OUIJ3WraT8G8AZYAPPVqYiW5/7RIea8K75ML9TPpCC0hQ65XyxJ6IASOkdGkV+umA6Cvh7rsZbCYPWpq9SyZwMvmaT718LOCZcDXZiOd0CvPeO8p8AlGASVoGvCDLg2/GN9QG9t7YresmW1vb/FZhcK0bAvdIy0ALXFX8jvLd7v7kdZW3WtAVUtXsLErXYFqyqBwhgdQfmcBVTflM0a0jWtj4NbytKhUut0ltauv9PS45rUBVdInH20/KvOMoJIGbWP5pGn4ToGGnu4GkfFKfFeI3QuqDok4SW+ONKFwAf0qB9SLOsZ11OynKB3Qf2xsorz88U+UmQuX4Vf3cR8tQyPj5I/l0ygwPl1gznCHIFMnMRufks8Em6pkG3mxltIl13g26XBP3neBMueY9fb1CTiVIN9xWP7vPKSGpzal3o32UTdM3Tk1OPALru43hvCed60Pu/Qo0MrcQlldXCrj05OJ3B8hRDJ4NBgvS1gR0M+4IXw2TJZdFTmjobgmU/V0nitDCLDdlvr1WUYCbT8wMFTGJiezDommn6cAo4V0RLk052QR16JRQKcuzJQR/NapmQtlwN6DWOGVaSVaNR9ruWpcwDJDUJlNZjRg+4T5BaRaJ+NIWjW9aKfpi1MAzvks3u1uDQpZlh9A86SXJILbEmq+qkmsv762jZgh6QChi5i7OFd9pTKD5mvcBd6TRrXxn1pipl0ZwfgOmlOako/fk6/PeFr+aHuutb4+rZc182z+mt/ea90nLfNWcO0dcVlW93kXmBUOy63QLSzMZ/lJy9GY4eZRAaPm18oyn8mfwtT71aKI5ca1BGb9bb0VSr433ccqGEsoTxn4dMXGXhh9a2cTd2K9uE+T7qrt7M6i9kzaG6XL0Q4fRSHxTujVokNjCRrEF5xqIS2XiqAqKDW8buIe1vbcw/tlcX4+AuSgV0obJdcLjzq9QcC17McIczsK0zqZlyBrIPfY0faOUQKk08MDD2TmPAKTtsfFShxMoBHsJFXoVE/dNxtqD0AS5Ozlku9sJ0cHG+ydmJoqPVg/fZyCUkbU24bwleBQlX5t36etXxtIfpMHwgvezzP1u7So79WyCjYODVAGsnTrmfKPP//7X/oqj1eheub4boBjjuKE9wQch2d27R4eHt8a7v+poa7O3nEYbBDN3t3VGUTLjplUVBPPHQSHpy9kU3WZwV4mCyN6G1yqRagBUn1UqEflHGjmqSlbzVjLOQgR93E5FlfXsojX1MWLZXJmBsbvLK58ZuXtApS5ZH41nQPzjKRrrWhBODjPkaYO4w6AwEBpfPJReB3ApMCGtCkPjAOjChhpfK9xzz8e55qABeD0YNlMjJbp6anEdObnF0NagSgWiO/bKl7kSL1IIKDIdZkjLhk5y+R9fb1ca2kV3ArftEx+s/E9ZPYM3rLB+R1rUcBRSwFSWjrmE0DKtZq3+VW6+qOWxXrEKuSotdNNyo+Qob5TS+HzDXiYv9pXxj7c36XsnTBzR1ldXi4ba2umkPFStkl1c54Kie/zL0eKxveASu5Vi8JTJV275KsiqkBTgdz2S9sioE7QlIcc5WsbOkzBIwtL4WK4r1dHpy5UC2x0OcJjCCbpNPSRfp7eUygtZIpnuSxfq9COgDbQur66lG7ndt53wqbvWSY3wOvsdv9uFDE8WmNQtefJfcwM9s7N3i8b66uUW6vzBBnZzv5Y52h76+qhktGikVfM25iRtJBOoQn5qYBVSO615mLuXSjhZmDggwezZfb+/bK9s9cCmaqUbVyHYMTi47oK0ooKGhVQ+OPT6srrHg2NfEaLRh72qJcFHztRDCZvJ2AsF30we/9/+Y03317OA/V8cvxRgKOVo4WT8zMXZ35ovK9vfATLQy3S5RR1QEcN5+JSQxMT5fzzL5a+i5fKud4BiIVbBQi4jmw0lA2BJku0H4a17FZS07iztxuCcV+G4LfmneQfxn1xekIXeUxdvgSS1w3ZHQcgMWR85UZCRwvBiAKJsaONDRiQ2rhQ0cjoKKnxbEuAHItgQ6Ybs5o+lTkEm1hNtfEDEAIUvxMMlCmx8MbGR8vk1PncfzQ3l8CvVovM5zydKqA2TIVPWyi9W5w2uqCkyylgOsnQcRBu1+q8HIVBY6Qxe33HBlXDCswdXbgq/NnQBrsFIBlBWviudGhxhBmHNgqOBUnjyrhaFBDOdPIUUt4IfHP63BMmh1bx88nTshm8BBfLWX5s4EbZ60Fh8zyv5mzeMy2P+lm/m8hjVxbIswiT7Uh5XGsl7YOQqI2fuM3Qv2p+6myAUkVB3XXlpbuBYmMT7p/eh5WRLZcRfsGGxKm/7kG1emQYrVqFxfZz+ESUDOl4SBHLIi0FOM9YH9xZWpgrsx/cLZ0870hdaS5N3nvnHays7qxLYzpaVlpigqSKZHtzrTyavVvOnh6XYXi9zS5z3lNR2+7yjfSJgHP6WcHGclv+auEqH8aEnMcnALhqpfuHGTsSVExjeXmxvPv2HYBtHTAao9y2ZZ0m5EaOKkV5UJBaxhpyDFwUFDzkn/HW0KF+8KW2m2mQQeUV/pQzaZ42oS2kpa/8+//h//Pf4cNBWn9sC8ezAZxYOH4+NzFyYbyv58UBAKdHoqrpYYi+YSyIyfNl6tZzZQgLBxsuBOgdGqzaBiLFjEQQbFiXYuzH4hgZP196cM16eE6r5Ryoe9aIPgIrsSW6TDFOw9qQhxKNNLwv8Eg0ta0CmcaCifiXRrEKdunZFehkNsuTWJLCybNhbn5LpAAONbYM2QAOfzc9DjCoz+rvG5ATpFxyYuL8OAA7ECIvzC+U9fXNpKfWkflj9kejtA7SMF9dJz9HAGeDcPkN0wmSfrcXwM30nJclY+zv1bWRrYfWhntUS2/bsAoKZSc9tatHwBIGV1t7TQ1qQwYEVCHWWwDhjCuRu5wylF/zS7ESJKm3Vodgy3vmozulOY6k8A5WTgHUYdhNGPtpcNj0FJjHEbjMwzJ/0jAP026O+s22kJkRaNo32hsa6tb46SFD63ZU+rkUw04sHGNbuteuF+MAOt1SRwAbv7DtnHOkZZOMU/dan5SPq3GRoGNcL9IyflOtGp+rAGjZva97vLG+Vu6+/VY5x7WR4eGAnXVcX1spb3z1a2UX4Ze2UQDU34C6oLwF2CzOP0yM0s0a3QFCvnUEtlZ/5oKlWJSKk6+huXRpzpSB03FeApoWpIPx3JamC3l00F8FnNOsePh7v/s74U2XyxDMTDtWinlSLq3jYZTwlavXintsqUzIFPDqC/9UhSnTtOofI8GY2UFmogs2/MtnQhMqgQN7fI/+zm9/4fP/gBcFHMlcm7l1fC/AMSfvqeYbtwrl29Yx1t/543mAwrl9rtPlDcpeev5mGcRndBlFA2SucuZiXN0U0ljMJo2yu1GDSheuXS3nL18uPaMjGdvTO4xJCLMINgb14nfjl9JkmXHu1IcDXKsNQOtAFG5V1MNySEgH4Ym2ak6DdQqk8ZnxsfHs4W211UQhFD/SexahRShhErtBu9GIXeSbxbJkPrUz9+oKb/jIWBaDQ9zn0z2t3Nje7mwbS43snBUbt2rD8Hga2jzMy/LFCqIBBRctBe/nHuUXYOy2d9awdUpTyGyUQbfF00tNuRvLpmHUxi1VnCoQmQav8H4KxGPCTIDBzxYz5zN/NR3L5Qu+Z0C4Mit5JU8tDJQHFk7aFCHz/Wqym76sU59Xa3Irgix9w8BcCH9wepiVxfe6YBPAhgcEDMEtvSNxI6kLD6Zd9xwdezaD5nxvHx7RdRgdHQtIJT3LT5kE/sZCsIyyjWkIPNn2GGEJUJN31eC1jE0MyXx0mwS4edwhl891CQYt00742jLP68LcvYsSRtFQrcX5ufL+nbfLe5z33n+vvP6VLycW44L+0l0LLQfPWi+7lQ1Yx5rS0iPfps2iGGwHyp5xO+RngNhwgVvi+NmjAYD8aAFJ0DXcvXfeegtrbBGXbTfWnzxa28+gsFZbtcx05Xs5a0fJSZmcni4Tk5NlACPCwYxaQ1r16WKHJke0q3OnIpsQWsAVcJRb23R9c+s//Pzvf+Er1E4tmOa1qs3x3QCnOeQcAaexcjrnN3c2Lo0Pfuzk9GTclb90A4YBi1sv3S4DWBKnMLzGwinEewwRDze3ys76cnn07rtl7cGj0g3B3BR/5oUXyllcpfYeLAkAqA2AOCNDSjAqlYCeCEum9gJkZjoNs0O6W7tofCqoxtve3Ywro4Wws49VgNuhZaAwu+CWhHWFegNmGaDEezJyGtPUaUwZTQYfGBguPWiDLiynAB6NqtvY19+DWTqUT11IB4ZtUi+R3viQy3O6dq3pVF8dzcqnZVdQnwUcFyJzSUg1RGV0THuao7pOVeueWixpAC0EGuugVaN1w+Uwa3o0ZCAAJcBrInmn9sgEcLhXLyfB1DXA5MFngIbnw3zezz3Tqh9cIX//r+BR752W/V1ovLFatgAbt8WNBRBWaR7hP/K2zh6xEqi3gmLZbONaDsuUJHNajwpcCo37de3mjEXFb4FPoNkW4Mgzq99RPjsUBBsHpskzDm+wvn73ueTPWV2Ts9VKonzm5W+rmHljsWqqgvE9nw9Qck9rZQ1LzriNC1g5c1ol2jcID1Ped771Zpm7f7+MoDztSDnHM7ubm1h/q2UOMHrjG98IT17AtXdZzwg3NFVQjYkJCE4xyAl/ZZ1sTtvIP935xKEEYuio12B5lnDltaYHBvqjFLVuDeYvAURvvfFGWXr0KFNw1tc3yqaL+sMzgrcxtvXlZWRir8rMtqPvH0dmHHS6d7AHresqjAE45Fa+1o0bxrKfmjpfJibGOMcTH7146UKZxsNx8uajR7N//dd+8zedvSkDVI33zPG9AEcO8nzWysk5MtjfMTjY98kDGGF1ezvr2oxOTGDKutIZvMFDmvKPEYyjo/2ytrhQ7r7+RhkDaCaxaq68+mppR6ix3VoxGwREvqaRfdugnOkoCDKmA/eOJRJpnqL57z54WNY2XfjH9WTXadT1bPHqRE3jCG48F40BwfphiB7QW5DwmuhuULYf81OXTD+/n3L39Q3kOa+J9nZxj3C9v783Qm/D2PuxQiOtrW7CiJUZrGwPVpHzSfypsNg7VuW0go0NaSBbM7a7V+DoiFXkcx4BBoTtKUBwkoACINPLfKav8MuoaiW1VQLuBjxEeMGKM+4Bz2mhJbHWUS0LhY9HoUHe50fAhjOCn3JYBt5LOWB1n7ctycN0tWzmH3yAEN3F8sRaow4CQeOmeCb9Ftj4rgJV1y6CLmnvGqtQOwYMEkvSZTM+U3fcoPYBVvMNKEKLBOYRMNlkwF4xwN97zq9rtilO2UkrIKhiSZ2rhRALx7aEF3QZtIytX43NtcCJ0/IlboQ7ZpzLNPdRZgaKdzc3Wtv9bkfJHezuY8ncKV/+wucjJG5HpKKyLR2oKn+6d/39B/fLnXfvBBymsLaNe2phJ1itnMBf9nzNP3hQ3n377Wz/ohK0Xr3dfbQ/PIbrGFefdzVBFx7OluXFeYhMmwMyTnhVGeyjhJ0GpHW1NL+IUgBUIi/7fG6VRwDj7N33cAG/nDWDFmbvlRWe3+a7S1G44YAxV4WdQsJvR2VrdbHs4LrNffBe2d3eLCtzlPMbXytLvPvgW18vb375C2Vj/kF54wu/8YW/+e/9rb/lm5zfFXAg+Xc9lH5pqGUDOpRBzmHPC6ND1z738Zt/Kwtr4eYYPHtuZqb8+I/8SBkdGyuDIyOlG0vB0ZobaMF33vhG2VtaLVewas4/f6t0YqrZ9+IBe4dJM+WBih3ubJUTl7mAE0R4GWF3ba2szz2ksQGX9a3ylTt3y5vzy+UQLHQ4u6avzPX4GEuChtZcNxibLVpwgwQSkk8DCx5qgrHxcYBmOFt29LlKG43p4YhkLbCtzR0aZz1xAcd5RM+Qjya8PQLGF7J6PiRVC3oY5G4OBVdm9tCSkTll3OGRwWgZB/sJKIKrcYS4R5Q55ODPHhndNmMUAqRa1lXgXAXR53V54o5ZX4OPYg7/qZG0zqYwiwUgtXnWd/YvAqcrcxptaxM7nihTPrgfYDE9y9Gqr+0jTWOqH++Xe+++DbO+U87B4HZDG8MTDKys4FDdO9OwXNZeukMX2sdlHQxSOmxCYTIPY1M+GwuL09+OQ6pWZ3UfBbDNjbXM+ldQhwYHo90/+OB+LOEr165T35lsvVvHU5k/PEFbVzaudcnSmVyzLQQQChu6ClpxY8yMU+WX9YbCT/AXzx0e7pQ5hGtjabGcx0WvVglWNFbDjjOlV5cR/gUUGS45ymFze6fcuzeLe7FRXJlPGpq24Pg8cnDzuRtlbGw0POD6NCuLS9nEUV6xzeQ73e/zM9Pl5vMvlvOCFBadk0zlxx0skY2VpUxQ1arpQ96Ml0ozOx12KNedb75ZFh8tuBhW7g8acwJQrLM8qPSdPXMcZOiENw8QkoC93fXKI8r9XN9gOUUe28AO92E72VwrbfCT7W8DKwNncGfFAuOjb8+t/sX/62999Z+QpAPeaibfcfxhLpUtYIv5jFLl2bG5t394YWJ4uruz63JWoYexVkC/19/8Zrlz510aAUtgbr6sYtZ9/fe+WHYBm+dv3y4jN66XbiwhkKj6xyQtn9nCzsYVeOweVAhlYrvt2o3FwHDRvAhaG43glPsDmFgx6kQLpQuaU21tgjaujKtQOVr3MlaVo4AFBgntlAT3oPbTQLZovovGcvlE1zHRPBXNXVxMRHGckd2uEzDa0HBdozixIIXeCvAZ10cGpw4yvNXyng2o2Sz4pWcKhtDn1gKJic87PhNBbUmolo8+ucCotjQDUk3aApUMqXUjHGQZBxghu0r6lHWnbMOYudZXAaurIQLxanRO81ToHCpfx4XgRvCZcrRAoh4yYI22HO1tl3e/9UZ5/603sruqvWoOQoz7w2F9yTxMaJni8lEOy2kZSIb8alzK8ijkCoEuloLlaZ3tGDDGZ5vrWljudaxWh+qPcq8X1/gbX/ta+b3f+d0sq7Cxslbe+uYbCZC+8frrKK2DMnl+EiB1PRoVUbU4z56ztwhgoaBnKJ9WQdLnU0DLdBUXpYL/ohwo57lzdgLoRmCxwAsPPriXLmynB4yMjUSwDRbbW2bbzj+a5zldf1c7OCSNkyzToHIbQUm5Towzt33vDPx7CP/t4cpkThTlchcU6drf213G4TNX6htGYQ5Rly4FHCA42d4oxzubpePxYenh2nAXvEI5e6if04P6SbsTBYR2LucOt3jmuEz0FFy9rjIgK23Mx4LZX7xXTjeWyuYH75QzPLv76F7Zn58t+Mnl8fZ6OV5fKY/X8YqWHpQzOxulHRe6Y3O1nMMgOMMzbZTl3OFu6TzYLR0owvZjR0Af/97/7p988f9ILo71+K7WjUd45XscDdDYQ9XHOcSplTN0YXzoyk+88uK/H/2hYJE2bKU6cy3EaKxzZ9rLUE9XeenWC+UHPvvZMvOxV0o7IKIuCTDIjMleLuc3zLKHuaaV4yhbFzjS3HVg1C4gtjP/qOzAZK698e7CYnnz0XLZhnecLuEYHZlTl8LxOXt7B9lkfubihfLapz9dLgA6TpBzzQ6XvJh9/24mhGYOClojC2fjW0/hi165/hyMpotUF4d2OxDTXFvfTKDYiL4BuixboNWgyc5f1axaNlVXarWkF4Qz1g0aRuhwkJQ+uM/I7AKIAmcsSIk36NkP6LkwklZHeg94T1AwDmVXv70fujiNC1T3DwoExX2ZuXABTVv3rhbs4oaRlsJvaffs5dEaQoA12zPP5wno2B7mx/8I5N7uVnnnzTdj3XS2ncbCqEtw4FbyZNbjMW1+2U1tGwj6UsGePi0uCEV77JWzfB8aHcO9wk10RC40V1EsGU+ADlpmWskqEnu+XIPFOIgLQMmMd3ATfvNXfy3KwiVSpKPvuQiWi4wPAEo/9bM/W36a06k2Rwf2QMIXPONSDI6Cln5aXba97qCnSkHAm0AhCvTtgJNksA0FyIe4IW8AdNL85s0bNhzuynxZ5nxsjJGy6cLbGSD4yBsBzbQPEgj9jdfZszXK2QNdquyoDKpbJUDZPjV2xz0tDml7Yk+moLhbjo2rqOwovzJnEDjWE3VQiespHMOrj7FGO86eKV0AkcMWpF28CEraxjuxSh0mwL3wjzxM3iokUrX5KziHBigQnnHumdNXlHZ5UovsEF7W5dIdXtg9+p//n16f/Y8kBadRcUHnDxzS6nsd0sSyPutWCTqe/X/m1Rf/6vTo0F+QMS1dAn5WiCKfkXgU0G7T0d6B8slP/1D57M/9fOke7E/vlfrZpBUSixDBgbkPYe4DENzpDvYW2RWXSWGg7u7SfNlyyj3abnlto3xl9mGZ24bBMZ9l78zVUnPwvIFkrZkRrJKZixezSd8uIOSAwD00WaL2EErfl1bGHITwNhilOaHcMmDiEFyzt+zS5avl1gsvlZlLVyJENkwdG1LjTI3JLLNYF+NFak2F3TRkYmeGLy+v5L3ak0KpeTfvywzmRwEct+E4HxlUQFJrKjQBMsrmTOgt3D01sUyR4Ger+zogR73GJ8bLMHXXDLZcUtl0tK4EiG2A/QitZD7GrzIEn3R0p/yToWXw3a318sZXvlQevPNOGUB5WA97NVxBTxCx3Jnrw/MyncKfeBmCoSAJem4Fba+KI77Hp6YCNm4ZRFa4jB1xsYxRuTKjwUv3kjIfy/xo9kHWQ3IVOoOb1kGrVAF1fI8CqmArLLqgdYxUT7l8HTcLN8Sen00UhWCkcDiA0CUotDh0T9I9rEIImaAjgBFaQ4NO0o+FBncptCcAi3OZaFR4FNefdrDLW6F36oFgq8WXzg7aw1Ts1Un7Ud8TrAJHZbeR5xmFVEWiNULmKmtP+Ug5UH7Cmmk7UqJ+8mYsWwnjfygZieQTlTe4zlN5jrbJT7/zTq2Rd/IKPINYt55PQ/iDPPyo3MLzJChvJWjuc6ELUmsHAHX0twpQeUDJPPyrf+fXPsntHc7v6U55JNvvcSR9Tq0cx3r3czaxnEGsnMs/9tKtv9l5rn1MvVm777jjARHjYmDrH+PDvnz9hfIzv/jnytWXbsNl+uYySw3IKaAyK/+lEQ8QBgUpXaMwZ2IgAhHm6/biXNlzdXlcoLcezZU3Hs6XzSMYQzeNbGUWF3+WeRUuLRQH/PlpbMBuZxtVxlM79jkGCE3Y1tENEGLmy+hYVdub29lLymcvADKXr15HcForuUFHA7l2l9Z4hW6DA7QARxhpZWkpAc7qT9eR2MOY06tra6S5nflRasIMiCQ9hUZmaSwkwci9v9Qo0tFrMkYYgWuJ5+CerK2vRvic02RDyRz+aclk6MGVqxn27jve1zXMspUwvZvRa+WYtz08mYsDI8lYukKma5Dc3pd/+Pf/fjkHXa9emM74IUHKI3OYEDRpLh1qF7auCbSzMwGB0nrsIP0e3ILpmZkMwBwbP1+GRrRycMmQWF0zQfDhgwdZeS4ACj11hdTENTYkDfzUrXQSo/OM7JTQcjuOoNuL4gDUCdK3U8B5T8Y3rH+d48a7psVv4x12/abLnTLbi+YhDwna21hXO/Db1vJi2V1dLicAbxtWg4P1LIdDNY7R8CQXsI9FAh1si3rAk6bGbwcchtepFw5X6K+F2slv3RtqSOPxrK4tf34lh8iGKyakUDSgg/PqD/Pi9J4sEfrngkyQ71nkzd+cAYu81DrzkoaB33Ih3+pH5UWT81ChZrhAqxxJmzZLDM7f/Emvrz5Y+Cv/+//mS/8Nr2jdNC5VK5VvP5ocv9dhSzS9VFo5rh0YwOHs/9iVC69+8taVvx5CUVITS48FeeWaNKGQbUePy+c+97nyuV/4+TKEloMyFB70t0G4X31fykhj2COle5W4DKdg5JiPY7TULgyws7RY9rc2y/zKavnq3ftlbueIGlpENXwFHBcbSpCYBtWyUMgTpA0/QFQY7JxxCK63o4V7h0bL4NAItcVN4okKIk0PSD8ApVXT6vKG4HV5z2SZBtIlMz/3WXZWuwKiaT3Q3x8XREB6NLcYBrW3wTEpAo5r1vps7bKVWI5FcRAagGbCadLKxInB0IQyr8KksKQbVcHHslDY7eVZWVkuDzH1f/bn/1zJEphkWoHxaToVgkjd6/xpFju3ZmVxoext4r5we/7hbPn93/1dXNAHpQdAGoAWI85vww2qHGkPEgJD2S1/LFoaPCdgrMulq5bxN1xLvVrDB5xz1IbbkpHb3FPba/JLc3u+tPLkCy1E55plkFyLp8Iv0pt6G/9wEmU2sqPN0pUbF7aCk5bq4fFjXDJcsIuXSnf/QNnUFeCe1DCQ7bIigrSaW0Vgmxvc34HfVgHBnUez5WjhYSnbK6Ud0LFZbAPLfZothOCH9ir0KZ/UjeBz8swaunoD/tyjbgZj5Y99AKyHEsz095Tp/u7SxfvKqEom7cy9TKgMj+W/mma+1SPeQdohP3Ij9/ju37cdPJZ3fYYy1Xdb10lDEDbf+gBvc8b9pszpycx3IYrneaQOPvX1M2V95+C//Nf/k3/81/j5rHUj4HzXg9f/0MP7z1o5TSxHwPHs+Qs/9Or/ZHSw/0dkhBSWi9FSrcIrSEe4GOODw+Uv/g/+9fLcqx/Hr++Oxmme14rJtHtNc6wcfcQwLgwQDYpGP9reKEebawDOEm2PtUPD3Z1fLt96uFDWDnEVHpOPy2EYCOS0sWRSA5QuG6G1kXEWpHmO/PtGRsrY9AxgM4JgOKrV/YSsamWcHsDCUZrpAYNBazxGf9qgIvS0fgI/1ZDJ46eTvm6Fk+dMw4mpvuf4kZGx0ew57fwey3RKAzt0wO5981RrKLimLehqhRiAd6ta6alwC75H+7gs3NfdSqwLK8KV2LRU9qDde+++Xx48elQ+/cOfwaqYtjHCVJYtQV7Lze9Ge2VtW+rlSNk3vvJV/H7jEJ0ZamAcxXI5AEz3pxswcME04wO2jzwYTZoaQDcQUaAMc4Y81fLLhoG2RagioFNHlQt1iPVCebwe9wR6ZUEnQFBLJouqwxceVTHpivjDd2v3ftwYTioY4dFJ2Ts8KRt7R2Ud3tukTbpQHPagUqDSgQVovKeDekrzdP1Cb9fwsf2c2jLCswN9wALu09HifDm3vVZ6Tw/So2McJOVRUKmfCijuGWUZmLxQzvSPlDsf3C9bh6dl68y5cqAVRwVVhOm0WFuNBdVD+W+MjpTnJ4bLSC/8jpxKTkW7rcW/p5g80iY3OAXSRrmH5vxJjhx5pIJgczEfMilHBRLfrDzRusi/aknabsqcfCEwCThpS+vcuudzvqMFC5g/+it/+5d/iFS2OZ+N3YiS3/VIXf6I41krp4ezn7MBnb5LYyOXf/zVF/5GR/vZMetppQSbMKKfFpQH2w6Oy4989rPls38OK2d8IjRo4iaJVdDo+regTb5bsIZxYw3sb5cTBymtLOJaLZaDra2yurVTvv7+vXJ/daMcnJ7DZAZefd/0ZF6IYjEUyp6ePrQsbhqa9yy/OxHSfkx7u8Yfn0j0tjI2ASBgmWSBJgTM5nKEs9rX7wnKHbtUgCZ6ZTpNSgFFF8VDN8CyO8JzbXk1DYMihNmHy+VLl+PWOatWQROM01MTUNori4tLWBT3sqSqronro/TC/NOTbm42kV4r83IDeeeS2T17SH11Py5dvlw+/olXY0Vsw9S6K0PDQ9U6aAm1n01Xr/EXC+p6t7qXTq493NnLRFytEUGBh9S1AMBhxp+cYFEcIpin+8bA+M01QcIFpPhCuioOzoABb9Ju7r6aZ20XrTNoI+1UMmF6/skzKqwzWBBhDAWZsklHhYrE+MYvvqYerbooFOdc2rOHNtQqOttV2rt6y+bxaXkbl3sXJdTWoodxJ4H+kLIZyB4ZHYM+GuuVv3TRBHjdNN1aR35LY13NxFOo+yDWxjjMPHDmBIGgvCip85dvlEMeeOvOW6j3ttI5PlX2uwbKN96688Sqc2yPJNqGf7M4Frxr0HX/YBer6TibCbxycbxcGQLQT3ER+bOqQmelwtNDeggyoVl++5//88t/MrynP7ic+/ld70l/jyhyPgVcAUdL2O/WXcDxtB0QQt6pcizvVNcf6xGw/Pz7D/+1f/c3vv5PSUbm15X6Q60bj1qSP/ywjJ5aOdpSWjm6Vp6CTu/FsZGLP/nqS//rjnPtY1ZOclWtXAljj9UpmnmCRv43/tq/XcYuXihtMLbPSlKZ0W7oNoSD2oSJ1fRqUUmWdTrQ3scObEI76FfvGdPZ2i0P0MTfmp0ra/uYz0CbvTQKeaLnQW3MdIjo7GEDhW710cZvlytoQ5gNYgYUsWSMy3R0nsMNaK2ghiAfSmCFMwJiaW0mdWht8AQZW1RMz4QAwzu6GFpV6bUgfddpESDaz+h+4P6hxbVkLKfMLXBl8XnBzrIgQLpwaqQGMKSN7ofdt4kXQKMwEe9ZdmNQ5qWQjOAW+OkSB7EMLBengvVY36yVnvkfwPh765sBemlf3dj9ciqwko9q4TFubcZeaYlS/8dHgAPpWc/q47eUB6ATBvUt0nd51OrAtASEtGVcXYVc4V1jNt6XvqongSFE9Z9pp7y+3LrsSX3baMN2LJcznXj7gI07q67hpn7j/v2yCOD3D2K9tp2LZeGYJku1R51UdA7wVMFowVlOez+ljVaToCOYqWx2duvyJdLdyZb9uD9jnWfL9NhIuXHzxXKmb6C8/t775Z2775eDx2fKFuDG4+Gx9ILSBlbB0fFuiugCZdnPHmXiFjoZS0bVhjvayscm+8or54fKMHkr2AJrYnRWmKeaoRPytHAh3fMM9wNEea7KnIfQ5Bv+bs4K8jztJ7+1dA0ZmKYg07jJAk/cd54xlilvywuGLfz9m+/N/g//z7/19V8hea0bmCHWjQ3t+T2PWrI/+oiRwqna17Vqeq0a4OkBdC789Cdf+etn29vGMvpUggg4MNM5CHOW+j3GxP25n/+F8omf/PHShykZJpXZIKTdi7RqS1uKojAlFVPzxSdvBeqOENzd9ZWyixWwh6Zf294p7y+tlPsruCAHuD4wtF2+9tZI7Qg97kbmhEBEV35zeL0DE90lQsYSNER4GV0mcbCgvWRZKRDzJNvA8IxAaqOlUaib5EvDpVkprnlTTkfJ2lA2pgztpFAtCoPJBn3VJFpCmuaCrQDjc9LsAMHeg8nPnBzS4BCce+4gaRcmnAodOEnf2M0BtDg+IE1oKDOYr0PXXeJzn9OAqu8l7nGkdmopgsgw3zkVdgPK1qZh2gg5VxJP4DuXbKrUVevEBbgNXLsER8AhzwI8Pm+9+J4QqE3LX95rCYvpBVgsl7laHs7Qn0/pEorKG617gpP0e0prA8JYDt195XEn+q93oJzp7i/7WDb3l1bLO1g3NDgCBLuSroPS4saShpNjbfPeAeNzvWVyaqoMDg4maO1APp/X4ozy4HSFPHscFW7TESik6czMVPnka58qd95+t8zj5p9CBicWt+yBlDN/sI786DikdBRQBpXNPoBuj6pVkk98vhvL6eZQd/nMDO4+AHQKD1hdaVCVJ+lafakrXTiexubI19vcr3Ti4JmAFJ/mkcA1ZVSRCy7yojRSuano8gr35G/bSZkxP+lxQNldgle5euPh4t/8P/zG1/42j2vZGBPQurEgf6h141FL/UcfPicVn3WtGkunv3X2XJ6YmPkrP/wj/160JhqwvcdgKMxhE1Bx/eOb166Vn/nv/MVy4ebNCL+kMWFaIya44BOtjmmZACC/7SZUyE7QxEfbuBMbWjm4Vbs7xT10VrZ3y3uLa+XRFq4NRJGoh2gnD90N4xvOqG3DpaJAQXADlhJd4DGImQYAkBKzoVQG+Gr84VyEIQSgwSIU0QKa2lylcZveCV2HLGANg3o9s8e7EQzSjZagDlkHJdqS+qItZBiBRotO0I1l4X1B07EXAIvWnfceAybGs6gg6cjWAnJ9VqshYGhB+F73XVeka9nDoBF2XidPrUbpXGMx1aJosWkAWPYJ2AR0fLd1hsGNAWnZpOQBL/OQ6eVv0/fwms+a7hPA4U+wURJzKWnys2XxJL/Wk4hYhMidO32/AhfPRRjQeZ20ad9wOTc8UY6g9fzGTrm3sJyYjT2XJmQ80HWSmqEHu9DQQyVk9q6oePnKpbRldjoQ7LkOVQM0G1vbCBm8xP0TFE/cLyxxR8KPjY1L6vCTC0/pzmeMS4vO9r6Z5zFlsL4qBoiTIL/jkuxJFcjkPwVdZaK7dnusr9w+P1AGVdik4ZgcDzzEtJcSExqHfhaN56Qjh5ea/+t9CQgd+Rp+p6wWzhHRTe+knTOWO8BD+nUly15k+LC46YADGev8vZPyK2+99z/6D373G79GclucDdgINJ6tjL/3UUv5xztqTSvo6Fp9J+j4vfvm2MTMX7z56l9f2dsYaxsbKL1DrrUKY8v4EEmz/Cd+6s+UT/7ET5UefGiZNQcNI+iEoSFCym78gUbJM1QWBMKt2gRothLLOUCLOyjMMTYPVjbLO4urYTaFz9iGGklCOrK3qweXyvgMwm/cRDDRmtF0zNgCNQDPa32o+QJKAosMZGkoQ8YKUYwIOMx4Yk+JZvL2RkZJ26WcmAUMFtcEF1CGs4Hd4UKmF4Bd9V9LIJab6SZ9wcPv1eLin9/qdsmmJdA8xmnkho0gf+XNFrPZkF6Tp+3GzrYoSdf75lC/128++5RJFeInIPHken027lzrWspqwSxrnvWp+plnvZfDZ1vffIDjybscpmUdIFKa267gBNEpZ3XRnJls7epvq2KbSj9rahudA3Aec3ZMTMJ5Q2Vpa6/cnVsqqwBGB65leqmgm713CrwC41gtt+CBDKW/H5cTQV9YWMAV7S6TuFfSzlhaBrkhhLFoSOcAN83N/F2wymc8UzGEMwt99fQGMBoX3usKZwZFttq/TlGBB1A65iGYqZhNx/rUYQmyubyzX4bbT8rL48PlVj/AcEqZSeNsu4MVVSRPidu0IT9Shnw2lzgEZ48GbPysQy9qj6EA73fveV2+bG+vIYctrEG3pNFQ0Mr5x197+3/8f/vC158Fm2fH3FQG+iOOZ4r2xzosvWcTz9G18hRwPP3efbF38MKLo5OfHRod+fOTM+Olx50YOhACCGWP1c2bL5Sf/MU/X2ZuPldLoKqT81QXllvA0cxUM0Q7cF+UR5iLM633tsvB5lrZ07WyZ0HC7B+X9+YWy8Lqcsx9k7Wg1Wy0N0L/lIa14Tk1feO20czRqjIoean59avtklWTnTh2ByAJOHivBYpVqyMQCrTtT4Y2dM5oY563XuRv3pqzTu2PyJzrxuFtLztkv0+eltYBh66wn4Wi+LS3x3VXus7qnoi9muOHmcTq3hCIJMgvgKNVKUtlKwtCuRTMeiGHzNowpk9Iz6fXqAWfAYPWtTzD//7Vo75b/+fwWe/lldbTrZsx+zli0bTS81ZAVLpJay/A2CcdPWUf+pyA4qYDpPDsWcDnLPR4XDqwABPfAZHSO0WaUkMhP8WC6RgZK724REc8P7+8Wh7hWm9h2Z7BahWcFHpn9TfxPMH/AIFPF7gdCLSLgwKtyPmJ8awO0ACENFGAD2mf5ZW1TAo2FqglmuUZ5FcrQj0EHGN1jhuTZkqe9xP7IT1JYpe71dYly9QSyqQgC/QqwGq5tN4lf/fnH257XD51cbzcnhgonSibahFDU56TrlritVXqp2CX9rP8nKF963dcewDG06EADfD4aS9fQBy6VT6Fbc91lXVcTHvuVtbW5n/lzff+N//3L3z918nImE0DNo0r5fnHOiztn/SQMspAAzpaOgKNFk5/67dxns5PX3n+L50fGf3zA70dZeb8cHFVf7u9B7E2fv4v/6Vy7ZVX0Ea8goDLTLQQr/HZAI6HWsADosUCshv5cK883lgr+wDOvhF/3CwDfOubO+Xho4dZOkHzVFcnjGGaagary7/aPJzcStBOIOAUJGKyc8/ffn+MJKUB+R6BgbZuWazmtcimphDF7w1YVMBIGrwnpNXMBJSucoRVtXp0Wu6vb6KVAU5cQBv54NDAnE4EPisM4T7YWlqDA/2lp6s7fv9WBtTtl77O9jLK/YleLDTHhuxslnbNfOpizrqA0lJme/bIL8qc+lhur6RsrTo2z3DUX/Wb96X/k/R8VqBt/fbd+pwf33m9Hk+/IzR8bx8YKycTF8vbAMXc0mI5wW4+6j5b9kHvDppZF6cHQNjttscIDQ8ftEPwIayai2OT5QxSMTk1XQZHxzJlxeUX1jjthbJrXGGWnlonAo5TFGwLR6ErXAmIIqBOg7GH0bWOnOs0lsnFp1lJT62vpTM3t1BWVtcynsuF19wEcXFhMfdjEVBOu9J7nARM28szAo29diodrVpBLr2cusbcC/hZRgAtwzXiokLjkNL2kN+OSj9M+uM3ZsrLo/3QwBHcuGF2e3JaTh7lqPSusSB5l3ehcdMOXm+ARhC1V1KwiUXDM8a37OywLOXM2ayw2QGd1wDWtz6Y/eV/6z/9pb9BMlo1Tczm2SBxWPyPe7Sk+kMdLYn+A+eZh+vLby1trv/O2dP2K0e7+2MD+I29gM7pwVYadurGzQzAqwevSCCRHuIHcPxOo6pFAkJ+p3H9bsOo5TVEjSXEr6fRUZdlGyvneGcb/xcAVrsZGznYKUcwljGSMwinY37s5k1vC98dRWpamu9OEHWMi58uF9qDS+ZC2X0wXF9PXxjLIft2KTss38Fwjl1xfaDuBCt1x2QiGlpzlXdO+0fKbv9wmaOZ7uD+zXLu65pRN6dn1GFJ6O8ONE0PZjRgc64bDEdrHsJVB5zH0OMQSDmAKfomp8orP/YTZfzqdTTwCnU9KJ2SKyRDUHg2n1p1nLqGlulJ0JrPJyf3mmez+HveoSwk5sRHtbPPJRisYJh2Kx2FVmEScL1WA+qtvLju+4kT5J7xL35Dv9PhifLuwZnyy199s3ywtlne1/34yz9Wtn/menlz74Nyd3eh3GvbLsujp+XBIC7z8FF50H1Q+m9cKiOXLxcIXnoFB7jPEdyup+T4GueH1RUXqQNtZ+9U0/PnZEoHVSpogrlta320enS3hknPuVzOe7Nny0PlIVYax9ANclDiIKDjtAkVjTTjkSgo6eE8s0prrtOelQbn+MR9CZ/CX1oVfIm7ah4861pJdWAp7/GbhANCWr7O5ZseHSl9Tii1nVRq0pHnTPdJe3qv+d46BRoBRgusDg/pjQKLdcO7gkzj3gmAAo9xm7XtnYW/+4Wv/fX/7S/9+n9MERuwcazNn9iNevb4ZwUcAcWjAZvv/Hxy7h0d7syuLf1258np6vHmdm932+lYByiN0ZyBcEOuxuch5+SgRSB0WhGCQcX6CeGfXPNTU1tNiQaxIY0B+GnDCSrOxjX+oVtiL0/AQMCD8DKhc3ZcBN6FnHpaQOECQ5rNzfYr7rET4FHwIlAKWw20OviNrHItQgqTxZ2gDAku8xu0Kac9A+Wkb6RsdQ2WR7tH5e7ySlnFEhNcjFVk6Dvv5+QdzVqDzV2AnFMDrNcBwOnw+36sHXsOUJQZ2NYxMFguAdouV7C3toxZ6ZgcykU5wvQ5/V7BIDEp6+Cn1/O7xZx55ulv82tAxN/SNtd5zlMQ8v5T8KnP+ztp5HdtE2mm1VW7VtH+Z7vKQc9wubO6XR6tbaFNe8rJ2FDp/ZHbWD2lbG+8j6LYgT5Yab1nSscYbXZpuJyZ7CtDl8+XiZnJrCkNhcvh1h6aX8vzDG3XXfqdG0ZbOtzB2J2uhEJZNTzt62n7ozy8p5XqpFwPJ3BemLlQJs5P8Iw9XFzkzHInsUq0RuA76qSV5j3BQtrVetc4iBaPdQ4YQ4usaNACnNorCE+TTIL3nNKuAcm0WXiDZyMKDvV4DI+eLVdGqBv0E1hMt4KLeVd62yZxkVrlsV0aVyoAwydJVgsIDWf3v0M1dO8EHecYYiUufuW9+3//3/zbv/S/+Mq9R+/xuEDTDOyTUP9Mlk1z2Gb/rIdl97BZmk8L8uxpofw8nd/d+uCttZXffrC69ttjZ9quHG8fjA2MjJapq1fKWQQ/LQ8x6+F3XjNFL9HYuf/kk9OeAwil62Sw1vVi7H70PStlT5HbcGim2vg2tgCVuIqahefiJsFEulQ1KFldq3we1/t1DdjqXmXwGt8dtJbT63m2fvfZjGEh+QMY7HBoomwOTpb3aKZ3cB0+mJtLPMA1eC2HDJfuV+phvKG6bDKxQNSe+47RiTUHs6DyYjW5kJVTG95+663yzTe/WbZxC1xhsQMrp50613JqIlsWe09q8DJ1SD0sq6N9W+WHFt6rZrVlqUHWzGJPOtCgVUdjWz7jPXsRPTNPDXo3wUV7YBz46OqLLl5mHEUr4vgEK03A6ewv6+3d5a2l9fJodb0c0D4dF6bLKz/zc2Wwf7Dcvfv7uEYr0cgHX9kuj7++Vy4cAjg0+ck2liiW0VhPf2nfQrFs7WKtVnfWWMjA4FBWbUwXNTSsa2XXWfECirP/ne1vXeydcZyVKws4ZGFhcSltM+6sccDdsTlruGvGbxI8RZH5noHnGhSWptKy8oZ119UUeEMzrukahd6ctqXXQ2uDx+TrO03b+GmbVJq3XEGed62a5Y0VAGekdNoryX3T8508TxnkO122pKHFlnzkd5hRgORTGai8hhUD0NgL5WRb90W79/DR4lfvzv6Xf+2/+u1/51ffffA7sKEg0wSHmzlSDdjAkU/k/k90fBjAaTL000I8ewo0z57Ntcebh0fbX11a/c3761u/3dbZNTs2PbN3YWryEshASiSVVPmu5Hkmdf6TcLnPp2ADUeF+vtP4uEyitcSsI1+dsW2X+XbAKA2asza2cZumwWqjPWWKhonMxnsCg43ZPOv3gJPPpJGpGNc9eSDxg8OewXJ4/hpgM1Ue7h5nrNAWZXFCqCOFLad1kSFM03ejMamw8RxpIbEcLCZDGW1xDIRjQmSQGpDlPoK8MDdf3n33/bKy6ahj3UzdQhiS5zMmSAAhfdfSsXtXZpPJNdOzjjK00z1wVG1OwUIBBCxcZMpeHt0JQaV5znf93ezwmFnooYuBd2hgVYxGQYvsyBANXDW4bobTEPbaOsq7i2tlYZ02onxnBnrKz/6rv1iGO9rL19/4nbKzv1jaTzvK4zmEZflMuX3tpfJv/OJfLT//Iz9TLg9Nl+MV3lvaLKc7tPdZQAVrxvyaNbG1CixHRpcDLPZSdvf1Zba4i1EJsq5Wqe5aXF6m7R9nbMzS8lLc2p6+HsBmrczNz2Xszj51tZ2y3EdAuQFxeIF0vGa1jZGoLCLs/G4UmQAtIGdQK3nJA7aDoGS6UW7yH9fDE3xvAt/pbofRro4Ml/42ng2PVr6pvChvVl7xPcvVpNkEy02jATzXivJcXt9Y+vL7s//w//JbX/13/4Pff/v/8Vv3lz5PkRugaayaBmyedaPSwv8shyL9/TjgrpwCGPbik4CyAZrvPB3H4+lznu0/95Ofm4Q5zvx3f+HnXrw4eX58HEd6ZGhgHF/Fxa/G4NgW2HBCRCQxQHO6t10Od+wmR5AR6IO9nXKCENpdvQnjzM/ewzxfxQo6pnAV7RVeWSEWT46KbF573ADckwNtxV8FA3GgvuNv/xClPG+PSlJwiHhvfzkdv1KORi+WFXBlGQ3uhveb6ytlfdWZ7psFryeCZ2DP2IGpNy6PrpXmvoJi74F1bkYSO55EwLIYdunbc+ViYQ4N0ETuaT8tF3rOlKs9uF9tlO9EcELLkj6GeMtU53uAoNYlieXku/XkewZu+kytdq7laZ8TR3I/V1KHJ9+T09Ok/Faf9atp6Ipwr6e3LLT3l8/fXy7fWlgtj8+1lZNLE+VH/1f/03LuzGr54tf/bllZ/EbpPcbVeuNxaVvqLJ9+7VPlL/33/1K5ehOLmOff+PwXyju//7XSc3Ku9HcPADjOJYPglPv89LSZxzKxvV350blRFkqgcClZt1FxPt/cwnz50pe+HGvD9ZJdcmFqZqpcunwpU0vmHz2KyxVhRtC12AI0CLLWS61TKxBOGxnbc5R6XaYCruC6baPACwodAhI0sC0PSUvA8OBqPj18L1ItWEgwZH2UOv/8y7fKtBMofKflNsnRf+CoxE/e0n3n6Ghp7/jxElb76fre/uK7a9uv/71v3XejOggWMDFg9Z1n0wsl0FjIBmw+1PG0lh/+MK0GeBowacBF8Hn29Jqg5ClINafvhj05Pb6f5fvo+MMPaf1duPej41/Sw7ZszgYsBA4BxFMwaU7B5dlTIPL0ec8mjQ99/GkIdAM6zwJPAy4NAH0n4PhMAzjfCTofHf98DttARvzo+G/H8d3ApgGcBlAawGm++9kAUvNek8735fjTEmrTfRZ4PBvwaU7BpvnegM13s3I+Oj46Pjr+5Md3Ao6nQCLoPAssns3vZ5/1/L4BTXP8aQv1s+DRAI+g8p1nc7159tnzo+Of/6ESaEzpj45/+Y4GbDwa4LA9/d5YOs3ZgIvfm/f8/ady/PMSaPMRVDwa4GkApfn97DXPj45/sYcKoGHWj45/OY8GQBoQaT6f/f6d9/9Uj3/egv0smDTfnz09vvPzo+Nf7NG0w586M350fF+Ppr2e/fzO0+PZ73/qx79ooTb/7wYw/6LL9dHx0fHfhuNZIPkXAjAfHR8dH+Z4VkF8dHx0fHR8dHx0fHR8dHx0fHR8dHx0fHR8dHx0fHT88zpK+f8DgglV/m16bboAAAAASUVORK5CYII="/>
          <p:cNvSpPr/>
          <p:nvPr/>
        </p:nvSpPr>
        <p:spPr>
          <a:xfrm>
            <a:off x="21272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8" descr="data:image/png;base64,%20iVBORw0KGgoAAAANSUhEUgAAARwAAADGCAYAAAAAJj8dAAAAAXNSR0IArs4c6QAAAARnQU1BAACxjwv8YQUAAAAJcEhZcwAADsMAAA7DAcdvqGQAAP+lSURBVHhe7P15kG1Zdt6HrRzuvXmHvDnny+HNQ02vxn7dQHcDxEAyAFKgxAECaJImJctihMIKhy07FAzZjpBlm7ZDIdrh8BiWgzIpUgwzZNEETQJoNAAC3Q1Ud1d3V3XNVW8ecx5v3jEHf79vn3MzX9UroFoFkf6j9s2d55x99rD22mutvdaeTnzuPnefu8/d5+5z97n73H3uPnefu8/d5+5z97n7l+UGsuvn7nP3h7p/2cRC+SdhyO8/J+LP3efus7ujj1xx3J98/hfq/mUw9mB2zYVN7nEn73En7z93///tDuU/2n6fu3857pMETH7/pLB/Ie5fFHFQTi5ouObPj13/g//wPz7/zMuv/GRppHy2d3QwcHi4H9WR8plKqRi333wzuqubUa2MKGqi7kJR94XhODiIODDODmOoWIjhcjGOioNxMHwYA8VQmIoY6ClGV3EUOXMHB12lUMqjfQcfDgzG4GAOJm4oBgaGBaCugwU/H8nrIb0W2IcqlpIHohCDA0O8VZjgII6uB4cHylPvnTdp5RWOGxogTxW934tDxSsUSD8YvYMeGSpf1eEIwPSotJQKovxucCDdU/qASidvRe3uNaOxsRVDvaMoDg3F8NCA6nmgfEC0ctBzT0B39w+U7UBUyyNRFH6HVPaRa0JZA6qL4Gj3YnNrO0bK5Ziem49CqRR7e3vRa3XiqNeLbqvrvIeHC4J9OIZLxSPitprbA/dvvhebaw9jaFC5Hqb6Jlwfqq4KO9DVz0fpKn+oeH5n/ADfULz25ntx4+FqtFS3gf2UDxUvqCo/9srVuHBuWhnvxX6va3yA4wHqIfga29vR2tmNWq3KG6NqSO1ZHClGRwj55nduxFqjEweFkl4MxaFwY6d3g8CcGk5wZM4NQDumR5yr5ucsLQ6i+KhTnfJQaOHkM+5E6sdcHmdoaNBl+Vlp8/hHKmtAgYNZiHMVzK7u4dER7aPL3aPDg9uOMDB4Ox6t/o6jpuzy6uXP/426T6rnH5VzE2Weezw86eu/8+/8jQtfeP6Vv1wqjXx1enb2qyNjo1Eer4uahqLV7cS+GG9YsYcO9mP11t1orq1HuVAUMyiDQiGGxABDw0VjqiuCE3pF9AicUgyUJIjg54IapKAGGtxXO0C1YFXNAuGL2CF4GMJXcqKxdJfYWf9FoAMZyAMxrCv3qWVS64i8jyBxvVcS0pngnV+ej5wIA2YYHFJ+ikjaYQmc3n5XvCFmEdVAh7xLJJDS5WUMKtz5849AriBCTsULKsXRTa/dicamBI6Yc1jPIxIGR4cDwuWBBcnw8LCSD+o5CUPnOay0QvSQ4g4iOOQRvK3GXmwub0RxuBQTM9MW5N2OhPS+AFD+e2JmZPXIiAT/sBhR7VZRh7CzuRp3br4d7b1NCRxVx1yZasL9gdrT+M5wntoCxpDg0XsENoxzcDQUv/nqd+P+xo5gRaAqH70fEGww2cvPX4nnnp6P4qBopdvq48X4lRDfk8DZ2diMidG664MwG5DAHxRNFAqV+I3feSeWWipJtKSGSTgF78CrvIxr/QGl8xX+jhyWWhX4aecUL5WLs4DVPe8Ni/NLedifcM6HG977msL4n8rlNpWXp3W53JNvJtx4k+WQ8srigsdD4W1f+Digk9E70quDuyuh/w35vxurG//cUVMWeO7/G3EJqj96R74IlfwKl+ILf/3f/Hcv/Nyf/jN/uTY2+Rcr5dpp2HhkpGwig3EGJDCORLwiSeOs1+tEr7kXOw+XYli9ltQehw8V1SuPSOAUSyZgmJYGMrMojwFpOkdFFVlUvkPiikEJG/W24NMNyV+GfDdg/w33KkBh9EQmGCdLVXHvpPfAYEHjrHinUAUSzhM9Tz+MGz0SRHwYBuFjQWemT3XFU47zdHLyU1y/cBb+Z5gVNChuTrn7je8HVMh+V9qc/GFH+KK3BoaUhcslT9LD7DA59DU0KLyppx8QPgeLulecQ+Wxu7IurakdpZFKlGuj0oQkMFX+gITY9tpmdFrtKJcqhuVI+K2O1qIhQXPvznvR2ttAoRJxJ1rOcZ0LFqB2GHBYw1G4NR/gUhoJ5F/71nfigTQ2hA+aB+2PZB7Q+4vnFuPHr12J8nBXcDTIzELBAkm5dputWL5/P8aq6sikye2L4eg8BocOY1RC6M13luL1G0vRQutUR4CWY0QJBurIPZqkw/ynZ11zejnpLGzwWTrdHcfLwk46x8+c42VxTW9cyUFhlMeVOvnZseSy+H2X0dtJRwi474lvDvb3fZ9pPEqetYWepQbdlXr/u0cDEj4rfeGTGu2P2D2OhT8aB0fmHiGDWlD4t37xr1586bln//LMmfP/3pUXX4yJuQVVHrQOySoqRKfdjj0Jlq7MnFK1HCX1lIdq7D0RUltq/N6q1Gqp90MitJJ64wLCRkQE8R3I9IJYh2AmulQRj4WO/KG0m6NhMeAg+EuNmeOR5qPd3AP1Q3AJLcfIyYlAXuXZKQDiIKkbL4WmOPwnY13yEnEuyxSUxaKbzp5gEd8oPunzeIkw/UKRCD+Kpswm3OhY3QzqjOVyIqY+3XZX8lXmHK/0bKgVz1oNZSiqk+nfoKSCBeAQ+MIGlbZDPcWgPeG+u9cSAw5FqVhW3GHheVBaxVDsrG9Hc2fP7QfMB6rPqLTUbq8Zd+++F+3WlstK+E0wmsgFgwUKQSoGDedAqlISOJh/SehgD//6N37fGs5hJnCIa6ZUvMvnF+NLX3gqxiqHKmtb6Skn1YX6dpvNWF9ZEb0MR0Wd2oHS09sX1BFVytV4sNSKb71xPXZFh9DMkeKB4wFwqrgg6Ui4GUDNzl2G49zxRDUcSnyuWXvYnbzH8Xwij7zNcgd++i6/z+K43nmYrn7O7rnxu4+kQdAgcCx0wC0CR3jCE98+6wl9H/H3FPB3PiJ4/sjcCUx+ZkcNyS8XMqLckHEc5f/d/+xv/k+uvfjS356fn//KaKUSJamwR/RSEEKtZoIvSV0frVdtiyNAhJroiQgPRDmYSGOnptx7tlp70ZNGM6S0Q+qJwbTVXChMjJIETuZFKPRQYIxmcDxH5Pq4h83TO8FloZK/S2H9e+XBL1VTd7pNDZU1tC/ZfRZKj+KwLNjPhoX00gwcTkaE5S6/Jw7wpcTc92TW7O02YrRaczhvTqZMDCthg9ahFwgZnrFD1Ivpnh/3mVe1EO6Hyhvek/IiGIkvIa5qFkqDMYy2qLhoCQgGNCBFioNeMtXQOESo0oDA31Hs7W0LTgkq3X/Uub6Eq7zERDwTrjyUJz8/C5A7D5Ziu9ESvArAKbKS+FoQcFOT9ajXimKsjvPKXlqro/4dCZ1uBy2sbC2O8TKKHhTM9dGKrInd2G12hB2lk6CywKEcmJC89PyJTjAAum8znyojR1ru8+ePOsOp17o67Ym87PK0xJO3xpU54vaveTiXE3H6Lss/r0Uew9HxJ9JjdopeXtTNX4vRysUoV38YzeZ2ivBH4/4AbP5ILufKXNgwelL8N//if/vyn/njf+ofjtZHF/UcRZlBBQmbar0e43NzMTY3b6GzsrwWO7s7UavXrDqurkmbkU1ero+aCcDJsITLvgj40Y0bMdDbd14Il5I0nQH1yjCQlXQIRH5Q+Q7KrOocMlgsU6skUyB194BiR1vi3NgnvAnX4b48wSn/DHVWTxP7KoHCSO8Y2b3h1zsCieILcTCVJBBJ73gpTWKaLL3uUz5ZGp7l97Z2Ykfa3ukzZ9QDp4Fl4tEA5OUxEAntVKhEt5gMjWDIcBhSl5feKyUmiGDxwLiYUgSXaSVoSNKOhM9hMTdjNwdN9ZjyjBehBRz20J7IJ9UDk4vxlKWl2xKK68oeQZTe4cG/BaBNOQOh8CQC6WjQLvhRmWb7ML7x2g/i7vJGdJGKxFcewI5mN1mrxBdevBznTo+qzF0Fqh30kgFWNLQDmYRbqyvRFG1N1idVh5LHzMDVkMz2anUk3vxgNV7/cDma1IdJCOiHMtCmKA+bUH92wkuGuORcH7mTYR91eRw500J2/zF3Mq/8nquecxrKr46Tv7dPj77nIk8M04tgRrvZl6ZzUruxhpNfyTvLg84G5/Y/jLvqMP7u0fL6f8SrzH8m9wdg6lM510seasgFDVpN6X//v/jf/o0rl6/892uynwsIB/UelZERCY6CnjF3itJcyjE6MR0PHz6Kza0tMU94RmR3ZysajV3RfjFaHWkzIiDaurm3K6JR7yUEmaHEBKVKNQrlinpoYYNwyESRhwtD0enKTGu1FKcSZc9uSWUXUUJwuTMjnLwH+VmDpsblLaRHY59AF+8yR7B7cv4cPU8jmGxbK181FdkSl3zpTZKIAIEQFUhMBIlH80kE5ij9K716r9mKTQnp6enpGB4tR1cMPEQGkIMi2jwRcSVspHER/TM8iQgTU+omK0cmCF7CZgCBAxwwr9IA66HqRvwjaTfRkmBoKX+1y6CEAGmLtKcY+IAxNqVGs7l/50O146r5FQwn3ELgVER5I/iEDPCGxpSEEHArjrUrxqUH4jdffS3urmyGqCAjd5hD8Cl+TTT00nOX4vKFSb3bSe+E1xy3R+qYdjfXJKC3Yrw2IdopIH5VhohV2m+5XIil9XZ88/u3YrOtukoLQisWAPI0mPLJOjBrvbqFQfUAIMeOxiEMnzdU7k48uz2ze7v83ZPS9V0KT5pwwqPpM09jfMpxT9gJ139S+P4JgYPLhY6fScsfeauuUA24Rqsid11/92hl/U+QTJ4g/H8t9ziEP5pL3HKs1eQmVOX/8r/5W//w1Ozcl8Ymx2wyFavVmD41FyU16NrycrQbDdn5sitFwMw0IRC6MpNa7U7sStDY7lRPNDo+Hs1Oz8y0t8dMhcImZZJJyDT2mkLgoTQXFTlcyMwAOqHBKIpoUOk3N1akFY7G+NSMtSEYyDVWPJCbu7wRT4bl7qPxPsmldzRQalDLKTnCc49gyV3SKjKBo7JhIoDzvW6t3p4oLmUvQaHwA5lUq/cexIi0vpnzp6MtQnJa4kBEqifaglhWj/vurcgz5csYTEECJF0RMIx50JwkTzABr/KhNggdcagNU4CQ1nEgoXPYQcipDhI0jKcVqxUTNZL1oN2Mux+8Hdurj2zZUncIO+GIQlxCInY5Bv09fmMhlGBHZDQlMH79974dK7ttxVEiNfCANR2lV5qyyn7h2ctx+fKs4m+raIkl1afAALBwRd2b6rx2VlejXlHHN1R0uV3lOyQaqYju2r2j+NZrN+LBRjN6hREPmuMGqLeKTEhDULgifoejffzM+xMur9NHnYWEXJ6DnzO8QAvkY/zIH+dI7H4Ke9PRiTL7OHW643BciqdwtFOVs696J1qgPpSt/+6YiAZuBX9Cb2ImXJavcrpzeDjwJ2N19Rah8k+u6B/iHofwR3OJSjPzSb78Z3/+Fy7/yZ/66b81O33qS2VpM6WRchRq1RifnYnF8+elInfi/o2b0WvsufehV0PQDMjM6hxI7VMjo/51FY91IRPTU+qPBtRTbken3ZJ5tBc7vd2YP3chhkZqaTxBCEmzRakXLshs2t3aiI21ZWlSwzE7fzpK1Xr0rCLnFeaOdOmea96GKSx3eZyMGPru+D5vVN47DiYEjigOyx/8aABIkdIhdBAwNCioTCST3iVHGmeL188mS6cTK7fvekZq4cK5OFLYQZ/QmQJl2hlTUsR01DWRIVSGxaCDMiuGh0bEmCW9pwnxyjnvxQ2B4EbcZFrOodpIHK9gPXfFeshtigPv4LxSlvlbU1asWJKYazXjg9dfi40Ht9UTgYMkbCB6M6SKoAScw/SeEF/9jLA8knbajd/49nfj0c6eggWbXtPWCCPgGhLNPH35fLxw9VyUhpt6r84JAYqUUw9Eud1mI7ZWlqMsYVKUMAG30JheyrwvRmV0NF5/+168dX059kg7UtE7pUVQC+kWBplAAOTUxrqXz2cPuebtT/79OLnTc3/cznGycOM6u/DeiOGaHNofbec3TkT7JBhyGunfczVeFDvLw50Wr7L7tBwhFUdc8O0BY9okC/P6LuVHPhZOJCZvcHB0dEdp/u1Y2fhthdLL/cgO+vhRHfDmlJqbUJVf+BM///Sf+uN//G9NjNW/VFCDD6uXGZYgKYkYIchDMcVusxmrjx5FZ3dXQqUlxuhFWyZPWwTa7jS9lqYrdXyfqXDdb0urWd9cif2DjhDRUw17XgtSLFclQETYPSiQAUwhRsTW2lmXBnVHavSS1P1OjNWrnsplwuFAiKXRsS5sejksNWZ6TmH9ez3kafBmGj27IU540uiS4iivjGfSO9Jn/jh+diXcafVM/H4c0qtsxkeI4/xgQsWBJIT9Hov71jaiLAYqSLCjvRlWxUPrs4lywLok4QzGyTqjgQFpNoOKPzCiMJkXCt5XOftOh0w5LvPAMKrsfb0TsvdlQqHVQMFoSdaKRISDIzKNpWUy1sa6PAQQmsXa0sPY3VhTBgi9HLbsXhW2V5g1G65ZGBXdV3rq2Wh14vrde7ErLTdvi5QeXAhGaXo1mcpT0+MSHgoXPYFA3rvdKFPCt8F6Id2zBokwmwoCljYdks1HZ/RodTuaCjtUvRK8wEqcvMy8fVJYnj+m68nZH1+pi9Kn+iWf52MBjqdViJd5vSHEcKJR9tOTBrqiznke/ffwPGGKl5XvfDPvyYOsfHdIZOQUcggzweH0hAjfaYAf9v64Y7JBuY4r0s9EtfxD9QZ3slc/kksi80dzQEQ6zCiEjQzfqP3cz/7sf1KvVr5Y0Fs6GFb2Mkg7LIKksluyo5cfPoodmVPbe41oddsSQA3B3fR0OGtHsP173ZYq1ovSaCEqY0VpJ0PSgPTuqBWDxYGojo16+vVQcYYK+zE82I3W1lI8vP7DWLr1dvR2V6Ki+CWmwtW7J8YDuYIpc9xmaO43KBSehzmce9Xl2Cfp71kvPeO9RiN/dpoUz9xiFNEXy8OcA2nBHWFck3aRPyudYuY+MVT+jFM8aR/0Uox7w2iyOT3bRwm8p2xFyupJX6XwlLHuGJ/BjCrLV5UVAkd4JV/qL8nD+Iw99xCnmPBoH688e/K6DmRaxqHeUUfWQg0PS1MSbFK3kS0STjC52of0xnvyOGa2DJnS5toUr3LTkjS0R3pPzBwPfqu/VEu9dD50NvsIQ3k0Hwt2xUuaHfUgL2l2BbQ53iuMAvs9P0x5EKO1kgWPYpiZiWOtISvb4Mvn91z7LofV8ck61ZG0vLN3BplzweBdV+GM9UypHVSW7pO2rnekp7qkpWfI8jA+XQI4O/bGoaKg9SI3+p5EwCQ48rbAJ1wozL0EMGVlK3oex4668WO8zjQzcFb+/xEzMxd4myJ9ege0P4rLa5iP2VjY/B/+53/zvxir1q4BEki0ba9eUP2NzKQjj82sPlqNnY2dKKlXRuvpKs4QZpdUWqYj6Rl63a6IpyvBMhTlsUqUJHCGq4PRPmxKSxqO+lRdZpKI5aAZ+83V2F29GUu335Tq/kEMdHdidOQoaiPSrrxydjhGqixUg7mEIiMO/Bml8n+46yNd7nGiUv5ZI6ZnTBU1hp5N2PZy4EHh+kcsea5J+KQw0pMPYVmDu8iUrwlI7xlvKQ5L+Crd3sZ2PJQ51ZKWg0nJIDwkeKi0lEv8BNZxXmkgtWifDwqTNx0cgkTSXEJFBChzKTI/IKvGzKBH5RjDgnEQgaNGPejux35bnYA0kF6rHQetXhzq+UiayJHuBzoy4YSAhHE5AWIizn5+k+HOOANQwS8o1VklAYyzANG7vMmIm1Ll+QxGU1pzs8lK7aJID/yn97TzgISIF0fSKYi+HnOKK51AwvEgRkRvpyarUVK8AaSmMkHw5eD7msHbvwJXdvW9wqEDGBmX18+O+5PpfZ+ux9Pifusw1xMPPNCZ6pCV1n+Xx0s0mrBBmP1HneI43sn3WXmJPpUXD84qeyHnsrJ7XCpbNDAwcG5g4PDrMVNH6EDYn9r9KJGJi4diMaWY9qn8zf/gf/o/npiavEZPgSYjZdgmTFNEOSgbuSmCXFtb9zJ4VN5WAwLpxN6eNBb1PFbHhdgOgkaCZ2x6Nkq1Suy2G/Fw5UGsbyzJ9h6ISq0Y3W4jdtaXJGjuR3PjQbS3HkV0JMSkTZWGDqPgxX1ihMNuHIJI9b6HYhRrFIIptQ03QiPe6Ew+4Tl7zt4dj2kQlpIC49HBQDQbrdhc34zlB0uxubKBbSJtS6hx3kqXGkZpIKgkDExcCj+pBeWNyqJF9iMx3V8WTiqlEfaRRQUtQnhtb27Ggxs3YunOXWs29clJaY/CnwQ4JpEhFYBJvabXSr05MHt7hj3NBnx6Tw9HQ3mbgoKwRix4kkewDEoYDdKBKPch1QnBYwFEctX3AAHTFq6b7TiUADySP1T7HuiKBpZWOOd15ZKeVULGmMrsRDjxCc9nR/YlcABPICgS+OSae+UjusGExBNIMOhPZRIEsPoTLbC1A2QkxhO+WaOlZPvq4Uul4ZieHI2imBu8kI6kRM3b0c55pluXn93iuE/Mn645g+d1S5lljvvc+1meAvHuqrgmHKQCE53g8jJwx+WlWP2b9JDlwr8UzzmdhEmu/55nBNyT3qdbl5cWCfrvnMTAbyoY0sN/Kkc3+2mcYZUnfl+z+e/+pb/2s88/8+x/RCMPl9IAHAw1yOCcemXWx+wiYPba2UrHfe/F2d1tRFFaztTcrAeS6a2ZpqyMj0V9ejr2ZS+urS97bcXw4H50Onuxu70hYbUd3Tb7d0TY+3vYFl55LGkrApL5xr4hMe5AsRzV8VlpReOCWuq0mCX1EDnmMkT2w4591jbKU9UlnhBvVtM9wgb4WRU9IoEwOTEZ9WrNe466nY40qrIbylm4KBoutYUbEJ/1Wrxj/xIzKkU0HjFoW7hqbGzH1upabC6txMaj5Vi+dy9WHzyKXZmkrIVZWFiIxdOnnQ+zfOC8B5NY0CVCFzvrmgjXvbzHbtBwJHCIirkjM+SwixmluOZqQSRisrDK7gUpNSebxA8QG+GK46l21HHu1bkcsPdNODgUfg7UydBeXXUaYCOj3cedA5PPUZMK0v9D1KuBaCive0ur6rwwjx1BwQl/FtrSRtBIJifqMTUl2ttvKznAp9bmH+MjTNcfSnseET16waLxj7BJiyOZ1h8aKsTy2q7KVJ5qZ8rPenPHfeya3z/J5e9PxM+Z1y5n7pNh3BIEruyTS1HoLJUme05heYwnuDxfXVP87DnLo58XPnuX1zO9yRxp+ZcFZrmkG96l/MdtUuy12Qz6qdynFTjEo5UQNtZs5Gv/nX/9l/7XheHheeAti/HGJCxKujLA1xRTMv1IJ9oVwXQgGv2YuaqLUSdmZqJUH4+uCLYttbiodMVaLYZ0HSpXlJb0LXW06j31Q4DtqSftKDwtz2f/jwSdTCeYah+CLFRlis3F2Mw5aUkzEj4lxQVDOUIT2h5DrFzeCMkdE4iRmqUZErOjlu/u7ERF8JUkcBjrKKp8pu3pZcmfNUe2j/O0zltXIckqsn5pId2wd3avPlyOrfX1aEvjg/kRKuRdlTlYG63HxNRUzJyai9n5hZgQfousOVLeHZhbObMFBIFDMWgGSVoIEvnBQa5pfQ0CBzv8kPEOCYjDruIx6K4GYsYJD2IQLGRGXizuo/bGgIVaegch8IZ6gyPquy+GhrGZfTzUdW93QyYyWzAwZYCDpAhE8JSyOukMOu/5KQ7mCYPGN+8/jBazbpRoHGalEx+tRZ3Y6cXZGB8XWR60FY9JhAQXggPYGTgG1yUEjnCfm8MMmjLOyOwmSzbWt/ZifUedGQStOEkTpTiu6d4wcJ85v1aplIlim+L4lVxWSwObxTUpAp+D0rtUeV6ksBMOXBCcv+Ji2etnsJKy8KPL951cKtPOkfSvHzF3WRyVn4YaTrh+PMJTOuNMv/xV1gecj0rhV6LZYUXyRzL5uPs0Aodq4DGl+oPE/+H/6N//92anp/8VGs+2sBp/r9mKPfXSu62mV/mWqxUv5KNj9DELArggMwpzZxCGFdNt78rUgmnLIzIRJMcsQPRejLunHrIjlf3ChafihZe/GjOLF6MmgTJcENORKYODELtqfkrvZhauRHF0Ng6GyuKl40HarCWMsNy5jTN3kojSFWL0o2Em+ZAIFROqLIGJGch+psb2bmysrHoWxyq6fgX2bxk2Gof/WdkZoyC4aFsEzfqjFfW6pZidW4j6uDqLsVEJbAkzCZWizCXWt6AlghNvO1B65ILxiYYh0IiDALbTC7Sb1O6853gKZpSEU8HhQVkJGTQbCxtpNqyotZYiPLL2BK2BhZVJAOmf7nmXFlsSB3SISYUztAUvOOQda3AkaDhCgoFXhE23u6esGckTKIqXBE7y4JWkJ98Btmd/LAgGYls4vv3wUbSliaDh8MsSpAsJFLcmbXl6akL1RDDJlEOwm7OJJREk2NrSQtGiEQy4QVVEre53bK1hP9jGZiM2tveih0acpyd+3zupbsk/g8bhgoMnB8CQ3FBH/QkW32fPyRGHsHQvYDL6SK4fTQ7+UuUd27TpG7+SS3n4EXjyshQ/wcd7ecOX4iZ40yUPSi5/n3m7x8OcJgvzfQoYE65fib3W3+VB7rFcP+o+rcAhXm5KcbjI6F/9xV/6v7lA3ooYDujZTBhHVlGLBdnNakzMD1b9sgakVGRKdtCzCh3UcKUrSiANyhzzEQEM8KnxmVodZvyiMhr77aPY2ZBWwxjD4ZCilGWGFGRNdaLXoUcT0RdrMs/OSxuSoDkaEmOmcZvU8ImYc6I2YZ9wbsSPODdWHq6LVXgx5u7WdozV68ERDmzRqJWrJthUjLQWhXHEQ5r5UiBMQl78sjz5NaQl7WzvSHuZienZGS9+FCuLOWG2xHSWA9wbBgNhYICFMnsyYRBy4JYxHMs4laoc5JEb5EiZ4IyzetBu9E4CgVM6PDiiTsILvzBhWGuDsAESelWXrDhoGw4DGJ7lBU6accIpppjeszuCgzQQerO1He1OQ0JK+RJ6Au85bglJwYKLG9+Dg7Qwb3VrJz68d19tmnDJe6d1epVCeb1ujNdHY3p6QnSntIeMBUoYyuca5aFoc1+0AgaHgVvJEfzM+HXYg4WGozZlY+ojmVV7DJzrvSOCd4rDGb4nuH64InKPz9srp0OeszqkDNP7dMWlTHIaecwR5jpzz5/+5bRFuJKmbHlD/WgB4meel8TXO379cHsc+WTwkh84QtBl721inohLOcfP3B2di3LpnrSc1/WYKvIJ7g8TOORKybl2Y1Pqf/hv/du/PDc9+8c8mpdnDxBqYBbsQaxsmmOTYae5J/VfgkHE2sPEEsGb+CFeKql0DC6rK7Y9rS7Tg4GH6mUGhotRG59S71OSJrEU7//wez5uYHNlOdqthvJRz8RYysxilEankgk1UFBZSutxG9xx/U9iot9YmcsZ4mRYulWdpGFgLnRl0o2wCVCChbowbsPxDDROUWGM8fDO4w3OP2kBZAOsEHlTwmZzbSPmZ0/F2MSUXmQCQ5ESqxJbV6XD54SABx5UbNYotSXIGWAG6n1rIuldqkXKhfK8EE6e6nnWJxM2A3QOFjYKQKMww5NPupIXAkiJnCPjN2g5HEFh3DkQD5Ors3FeCQ7CW9JOW012eSvvhEg77i34M0hPvLLLVxuDy00J5fur69Gx8ASPiuxk4Ef3pFW7FIT/ianJqNXU/vstpRWuFYYH72iAjDEx7c+YGcmAAWGda1SsHRtRx7e925FmxZov8oc+KS7V1/UAP7gs3NeTTu+NnxM+hadLyiPd22Xv83j8z1IYRpy1HJxe8C4FQxvgkvCsLN3zrLt+fjhoKGk/fvAldQ64E/Hk4T1fCfC/4/c455vnzYX41DmOJiRw/vP04rEaPub+MIHD+3xW6li7+XN//j+WiVEzQrJC3avofl8E0NmTkGk31cCo04oj4oVgmN5ljIOpTBb7IZBIA5OiHXAMgBlNsWEdpnohrH31QuvLd6LC2pqeiLhD3i0ht+dZsF2py7u7TZXJSkqQy1RxJpWNnKxhDGzuKOXkM1Effya+B4q7HDrVi30RbUkaGRscCWflKgeAcQAVWgSHWqHhUCaaBYLIhCDPArptaUhb8lNT0xI24+J7NBlqqnIgCkr0Nf2yEP9wkAiLvbx8QPCkc4Ry1pVTtHz8AzcoTdD5ClY0PtbKQGj54C9ajaeB5cE4SEolKU8LDxNSgoM/BqC5yQpEMLAx9EAC0APICqc91Tixt7clDWePB8fFpTYgJN1APzl+EnPJ68pcJ4JtbbsRNx+uSHNVuQhxQwMgeCCRx5xVdSdnJqXpqD88bNncs7BXvZ1GdfHaJTq7HDfKA8FEPkyND+ueEyQbjV5s7LYs5ExCCvfPFaNopaN8gZpwkWDOXvavxDvpnIfipXGeLA1XouVR83z62aV8nFfunS69Sw7eAqN5fvLEocNwWJbuhOPJQVn89Fb3WXzyS3mkd5lASWUK/hRG/nK0C0kPB6TlFL8RrQ4nCxLyRJew/2TnfOWJg8BBwxn57/3Vf+PPqcc/5WlNACGGCmf5+778wT5L6dWA6l0RIuVKNYoyGSCjtlcRt2N8Yixq9ariKb4E1P6ewkUQHPTUbnc9+3IEYegPBjqQPdXrNa0yj9ZLUa3JnBllYLUik2Q2Tp87531XjHWYiRnbkd1AmRBy3lOcdGm6GsykakKgGVrlqXK6h2jRYvY7PYUqDu2gStPMPfXqiAtmxthewJgUU7msdWGJQKfdCfaMtZR+h2UBIuJZaTY1mWVtET/bgwyZrwlGrs6TsCw8wZkcWgrCBu2F98TFgac0dkQcCREaRo82K3RvFPCsRGZVvYa0jl0WQTlaDZK3maQ2pZ3y4yes+Qi/h4dqNwkafFowSJqETRztnzMm+PdAuq78ciY6ZhpcKpsxGMdTXUg/og7KmzWzn+tln1KRjvjMHhIEDwEHLi+TaXG0VI5uxRxF88HRRkmQoFGnlq+LrmplljdQ3/SOvyzLBFv24HtucpgI55o56MRx4BVDr/fOl3gKyuL2ccGVXxZOPNKmeqR05OlOxFESjpwOn6XJ8847PFwKyuLIATev8ud+PKcnvxRGuaZDPPyoPNGCvOiVSMQnM7uBv8a/zD/RJcw/2eUJkfMIHMZwSucWFn8hFcArEZKYCGFjIhdigAPTiIV3HBDFGA2mEWZTYXhAmshONBs7Ma53E5MSEsqHsZ/eTjP2fVYuTExWVCS9QxvCBmdQc3B4kOU1Ih4Jp17Lg9Gj9bE4NXc6pmZPR6U+pThMpGUazsc8VaYh8O7CVAuF6/k4DjWD/OSNVIUKHog/JziCSYM55P1gMJjqzNhUlzVIEkIIXPIbVt2ZmZuSsBlhW4bycuPRWEKYG9ZlJp+QyA0kmv1oeP0QNphzRQbdM1hpdL9HSJBnHqYf5TtIuOSnWrs86u9y+MMrfT5onMZwlMh5QvCcuSztEi+tcv+AGalOHKrzOFS7HHbbSidt1nGOmctEnIHIjcslIAPR7/su4YB2p+nxKBkoTjjq4LSPpaFaA+oQWh4UZhyRXe9gKncuw4mzK2H8/OxH9VNop5j8nZieKseYTLNh4wKcEI30CZvOBy+XJfdzqmsKx/mdynMI4XnkvhDL46b2cbtl8CX6SnnaOzRzeuZ93xOW3afXKXZ+5V3SRniffEpFGl6ntHhSOFXKqg8qzvkRTvs6oe65nnQD8VP6nzPSE53J+hMciXifm1TWcMbqoy/m6qUBFQAWOlzlDYv+IQg66t3pXWA4H7QthqyUhi1w1laWDDDHRjAAa0kt6uJYTFOZCIAwZoesYUjwdCWMUP7HZ07F7OnzYtpi7DVacf/eXZkq60m7EvMnhAE6wuTj3sJFPq3tSNVM94TLFMoEUe6LzKypfDb7ec+KCJu1KJKfbsy0j0UNJiHDlHl+Ah4zRKTBjESVx3w6YKRSpon5iDLlaWoLQAlqcNfLxobQkDijGG88q3dm7xkE4/EHfsqCuRmxh+/zYTWyTqSaiII05O0gcG2CVAxHToIlMRiQpYFi5h8RQoQhbA6tzcg0AcdoPmrfIwbNyZfcnKfu9cdREAhdYHC5Wfn2RCAkS5dfSY/mBmxePyN4nJnf8Y/HjDH4h7AWLvclJFvqrNhbZ5MpLyfzaDfMLB4pb+JygBt4wnHJz3CGjkvFoahL4IzIvPdxppQPTlxuhlHyzdJm2TgsAZU5nrkoKMGep8YDI6JfdTUNEDHF4dHXrIw8Cbhx5+ewdM2FipP6Tk5hvje8enSnIg885Gm49C7PK3POP3ufOo3c5XXWP+gDOqc3yB3l9cscOBsTY/8GoTw+ycFRT3IkwMN5CBy0m+K/+9f+2r+a28B5lggZsAThmngRFHpmGTyDqi0xCAchqQtxu9HHsu6BcYg2e6iwrZWuwKBxRiwwFtPsRo6I1hsU1aNz0j4aRBTKsXDhubjw7I9HZXw+NrYaHhuhdx5KQAgkmDE10se8oHAfnt27Mn6HQMrCrQGICJUd2zFYS4RAYAFjZ6/pdTNb65uxs7VlFR2kp/1gEg6CnWX/TfW6+6oL9UikCyOpLOOLMhR4wrlXV1rSeCxM2sOeymJTK6lbbaaa2z6onMFVhDqMeexShmAANIA+E4pv/Mr1tIdZufKCNsy8TSO82msAzS2fwdJzmi4X5vR+AEHjtk8Zu2Td2wwTTGi8sAy/nLhzgs7vH3fpHT/uLUzZNW7C4j3/gJm3ydFE1IPnNmu91CHRbgj/k/l71k9XNE5oLJkp6rwEJ7CyFocwr6WSnx6rxmhZJO/6ZXUENq4CIEFywuVlZe/7zuny11kcXB5frh87y9fRsvdJCBBHb/r5ZhSbP2dxncyPCYPET89+0J9olA5AHrbPkh3nq4BUHteUjx33XMFFBkee1I/ZbV6M2uuv6j8tk796zGXS42OOyLzLBY5NqrmZ2ZcNUJ5Mpbhn9i9dcYTBhDRgc7cR7Z1dMaiYtMn0NpPWMoukRSCI2IvTlckEAQwXmOJW3hCACA5ThfGR8ZnZOCWNpnU4JMLaj43t3Wggp0oTMX322Th96SXFLcba2o6YVEyi/IHSyM/8SZc1Wboa4Vl1M2SeDCctGhqmU0+a1winwqleIyOlqFQrsvnHpAElDY6xKnrlvWbTgpbBy2EaWJmmfJMzD2Vh1kjwundZaIE1EfzoaNTHxmJ8aiKq9Zrq3ZY5uq0y0gFmjJeluqV0wJp8lpd+MC1w4y3cGF1Fi4JJ/awWy4RlSgkDYkrIw+wQGfe6glEDrWsyvbLejmCSGhClV3wLGz2nd7zVf8rIvLMijVyCPSXnHc8IUaIlLSflRSKnyfOg58aro6LzgB1oH9rR8ZSGZORBp0gnh8nLLngi2ATNfjhrY0JKTzQ5Wi2poy6LRhFAiKoUK83kCQ7KP+my51Q38tf1ZByFUYdU0rE7DktxSZpcokPg5g33XB1LD06Xp1U5lHsSpo/Cd9zRyukVr1NeDknxM88vCaeMx/PI2TW1Bc/pX4KFOwcQ75xfZDE+6rJcP+aIzDt8LnAK9bHxl1BLTbiDCrYXKQpAem7WkVAxWN4N6y5bDS7m2BfDeHGYwhn0wlzi5ylVqescuCUWQtVxLwSyfV4OZpLKmZg7H+Pzl6Mjy+7waNhZd6RCdySEiqPTMbt4wefqcFRpT+U8hkSun+CUTTJFUnN8LK7ZVkRdKJa9BaOItiUYW9JkGJcaqfNZGwkAiEN4KVWrURsfi7HpKR9KlWtNWFL2AO58jxvP9yoXOFrSZhBYVvvFFL39Xmxtb3nsq1qtRXW07iU04Dv9ckfDIzASAbCGB5KkXhRJL+/Ixgnl5fcWJSmmNSZplwzmM8Bqn8bnLEQQcnrXZ1ZVCOszy/I43OyPS0SeUPqRduCFALPgzfCQHNhiYaE6JNWdMSPVxvCSu50FJrHIT1700pSA325Km4ZceQceHFm417PHrHSlE+P4i2T+K44yFthSpEVTiksnybe8amV1ILlZReFkloHvmcGsDJxncXSLlmSICM/e9a+5Uzp7gh+LR8rEctau8/ssjvcw4bl3dPLRDZ5nhT+JzlN6CU2EJ6s53WlkLo9vLRFcyKtYtyN1cUGZ17/0rH94mtjZCbek83vofPCsestP3ElOrT7q8ohcT2o4hVK1PjswVBTDsUq4EIcIBgHtHaf05OzVYZGZevsDEYyUGSOGbQk+7R9B1UcUV4GZNdJwsRhFmQqsUJZK4TywcWlv0YDyKUR9YlZl18SUSdgkRDGArLoPDMfo+HSMVOtmtoyv7U7c/sgOoqaP41ydFhqahFm5Vgs2WTfa7ejI1HB5imOaUAqELQKIq2mVevqa4uX3uXNDU5JwwqJJOGBzfS0aO9seN8GEqZUrUZXmA7En4aEMwC1XZ9L/Z0eeMFUuuCEiO6ILb07HfUaAhoG2UCVsFmUIJMwdhurN9LH3YWXv0mxJBodowUxNq4kWGJdzWCrE8V0GsNul8GOIeZ889fPYjLULuawMC0e84iSwU76MUzBeiPkJaHkeFipukQQrNEZnRr65yZ7jiazIh2fGDWcmpF1WShayzlQu/ZcDFgrh6kddIW0/ZY6HHG7fZm8py22R2sPRyEu551Gcd7rxn2MpjDyy5iIRmWYPn+Cc5vg+dymMvFPY8Zvk8tePuywjEvOXeVyiZeFSP9Pm8MB5v+gnOnafJHAIx+cCZ/iLr3xxcbhci2Ex9IDMiiH1+EwXHUmwIDI8COfBOami5WoURireyVwcqXp/1ZDCma1CMAkNSkeCJFnpofiAXUEaAVsc+MTLoMyrQUZl1fjkfyCCGRmbjvnzz8ZW6yg2dqUFIIkzIrRWpWuhpHIlEBP4J+prDEEVXCk3+WPMoVWpLGHPvZ7AcntAH5J45Yq0Fd03d/dMmLX6mDdO+ngIwe8eD4JVVjaTdG+ByP2J8gg3UxgoylAo73WF8Mmboy8Z6CQWi9JYpc0h8jQm8XJn8EiH11MqK3lVKpUD01lzgcHkeS9mZjW34XLdFVtxLRy4kvGJspLQUR4WOpkpl0p0HdHs1JuILgoxzJEjEo50Qggcx8mc053wj7v0nAstXqd1NJl6D5zy6cIVLTnd016YU3ttacPq2FiWQPpUBAPRhJGvchNcmL3me8fJYSHPhAs00fHaSEyOjvAdRZDs91mGjznql3ArfDAUgBZBBull8lzypK6eHuR9qL+rmJ7BKZqIw1Mj6J424pl6Ekb8Y1h15yuO93m4XT+OHGmphzyaMzklPOotyMifsyK4T3QE1SaXvZLTu+zOsAGv0asrz8MDnzhblVrhyY7IvMcPnXvqmQV1sRESJEP25SiNjcWghMS+CO4AQYJX45r5lYy9UcXKqDUidpCLa+TVg6MliShy4vLydwg0I9I+o/KzKsig35G3/1QnZqTJzMqkAWkJYRZ6qOAqM52JkoSQmUlXD5Rx5VlpUrvljZZ5X7L39oIDotY9g5AcBVEdrUZ7t+HNj8RMMKb8UrNk6Xyf0hsWvPKmWR3PDIQnfqqny5a3dqRXoxPj4WM7JWyoOwOceZycAXNhcdKZaLJ4JmHl5zL1Z01LxMEnbQ8lzLmyFuhAcRHqWYUsYPrjFcrThAwM6u3RDLyqmPcQF4IL/EpAskWDT/oUJDAr0gipo/d8ZXngcvhO+uR0D85SNIUrX6Xh0VAk6gckO3I1Pg0HE5uH0e52vUkYbVoZGMVEBwfoSuAL3LHymnokLSe1CtccHsz7UmEopsYqUeZrH0pP/fug8tx/SHDz3yaFC83gJUqSiroBTq4OtD/u2BTWr5C848grvh8VDibyLElEOv5ZO8vc4/h83Bm+dJP5LO/MZW9TOHnkj/o5XgLUYflLtwsewMBBRtMD7m2f7Kj5k1yWk9/T1Q7NXjw/NzglATM+GkcTdXUB9Riqj4fUlzgslGIg02COCvIyb9B0ShVpQwgX+UFpREMMrpb4cgN7qiCKJAg6vX35rpnKOBeDc/qZtY1DGJZKCxz+JJTGJ6Zls7MeBIYymdJ8yjPFS4wIqlL+TkheRkzuj9Ftwu4j86QTDESVQxCM1EdF0J3Yb/FhOEpKeeeN1W8OlZnCssQ4w5Ti9EvKovg5j6547ohoOMxKma7UwXn24yTPhf+YCTmh9evBe4X1y1KA80BYISQKwj/mmxcsgjPKhKjlFdf4liM/32X5ul66pbiEToVkeaa1SAWfBMjnfxxJ7iRu8/ucORLctI2D5RKcPHq2KQtDSPfj6z1BuUthrEg/CDb78p78KMsmZSZM2LyJR2tgtjHNZimeiM7aJfnI+V4iqlouRFUdTdoCYq5P8GfxcDlMfdrS1eMajqK4uUDgmbQqEzmtGI5nAtNzSqsLxZgJUt5+o/axVqOfhSZxM9ePQ7j8SfziwGAOGpfsbfo7Ed8uT5v9e+x9ll+KI5+ykFe7ZHyQ4ijN4WE+cPwxR8xPciTIcpK8GK0NjEyOx8jcTIzMzsTw+Fgcjcp8mZyK6tzpqM+flrYzFgMjNTHmZBTLo9ZqOAWfHc+YVAWZWiWFD0lAoekw9wFhMhbECl2rusI2zJ16dVXNlYDYrHvq/ZGPbaBynVZaXerl4hC9wpKGJILLn/mRh/MRMnjWOxO1WiIRCnHxRmVqlP49cULaVfpCBPCxCBFCAtXkm3oE8smv6dYXPfcbLrvHJVrjWQygsgllcNM6lddoCB79N6zuJXW1aYAQhWl01Tt2Ovs9BJnln8PvC/Vyej84XfIKQKMU/hFs3D+Ow5RBlo3xjrPpwE0Gj+OZIUiTaZhZOf70jO7T7u0sv+yaO2eb/pnRwa+dggj1OJHT64F/eXrajnvDnODuSZvyMShEI7pu8qu3OyAQCzKBFdjuMSFxYFOMSQb2+FEgs6uAwyxgrVKKekXmPTARKJ/yQ1DpPoMFOA2a4Ewikri51EjPQOL2IX8ik58zS4mdFx58JomUyvBNooucFq1Fk21OI6STs7ZDBLljQUIO5JGS5MLOz+SfpbUzDAmXx5p68v4JdteBaI5PNtADwhrBlq5KfZbXKcbjjlw/6vJIXHlvPzE9eQrCsmoqIh0erUVRKn91dipG52djZHo6qqcXFTYuoTMiM2vIflj2PEd9Wqvx0RTqURFAFQmfyYkocSzDqVnnZfVeSLNURtRTCX6Pgc3UOVsm+J51Yr4EotGYvJGau36o/kBWViXSGbnyEG0/jxNxfJ8EAlpHoVyWOTcRze3tONzbM5+Rbe5piCc52v6xhrWjJIjo+B5Hc5ER4daugBkBobqaifEK5rS9A4757HS97eKAIyeEQM4dZh3UMFom7aR0SmnmFzs5Px+7qXCP46DlsIJaHsGfZkgywta/BB8hJD1RB8OFMACuRIgmPgRSTviKntpOcYl/wuPMFMRVSpeltLQ+7Ud6zKT0NuGJvAyRBQBef8CsejJ7ygD+TqOZNF9ekhEJyacPU2Im6t+SadxTGFZfLlAxx9IJgYdRGinE1LjMQ1AnLdxFkmUWN6dR11NoS9DzX2VQRVeTBKTxxT6H46RzeN/xHublPstIGaaiEq5z+uR63HHK612OX5zvVJ7xKxz0ca4r8fxMfP0ZBsL6eSsvfn5x0qV36UJ65c3V5aiMlIC3H3Pk/CSX5WhPnMH91ra6kKYId98oRfBwwj0DtSxL68J9sneHxqsxJM1nvyD7XWGDsoXhTOMDxsYX1aijMq0mpO1MSysaq8a+wroC2D0cSHCC5Ki0r0akymNmSMxVlJkG4eDS+Jubw+NwQ3rmnpCkApH2cZ83nvNXPSxcMuYB8W4QfN5z6b5SrXlrAWuIWAhHz+O8Mq0kPad7l8078tOVcMrJISUGwowyELaMQ7n8LDZrlci32+WQso7P31l7tBJrD5ajsyuzThJpYEgqP4PkPmxM5qmEUFPvWjtNNQqbEtOmWUU8hkNXyuGTMxy1cSTGihJmL+bvsSmU46HvU+iJe25dCweZzPSP2SwvooMf9csZNJWfnBkA7/vs+UQ4M0nJxCNj0uUFcJuwm+g65Yvnu0vMVLEfj0zTCniLBaeB9qg3K4v5YmubbRn0JHIuk+lyGEY/lgZwsHpVWk5FphVMmsxoXPrv9vQ9sLkSWTnkmcXhOYvSfySZoSJe8oTzL11SAgsS3eHyq18h0nzNnimXPCAvBSRMHjuenKd8yvsjTumpf/bQ90mb1b2TpDiOlUXxExoZ3k7X9O4JhSSXuPVxlzgiTYUz3cMu8cpzr1y5Vq8Xn+fAJc61YZzGg7R6aaKQN3Oq1+QQdAiZYxNYV+KFZwDlnlQqLTMuuh6waEvxPYgJrFnFgTlBzH8QCKJELEaWTCkxFZ80YWGcYylNjlDe5/f9sasUnLwbO713HB5JY9ohLH8+fk9+eE+t6rq7se5esFSrumelRzML6H3iDaWzz/NM6e1F8DSQf1mYn3X1gKNUe1Yy78M0whvL9RGEzIoVZZZS72ptNKZmZqMqc7ao8FJtTGYsg8zcy5SVicTKaPYXoZrx1QIvMzDDAVRqs9xc0X+Qb5+wLw9cWXvgqFt+sBWw85dYBhzxTKh+CDLKODqIxu6m2qqZZZW1rbzrfMLRgeGShgORJ3Pn0cZWrO82ZVqn+CRz2cDExcEJbmpB4HBhQFqJzHrRoFtP8KC1ATcweaaOHl5/rbaEtjrNNCNI/spF9Mj2Ck9kKF925HckuNc2d0RPyoN6UhT3wEERGTx+Zw/78A6AeUGd061CE1xKY1wb7OwFPr/Jw/hHHF9Jmb2XzzCfnjPp26c5nO/1l7W5aS9LkTu3RRbflxOvDadvyD+7Znml5zyyrsYF3gH3pD5yVEUikRPOVflDnLOeG68OVAc70Vq/F93GqsplcZ0qTCVQzWlYeWz4nvxAeSSKY/U4KpeiW5ImJAF0KA3ocEQ9almCh71ACBoTpxpa3uBTCXkLMYWY0HMiT9j0MaVTU1NGN7RjCnAjcxUcuiaf8klez/m7fpg8cHPN4/t9Fk/eeVO27iF8xqXwbDtgVSqQMT6QCFvRsjJTPbL0LivPlzrJC2c03q7Ms7Y0l2EJkiHVhS0RInnvft7easgkKsXk7EKUJ6aF06oEucqWwN2TFtNusHmSnpcxMGlCfCtZWl9tei5mLl6JsdMXotk5io3lDQYtksYkDwwJJuBIYziMs/kQNMwTdQTW6oA9q7sFTfaciF7NIeQzTc6sVX+tj5mP/GmupLFizhwLLqXXvcdrHE4D5o6y5PQe/MD4ZohcINnnLKf/OYE7Tur8uhKwLQmrXFMD2pSr/rsNuEo7lkZHGGM3KRtgog6Kr7bEs/CwNDwQY9VSjNBeqieRHYdESg987iwNA6/1HqLMaJVrekUYngsBUI7ydGLe65rBZkcZ8BdBWXneVkK51thVF11zc8oaNm3ET1Fy76zweb4KTKCpdLcpKdKzStBNgiuF6gouoJvslxLLkSnaIeWkCmSOgCzOE9wfpuGwYRMNp/zKKxevlUuHV/lQPdkPj1Q93a2m1TOERVFJfQUnxqkI1/ug0GxoMPU6RzK1CGdmBPgdX9e8HsdO1XsC4KkRSCtEZI3ijD5SbVzq1Xz3iT4hMd199J29ykpiQnnpHg1vd1MMLPUdrYGxRsrhhDoGJxMMWb5Z+rwBHeayOBhLafS4+uBBtDY3Y1gI7LXb3vw5KWEKXvgEcm1iMg4lCNhhzpcvNh4uRWd7Jw7Z1NlC6GHQSosRjhH8DLgnM0KCWeZffWrae7p21ze8HaPAJkbBa2GT/YDRdCxGZdGfV9eauF0DUUQWT/VTVD9baEC8VJgsiANxIiiGxfwHvdjZ2oh2a89pzKROnO6PHYmpAWH6r/I9W6m80HDWdhvCMcARz1Akl92DceggCRKRluhrrD4SYwz2ks5x0M4ga4Tcvjec0lbdTs8zW5xOmVa+E1lXCTqeEaZsOKbjWdsSDvkEjp5pbyjCDjqk3oZfThdKSnjJ4px4Z0caw6uyHCcrm0Tp0e/8nKVxEOUo3GVnaXO8WoshORHBRx7u1HLklTunxaQ/dikeGcAzWVxf8zzSvdNwezK/3Dmi/0nD6XDkqNmbgNydLPNJjtT2rdau1Ps2wy8iJmk6jQ0RR0dvMiGjWAheerUDXfdlx2JS9ShPRDAwkkwpmyCqMGmSsFJ+SstzPsOBS9VUBU0oeJBEGIiigXXv59xzSWFGtN/xmN3bH8fpP2dxUnaKS8NlYWnWCIyl/zh6/gTvYVQlTItisNbennd0E997dsx88pIozo/kOOfJe90qnFqMyQQar9XjAM1G5hODvJs7214bU1I442TscEYbKEprXLx8MS5/4aWYvXIphsfr/qAgG0g7jYY3VAK9v1whoba/r7YYKsTchYtRHp+Mjc1tb6hNu7jVFhxUhiagOF6UWZIFLe0tLQpM7UJ9wQVETttY8/EYhZwipKqhJQAjWxE6iichOMQYDFhSXIAiLxFpnxEyj2MZBONR0LBpCWGna5q2JiECQNhysUrnt3IZbKkA4jJ+JJrrIlhSHML0Rh1i0k7cCan+zKjUahVrZ5xC4Popvo9a8WZZ2ojB44MoSUMfr5ctiP1pHcHlmSvqQETdW4jiCTBchJMjzoFkqAtCg6DjuAQcx9QzjGSGwB/jy/jrx1Q0eWgu3SWfw0Go/5E2T5KFp+fEtyed0+QwE0nt7NMDXC4puM3fK7bLlsvLy10W5Uku0cuncOyYHhVzjFZHJU260ZF9ftiTDewaCC+6SQPJAi6roWmFigkgE6/i5Hg08TrMUeUyZOD1Ls/X9VN+JiyHc/WtrzRino+ZWy9S3sf5uwx73uf32TNpsnS5dxlyqRZ5PunKM0KQfWPEG6uPRr1Sjn1OOdzdUVZiloLqKcxSI++cxyuNxSQagIRKr9WKteWl6Db33OOyEXTmzKIXUfIlixFWdUtrAaeUCYys4i2Mjso0FfFXqzE6eypmzp6L0ekZj3lsyTzrSHABvgWb0jF4e6BeeeLs2RiU9sTA89bSSuxJSDGoKnVE9I3mKYVW2g/+CKGTrdGxNip/qE4D7fRgiLZEAxF2dPXCTEF5eMS6lq7aVhrE4GEMMYYiTYf2d3tSB7mcYIHR4dm7nFF8VZhxh2QW7kiZ3nPj5HluGTHlecm07Ml63BMcli9EVkzlYTOHOLSD8M/zyEjRgqitzoJZKdoYfPmj/xI8HsvRe2Ty+FhFmlBiF+jA7Aq8/FwMFUKYqM6EEwZcXA0D/9M1pfKtHUlT+mM8EDf9eCQxd7p3XN/awWse3HWcLCzPOMsLBxyGpf9Ofwqg9RK8WTspLFkNxElX1zW762ehsk6A4U4D4Wh38sVH3KcWONXqmJhgLHoHYhZUb9YTK7W1EiLkQOalPaFQC54TV1LkqYxspTFCc5eFwWx9RIP4zBtBepcT7h/s8gw+2TlGH6AES6qbbjIPUdp0Uk+6u7sbmxub0i72Yl/mzs79B7F790EMNaUJCjkePM3TOhulQ1ip11y+cy8O9loxOT0d4wsLUV84bUHSVZMw/S6Sjz3OARLh53DgMS+YykWX8eruooSQNKGR8XELJI6waAguNn9SLj+bfYo3s3hGvfl+rPN998aO3tAKyhzGZiynUPQxIIPlagxVajEoQZr8SAyzz60k4SQE9aTJ7Eu73Q95XQ/kDw/E5EeCVcQPUw9JaPm4VeWf0a2dcWAGSRSQowdPBRGTCEtMK++lou2NR1Irgq4ewpCjbikctqGSScPhVIK0iEsMkmlLONglB4XSOa6CnfdskIWmCQRWn8MjgNhSQi8PtivS0FkEmEmylAm5cQ/RuJHkyYPe1ZXitQLIL8X2v3x9EA9pkStv/Dalyx3pyeZkWBbt2GWCIt3a9TtePecCLMEjr/s0DpR70vGPS7q6PN8rDyJkcYDbLssLXvC94vmSuyyfJ7lPLXA4VIJzXjtCznCpGtXRKRFU+lwL2YPSdM0JBIAYyBNZG2aAB5YUP68cwCaAM088p+VdRpDc6v6T6nGyQfr5OOykzx3vqHYK5z73OMqwUFHv5u9pyQRxPP/ovVgUduil+5OzszE2NRk+BF7x6Tl3Nrdi9d7D6G43/NXKfEDd2o3yRQhtrK3JFBuOi5euxNip+ShMTUVXwmKvy+Cr4si8YWCcdTQMTNPjeuGacxGc4jgOmWfp4b6ueD7khvZZKVWiJS2ms7OjXron4gPzMOKBBMlITM3Px8T0pHrscX+nyfUlBvkLpiEJJvbMFdTBFEfHpFGNxbAE2pA0Kj7NfCQm3Jdg6UrA9Dj5jxMA5Q8UhjYAszKA7LNmwKe9+9H+Ey5vy5wOfM3azDQinxYBJvgTjI6YfO5IY9zwEt4+kNCVBk6nqKBk6jEYzH3K10xsGuU7aSW3p7+hpuKShkIbJ6jTuIk63HIhJusVKXVSoRA6fkf8nPITnE7sZ94pBGHuesnxTrfpbe5OPOldTrsJVoIYTuWZPJSX6MOdol76TGby96MCc/9Rl5ePI29f9ac8ycta3wk4ySvxj5yu6V548XMeL3+ffL9UC89PdgnaT+EODqUiF+tRnlqM+uKlKE0uRpfvOetdEg5yOXAKSAjKnMJyMHKEZg/pnd+T5hhwP2e18TWraF+qZv4Pql5eVr+8E+5JYbmgo4dlUNfMLipMcZWPfgwkwkwcPVGoVKOhOE0RYH1hLs6//EJcePnFGJubix2ZWBvr6/5AnHQHj82wi7qz146ttXVpI8XY6bSjrQZi/YyytZbBhtemzKJdaUydDoe3q3wYwU0lOERw8CGwZCHyGRYENwsia/JNmUyNjXWbbJyEaB0A/KpXHxTcQ4zXKH7CrXIT8XphoYQQn+gZroxKyIzF4Oh4DEjgHEnjOZTA4RtiHGouESMv4QI/MEgswSYxo7pIW1Cde2ykVIH5YKz9CZx/tF3697pAB+4AgFd54H32Tl5j0xb3xCUSN36QcEmrjZt7jCdJA+SFuMrZ619/TEoeDaoqXDHuZtMTYla7UzYCms6UM3ToSEak3U2NlRmOVHaMPqYyzZzOOrUCPv3L7/WfwvH5s7zTOW265olzwZHwk+qY5+e0vqQyRwR7RW3pcRy/SuW4zn5Kv9w5bznnnYcfv3Yq8xd3fkjxydPtY+Gme/BvxideFoeMHIf0+Ce7rEZ/uKssXIzq2RdiePpyHFZORWewarUeyPKK/CjOFTjhnANhJ8IJSwjI7vEqC5MsvdM/vXfaP6CSuNSAGeLk3GjZPY483CfTyA4XU0m7KereSFIQ8RE4EAikvLO+Fpsra2oHFtChoexHT+nLY2MxJaHDZ1y21zdjbWk5tiQAtjY3LWwWZdpMzJzyN9c3llc948WMFbvj+QDeSLki4pcir7I41IuvQ+hRJQomaS3NFovbWn0NANiAH0MXhqpOTEZlYjwajYYFD+NLHHHhpQeCVQWprgibrK6ZZ3yJ8RxWgx9K8BxKKB3JH1A+2pC0n5DQGaqW7YujlSiNViWcKl4qYAEmQBE2HLjGrFcahwGBdH7C8AlaOZ4aP6ah/C3jS/328Xviqb7Ey5/T2+N3OKXpdo9ie7etOhYknyURFcZb6IYc89kezNWSBD+dAVokplXKlLEcCdSehKbyFWa8/qpWLkWFdWQfhdkgZdAAMz53J+9T6cmbeHG65nFSRgah7/tlpCsO2IGLGdP5uVNRHx11a1piOl7OE7jH0+FOwn7SZW/78CDwnEZ/fXD1vp+WQGhKt8RL+UNj/cgfc59a4HSGq9EaGFGPrJ5f2g4qfV4gCi0Z2QuY48KPATnp8/CPOqqBz0jH+cHc+WzRSe/eQRGtErrKuI/n+SSXw5GXhTcKldwmoLw37HGcJ1OmKpAw4OhJY+g2G/4+1tr9B1GTUBkbH/c0v/eAKTP29GBGseN7VibM+OSkiQOt6ZQEEQJhWCbK1KlTsSktpC3B4MVjSotW0+52/EXNar0ubaMUB2pAozpjLMwyjsyAqbvSkvq1VqRDenUx2djMtPyE930t3boVO8uPJACkbTEYjFChjhCUsMkaDrBqdlQYU9KUma5D8oTpWb09n2LG1OIzzSw6ZPyIfXOFkVoMFcqCS/TRPojuXlftg2YnAae6Zxj+GKFbIGWOd9ZksrbxuIpuSJ2IWMSeaSv2CmHs2rgjLV7wY/Bw5KjXEelVPmaYnOpBHirX5SlffBIwHO+qMONBbc0zJwMoHmCOlIbS0aOGS7Ewb+QlNRXHGHV5dlx9D5RyysMBPGY+j9oPcx3lgEuXhAWeeSUAAALcSMMiAofHV9UJnF9YjHFMXsLpmfTSHJPnm136PJchEJqirMGMAaBZUlqrdJDyOJmJ63DCOR/iyCszj12JltI6oyc7Yn8qx6I3T2MDqMEBoMe93QkC+oNcTniAloGcqgYCsntcjqQ+sjLH8yf5T3KPvef6kbh6q7I5gEnE3mnFoAiryMCnQIUWINu9nR1/nvfU3EIsXLoU1dkZb+Hg8zSQCY1ovOvHeAZLA4ZKhahKKFXZ8Kq4XWku/nLD8JA0hFoMqpdluUC3s+9PJTM74m9d6UrZySs+AgdRIfhKIvyRsuLwAMG7bskWR2toSjCWisMiSAm6noSShA04Z08VqO8P4Pez139u0j87wigR9YupchZqMm1eKEvoyOTyWizORRLRsyF3kAPYoBOZgRwlC/HTIeRZQjkfbZ+cDnB+JY9gp+6J0pQGocBLeU+PO4vjjMnC5XAvjznEp3k8bkVkRSCvxE4ZngrDjktWFQbGqR/tRWehUC8dUDzgo2zMrnJ52LNVg4rHzGJifPnc5RkaFv4lb3AT0MfBOEDLgjPIXJbjEp55CwC1vZ3rwgvJvV46oneiVovLZ07HNOczMb5k2AQjiMnKc5HZs2fsHEDmamNmGo8kWJloIM4J5ySPB51w2cv0l5jkJPM+wfH6Uzo1iLCDAHXzZYhxQfm9PIT8mPOrDJGZy58/5p/wTv9SIrnHwlOA70EspeYlPxbvpD/hHn9SWgWY0HSFuDhtj0kK2/z6EcY3mPgo3vSpuRg/eyYOZE6wDJJvdg9ZylD/5BHQqc9DGLECVj2oPGSTw99oNv3dLmalmO1jUyrL7PlQ4I4EW1smnWdMVD+SwISYV9RzZ3fX7zG56K2JkMwXmSndVjTWVuPR+9dj5ebdGBchzszPRYHVtUSlknIJuo+6DG9+kzzPblvl7yNmMZ9kQh5JozkcYtMns1fSZBQ3rXrVLUxiRtF9lg/vTgqYJzq9px5JyCQazvFlR3r9ITwYiu87xbEJAJ0KZe1WNx1VoRAEibUf3pKXvAUK9VFeCHfC2TbCYLFFiMskrdqXtBK2JQmc0ZoErkxff7kgY2rHVHzzBBlaC1Mc2kNOIY6T8syd3mdWAkn6jnTOJ2VFGXT1JzsbMnPOCtve2YqWOpeaTN/T86divFaxpjMoWnNx/HN2iUecP9jTdZSlGJMT0trUaRCf19SHODykFFkemffz8YVvtAOTPQ1PYJbsSc5wfzrn7JUZo4Qk4zlDjpyZHmAJ15/waA+QoIr7VBECk8ufT4bpIT3jaTBdrVVlHobNPfXimuKhmxBHV9+L8LI4ufcz+Wb+ZPku09VDA+nGzvq6v6sFg5EvBLq325D2MxxFmRE9mQocCKYM/Z6Fevi8njgIxkTjGPqJwNAweAsGD8QQZREKhMnMDsxVr1WjJvW4LdNqfWMrdlUmg5swk3I2MzJQODY2buHEPjUSkra1synz6XosffheNJceRUVpzly+HLOXr0RPcPOdd0ysIQHlwxTJkTYzjDxkVznDqxhJeKSQ1AaCVXU4lDaDoGGMRDqc3g4rLsPjaGUpo/w/WSQ8fNz1cS9n+lH+ZnJpSQhy8ZQTW1DB5HLgwMJVyRxC+iwP/hONb4P5+/VKz0ZfhgDIAm/NRRHRaphx8+H9wiW5MY6zLw2B/GBRtCTOzvFmTsXjA4z1qoStMjZusrriXNMMjo+5fuG6x+ue5Plj/t71pGy/IEYWL4toPtOP/g1BuL23Gy2Z4MBdKZfi9MJcTI+NeezRmk6W3nmKSGhD6n1qejJefvbZeOrcOZaA+uc88zLkyaLfPplP9wmW5LiBvpMzDiCsT3B/wKsnOQrLS0tIyX0OSEIU/7Kwj1xzn7uEUjnCTUQJKVxxqeLH8U/m4cZJofY5U9o7yXFcvHtOhZKOXs8xFO7oxNGPOJuPlmO4c+BDy2kAvbSNz6K5cqUW0q3V5ygvt44IWhcGbJ2fLsdwZS7vyRQP4evy+CfP1DdMv72+FusP78fWsspWlLnp2Tg1MxNVqctsm0h50uMmhmJGiY/hMYOil9Ha3Ym91eU4WFuOo431WJyajLMy+UrjE7GivO9+8H48uv5hPPjgg2jvbttsBITUfhmODbb/+V3y/RvdImwEg/y+vI1fZeDxBeIgTHWPoCLMSyYEWzIHUr4u5yMuD7MgMAElLSWdFqhyqDDJs3i0ndtPYQ45kaVL0TNfRW1KoLPMgDCYk4F4Og5HIGu1NRokDFgs0knRihIwMi08Oyk4YERm3vYPeh7Yn6iPxOyU2oQ1Rwgm8le+7lSFBtPRiTrm98c0DTSuDMG+S4IFgOR1DwwO66c5drl5CcbpZZrtVuxII6ZBGSMcU4d1/sxinJoYjxHoXVqwTSU6NOGADu3c6TPxYy+8FJMyJe/cuhEb6qi8BssdRyrP7WivZ2gPn144nCt1AmrazM2hK+M3aUzwye6T33zMpUKAJxEpgAFeuiaECkCkaAZcjvwUIzm/IS7xHJLCcv9RlzdYP6/sGfek++M4XKle0sgIQ22mt2LDJFO3EFo+TcqPBuM7WSv37sWUGJW9UiY72fvbpGmrF6mPeWqZqWHLdepMKQKezZcuOYMhwZHC+A9aLKNUJgTCWh8GmpklwexBDW43dqPBzBLT6Srf31wXXAk/+k/6dJc5tAHVaXU1th7cj9baWhxKxaYO199+K5bu3ImaTLXZqYmYrtdjRAKOj/Yz3Zuf8Nd3zlteMNkDv1Bo+gEGE2DuE17R+IblPbZCmkwroa4sAyA8CaSPuxxHlIWgNyQZmaG5WRtUOAEKkkuw5vC5EL/J3vPsR77OcBCbuy1poUnT9al/youZssTLSsNsnOJzTAdmFY6ZK75uyviISnHOCDcvh1D4SGEgpicqUeFzRiqDMl02hVjAuksxfPls1secy8/ucY9FSS8TjvWYR0yZ6qKfgvI1NIdSs1lCgUzmA4zDSjcuDfjSmbNxZmY2ZHBL3etFUfFPTUzES1euxLMXL3iD5M7KaqxvbsfAiJ7UhsYi+VJmKjzVg/Jx1CXzvE1OcQyv+CSLaIH5Ce7JlPAHOooSMvTjP89pBSJZJaYC2MTsGVhZBdwL+DnzikLSj3ni/NdwRlTmTFCZh5gZ/2DjXmNrM3p7eyKYogoCeY6dBKWIZvPBoxgRIU3MzURHDMNeJtbj7G5u+RtRhWo5k+r0askpteBW/ViVmoHghjIyUhF5szmurhA+MDFWQy/VETFXGWuZmY5Sie9OocZDsBA8aVIZ9imjdK8y+G75zsZG1CUMzz/zdNRmpsJnDinmxHhdcE/5wLMB9WgF9XCsHvbMl6j0WN64Vlm+yfveD2JU2hN86GrBI5ymw7eYZj8WDM5JcLNHifyOT/tL73An24m4Oa4cyr3es9TAA7hwEo58KNPv0pVsGDdAfpM2LcvXVcJ8XzDudHrRkcBhVzXMkAsDJ1AelJEEJ8sR1MMr2E1mMzHhmXKgCx9faiEUMTVZs0+Ci0iJ1uGIxBN+TC/JMPcOVxi4T0923NtnSXmgTAI8a2dBRiDloNEmXsrxuCuzCvqhE6HzQvBXJUTOn16My+dOx2x9NJ4+cya+8NTTcYpD844Ooivz+uHyWrRVL4SNGkLZ4qEpPBSRU61cBj//c5/aIMEA7Ahv18zAP9lRg0/lPJKtq5EiTJO51WtlYSL0Iis8KMcelvf3o2g8ehlAyYlSV5CXus4TPnuXx8mf/1BPvMcdWTCgBdOh2VD6nqR5b7sRYzKVPEuhCgFt3ms3NyTxb3wQC6dOed8RWgy/LXZaS9OoS01FKyGd31AIRfeLVykKM45M1LxPYWndi67SAPRA+0ZldCz2dhr+Ainiq9Fqx6HgqkiwFasSEOR/oqHJFo9Ls0wwJ+MK9Th35emYf+aZCM7ImTkVC08/G4flqrdKNHsHsSfm7ZGdiNJf0BgqKGuwkuVooI9dTkip0IQHfj45EM0j0z5IBmze4iJGt+ZGkxhutbrekxfCNc38pHz7+cv1TSQ5knGbzxY5A4fzIme8PtQu3GF5AMSeEXxXJlVaOJniOxpwCxbyddb6x8FbCEY0XoQGebIOiEFk0zN11hs0FuAcUYcwP12L4iBmFQO6SoDTNa+HASI8f0dh3CNAiZO/68fhyoV4AKYLcf1a8OMdKM9NRlsDMrdZPsDqamgYgQPdHx0wPliQwDkbX7n2Sjx1/lyoxeOg06JyPnxsZX01FUUZNJq8Ow688ZPKsMuvJxxw9esul2Wl68fj5g7S+HTOwkFZCUKfvZEhxhfeI+6zC3dmBwkps5oIwKkNdAKG+8cqZJffK196Ab3LinnMg+wnheNtstirZLwMb2Bor69Ha3kpamqE2sSYxyDcM6vBBuX3G61Y+uC21zMsnDsfPR9aVfSMUUcayPjUZBwVh6KrukBSNouAg3t8Vm7f9QOoOUSrK/FF1F7T4lcJP9LfJTRGY/LMQgyOjUdvqJgGZvu4OWYYe/Aj7x8vVMfd9p6ITgJLAW2EmmDnixosAGzKjmf6vKUen5XMbAolPaXnjjokOLN2yZ1fZGEQJO+pu668Mo65R+soDHnT5hBrl2R6+LzlFNXuOO8sIHN5OD/MWpOSfJq+TQzcj5OlN53Le/1LQorD07s048S5QWinmHyJeZNAYMDX6ZWXTTndM2hckLB39kpPGFoNDJXGyZSnhBfnH/OhvDMLk3FuXh3QQUc9LwsGU542LQGFBzJTWjOxQo+ZmWeCEryJlwhL8exIzzvCMt4jpP9aPrWf8K8HNqCaJihfaZmyZ1aV3e/wHzvgMb29OVX12pTGvid6kc2uPCgjL8ul5MV8zD3WDob/hMvCUw5PdtTkUznQaFucDNPFeMNOHxYT0bkVRIgF2cVe5IYXcmmsPsIVlgNk6eic5fKwE95O4bj82e/ydLw74U+my9/TkzG20lhZjo3bt6Os5+n5OTE0PTO97kA0NjfijW99K77zG1+LO++9HRsyTV773rfjje98I7bv3ZbWsxbTkxwKz0AxzJXSupwMFl9zuEw8vM+vmXMQTEgvNBhdmXWbj5aiXipFZ20jGg8extH2Tgw19mJgrxmDnik5zirLQGUkAmNAVjW0qbC3sx3bG+uxvbwSD2/c9CFGnb1GjI4y4DwcHQlNvjShlvBAs6SB62J4P+JUjcznGpTiuWhRgNrRGp7j6b1urGkBJ1PFYtihUjGGy0XhqyThI7OV9IqDOeO4SmTTxmGPQ+BqKsimjijOZxpTCPF8Te9PujwI7CeYsnxVLuNjfMWUJQ3GHD2/GJH34M675RWVtIPDg1EAXvLye2iWQWVnbsHENR02th+VSjGevrQQkywEZPEl+9aAlwSWkam9SMPVdeNOcLnzwfsdLn+buRNpgIRnqmTHlQZxjyUPfoWbhuipm50O6ZR+RRzGrVJ6cMnA+W6zHfdEe13eiz7cgdDaahccT+DAeOwXnJzDTjqX4Zt0+cjrjzp0xY86ME04oo+RNB/A9VN/9i9cm11cvCojSUQuqamcBztiDKlovZ0tj+DvM9rdVW8qaTokaTq037UaZ5tbEWh2Ey1I19WwcZ8BnRrj+NnuxH1e2cfeZ+5kWo/ZUI56t817d2L95s2oitFmL16Iw1pNpkUazGSl8P/37/39+Ed/+/8Zr3/79+O999+L73z7tfjm138zvv0bX4+3Xv12TIhpLz3zdHA86kGm2VF6DsvjDaA3Jiau6TEFpWfOF+bMGgZ0OSJicW4+Fhbmo7m7HcvvfxhrH3wYm7dvCe521OpVMe6ItKEsP2eUhMS+8uBcm3Re8VAcdKU+Fwtx8ZzUZuH5QBoZ0cfrY946wVk9BHAk65BMw8RDqR40do6zHH+5Q9gk5jgOc8b8p9665QlPFZMmeyS41PGIgdnD1WztecqWSOAK+Lnm5VjjOIFLBAYHmXcVflcCtIFZ5DFIp8xKV3bARpDi5eHuCBJYhhvQi8NHwkNFMAkuabJEQQD5G+hoOqQT3NAL/NZpcoqjOirimhGpG50npjQCkIFi5SEtrsr6qf2jWFrZpEDFRENCQBsCp3V4Vr8MMnk998P6MVMYwU7PVRVAWigw1yqTy+8VzmvhALqcHJ+MKmNRqauw4MbEIn4SNukLqhvb23Hr7r045DgSaTiGWWk8VkT2uaOM3Gcub7fH6R4HLAgpxTk6+sQDuD61wPnCj/3Ytcrw4NXlN1+PrZs3YvPGjdj64P3Yuv1hbEgT2L7xQezcvRO7d28p7Gas376uq+LcuRXtlaXorKzE3upSHHBmjHqDEouthETvgs6YygSp+uQNhojyoCUI5lnhGQ3Y5TXJoluFhwkZlW+srsTSh+/H7qNHMSFGm7lwPmKsHh3sceX56NbN+CcSNj/4xjejKCYs8YVQdkmPlKUFVLwgj4V6d6UZNdV7zC4s+HO/LtP/QFOCyT+uEEjm+lCLIgy3iGJfve39d9/3atBzFyQcJPyaIoB14WacWZJeO4ZF1EyAMMDNjBo4Yercan1WjusoZmns7Hrlc0nwz0xN+1gKdqKzB2xKptT25qbyXvV5yKN6PyDtw5qNcah/vnKb8u077nnUFVamurRJf7BYV6OAaKhYXL3PRNoD9ZVaydEOrNZmASUzguAIxFEflwVlkgX56jYNDqd7Ou9mpxv31lZtDtrxWp58yIm7PD/IOmlfCM4sb3Mi7kjNXlWHA2MR0UHJrNItwoT7YQkUhnxbzZZhYXbQA95ZHukq52yTpgYz11n8KQHf2G25Q8KUzQXVY4lO3juPE64PqyKBm5MOgYpA0W3CveigH4e8JFjUHhzkNj2RZiFxhBX6QlPCRqYV2k1D2vMD8cQm31ZjEanbUvnoHS1tQa38XR4+u084PXF/0hGIaMGlVxI47c8mcK7Mn7o23Ni5OtBqiKFbMYgmo/wwWWAQmABFWKa7GoLhYzJK2tCBern29lbsb27H3qOHEky3vWakK6Gwv7MRI9VqFMRgjC8McvocIIAoKiIi8t4X7oUMRUiELw9S7dVjlRQPraqp/Nfeey+2b92OoeZezC0sxvSVp+JofCLYdcSsCvbs+z/4Qfy+tBgQWq2PGold1YkP+IvSvOt6lAVUhWLcu3HLU6KnL533Z28YIjFsBkpJdbWQdBhg8k+1yATgvsyk5fffj9X3346F6YmYlyZyyKA0aURMGxI4C3OzwhYTinyepORp8W2ZWq0dDug6EBpE4IqOBuOP7EswdYTXkghsempSgmUplu7cjMN2M86eXTR+7t25E1XVYXJ+Xr1ZIWSkGcAErx8MZ16XJOyTBwdJuxKIDoMgdXMiHkn7jjBdHC4hVCjIbJQGvCOTFQEInm3uELVPsCkD3uHyYDSJprS8++ursdeSwBEzOGWGVzsu5AdD6mrGELzA6G+jo65gSokQWRA3yZYEpaFNDATxFMdjOBI4pEPoIHAY57CQz80TYpNWGYBXDwwDrDzfgh+XFkwHsauOCaZmPCvBmtKlHOR4yKt+0glpLieP7Cs3ulAO8PGMOUu+CCA9Y8JR1KnZmbhy+nTU1WkNqO4KEv4lQMGH4lEfdtC35LfVSd1fWY4DCVRrN8rP8XIonwBfQpfeZ3h+LIqTpbT8dwc7KA1n7zMKnJdeev7axMT41RE27o3WVYmjqJ9ajPLEpPfWSM4qXCo7vTYLkYax4UkuQhPzoEWgyjIwVxTiBkVQPQmblohqGwH08H50tzejufwgRjjsSbbykc2znjQCCTaZNOCaAdbBw24MSmgMYM7JHGlJeG3clKYlkwgt66jZiNFaNeYuX4q6NJv9as0HjEsk2fRriME//P5rsXH/Xkyo9xsRTDXZ4hwjWUKTOGDEH/VZ2NI/VNG1paW4dPFSTM2eUpUkaiHohGE3As3Af8auRJMiXr2Sbb99/37cf+edONrbjctXLsfs+XPRUi8oFvRYGEeUbkrwjgpv9dnp8DksyqM+MaGyZmNsYkzEPxDtvR0JoJXYVtw9mFjCZqxaiQm93xAOV6RlFiXcp8bH1HLD6sE6MXdJ9ZfZxqpohCQGD/BaKQF2IdTChQf95fe5wPQvveKF7h3BT1wQRLCqB40VlNKjyqteEjj7EjhbG+sSjG0z60ddrpZbszUxOxcL3rba957SWuBQtl45vvDunAyLXBbWd+QlBnMk6iBYRqsjMcMniaBqx0+Mg+Cgs/JRFNIA+JxOW7DyGSA2nfIOZ7C4Kk9rd3pOixJTMZzhzGHrJU56VD58oDF1QAlG49HI8UPfk68x5ys+j5NdcbxLUZIQs3DQkwQbO92ZUT0vXysOewW583EzJ0HC0go05RYr17e2Y21jI3ZVRzWQ8pI25Mj+UyFgPpX9mGBxpulC3RP+eE5xgS5FSc/SEO9F88kCJ09x0uXCBkHDd1gm8f/+//J/9defeeHFXy6L4faR/kI4H08jA8ZpIAaI2tqHGI0GsR0swbElIUAvB+ZaO9J0GruyfbMjGfRTM4G/6DKirkbm5P0hPg8sCWy7WTgpMJUtDYiDrZDirgvCQMSizDxTAJI4B3jq9LkYXzwdR9V6tARPmt5WtF4rNiVkPvz2q/H+d1+NLmNPasROhzEGzritqRHLsbO9E/eXVqI7UIgR5ceZwp12J/6VX/ql+PE/9adjuD6RtBxyFWyJP1GxVRcaWBrNjgTUmoQNZtSUeqD5CxeUbtyCBmGVtLYhayt33n03zkxNRWVyIjoWcHqvnnbj0VI0BSObC8cmJwWfYBEz7KknHVdcpkMfcAi7zKqyzCVmukYlqFhzc6R6eAZJROeP+QNjgti9MNPzOTUQlpNFEip6yCPT+8IsBHEhTwtjxjJOetpABtuhOoijbtREQXsSjrfefjt219clyFkmkejEC+LQBEy9Djbz685XNrxuSDt9VSb70oZo5UDE79dJ2Fg4WYApvugoPaeGsGbjNUBqC7X98OB+nJkbi6tXZBKXELYYlcmMQJvl4DJok3GusrTZna2G/K46RrW9cJgWL7ok5ZfWTsHIMLHpTdoo5m5X6ffUZu39oXiwIvpZb/i8qCNoOGNqI9A3OMHs6oMHQmHwDMknHPSkhvY7fz4ZqSncj9bK8fT5Mz6tgH18rLpiHIqJEOCz1qJiWbDYbLdj1TS9HNu7DfMD3yFzXqofMJgB6eSBCVzi/CCXgc1KZbcbsJA5MBNH3nXBC7ajg4Nvxfr2n9STGOvxVYCP1y65Jwqcv/Gf/md//ZlrX/rljuoPIacCUtNR0nFGekdFBYTlpe59poxuvA6DSm1Jk1Gv3JZG05Nwam2tC7SuCqYipCdXEbaQ7TEe5eWT/HWFACicrQY8I6U5d6ZSr8e4evPa7Lw0GjZVShkSrDSFe8ztjdi8/l7c/t534957b0dpvyMVlJWZiqh6dKU5pR5bxCSNrCsYDsoTsSICHB+biLnTi/GFn/rpmLx4MVqCoSf1xFPM9IL7wC4muXc/dpdkBqxzwPxhjM1MScu4IE1wPtqqV0cCVaCoBBeJviXwB+K+GGtBZYxMSCAhHEThDC53pf5iinY514bNnGJCGKYkIVUSwdAOBWmRdWmWHGUxKK0ODZMjJRDaEC/mGFrR8t17/t7VlLSoU2fP+jtW1NUmgLBEK+YutSVtwX+1hfDNmAyxMDuJUZQWRcp9wekT9UxoHOXA2ZD7UUUr21iN22+/5aMxvLdH7dUXMuqQGAehvWlnwhEWEPSBVLDV3Z149f0PYnWLQWfFIx3xFdekbiAVl3IV4tkzw6uf4YCO0GgPYlrS78XnzqodOSI0tQE4Bva0afPAu64tFFXW6sqa3h36CxpoOkkIC179GHjmSw75eTn5eUUIJU6H3Gu2pbkWYlkC5/ajzWjsK/9hafrQLZEy7AKDb5U3F5uGlJO9Noy655gUxiQVwQKHWcdTp6bj0txcTFSK0dprICckWEXLgs0CUd6TJsqg0+vE5u5uLG9uxcPVtWhJ+wrWYPEFFehM/OUWUfkWbn0AKD8JFL/HuQ0SnMZJ9p5w5AE+dSb734q1zyhw/gcSOE+98qVf1r0BoNFPJjfaeKF/iagEjCMBFBeFZ9GBtaTKsgzbp9FhFq2txoEYiiMXDtSDt6RO97Cnheye4rAKl0py2BMbKhncHZFph+ZTrOodMwYSPtQQwYGAAw6O29yVyRXN3diU2XH9te/E4dZqzFVLURZTYAKJjqInQmyrJ2m0e7pKQ5OGde6lL8bSblPqqMJFSAMyEy8+dzWe+eKXYlI2M98a77Za8ejWLWkjDzyWdSR4Fy+lryRwdkxPsHIOMYyUcJAIDAZiab0aJx7euhmL0zNRlLDgAC83uyJheuouPO8gJjoUs7dlTj147714+7XX4t7tOzKVW4aDY0kZ6Jw5vRA/+XM/F09dvRrvSXP6/d/9XZlbd2NLZmRXcfmI4cLZc/HjP/2z8fS1L8aQ8NpLnGoPbOkfPCITWL4nE/XOB+/F9bd+GPdv3JRA3o+zMle/8NWvxrzqyiedu2I+ry62wDnwd5y6m2tx563XY/vhA2vB9H5Z1okwczrRFaFjL0F0IDytqDN69f33hXeZzwgcNFm1Dx1WCa1B9NOUltFRnuK0pA0LabnwMwKF36FBaa7Fo3ju8nzMz8rkl5ZiRlLJ+6KrnG45V4jPypSEx631bWu5pdJIjAhfZGWnK2NAZmoFdsXMtCvjON4aIY3Vpw2ykFN5tnsDcW9tNx5tNKN9hHYCW1G2XpJnP2M544JwhcmboQnDklC7D6hDLKtDeen5F+L84lzsbW1IY+ebYIcSKqoH/CQ8DKsMtsTQUaNJ76rtVtTBo+FsSHPjCBT2TXEovrVCQMiKpn1SQHKGQc6vgcUwHrsEI8GiWDoDAh358FtHKxtPFDhQ9EcdYiIXOv0xnC//a3/h2sTC4lUzjCqTNxTIo4zERrpKyph+7YVcXbM3fuaKZtJTIswHrjFSifLUqRhdPBMxPiG7fzN+97d+N37wg9fju2Ksf/7Nb8aqJPQLP/ZjcfUnfzrKFy7H0OyixOB09NS7twsj0khE9FkZ8DaDY8sPHsW+eq5TMgPHJsfjzs3r0m7eidmR4ZgsFWJUhMLh2KWCBJiQj7LC8SYHPRG9mOruvQdxCJHIP1peiRWppO/88C35N6MuwXhZZtLkzEyMSDuZWDgdM3qeuHRZYnrK58R0VV0LG9fb6JKdDaYYkNV/NfquiOBASKhKQAUL/sAPXmnADefscOWTyoPCExrm6zIJv/5PfiXWBU+n1YyuejmpP3HYasT7P3gjXv+9b8X999+LV7/+61EUUzLexTjaiOo7LIGAqXZfQm5MwmZegnNA4RypAQEBqbVRaTAIm4fX349/8H/+P8Zv/L2/Hy0JrW359YdL8eEPfxivffN3pD8exPmLF3xgmHWNrK7WIBj4lnbFd7TQM02w+oPAPIDMI//kTEXCPXXHwbg76nQmpb1eFm6+eO5cfFlC7qXz5+KZ+bmYkZA9UL0b9PDKmgPbgR+Bw1Q19xIL+sEIhzE1NeY9ZUP0CpSBcFPZmP6EcPU9TCjfajGBkEwow6wwb/wEZrUpmjb7yHqiFXzO8CXBSw0bMqsx8y8szEVV5bL9xFqn4mWqgOLhdS+X0Abc4A6o0dskvFUfhDWnDV576YW4uLAQFQnCvQZnVqOdgUfySKYUGlDSbpJA3dzdihUO++9Ia8+KtDaotgVm/aNggwQoBoNbt49bxbgk3D4Beuyy9uPt8RsGjVufbdD4xyVwpubPXIUYyZjxF5sT3Av5TEkaeFWCHioDL2O2JKAsAwHeecgrGgTKM3uW2iLQb/zTX41//A/+X/HGd16LDb6IIMKDaR8tr8b3v/9GPLj/IC49/WwcjVajIaJhKjKRVBJubiYQpd5mdGIy6jOz3j+08uB+fPDd70ZnedmLtSoyEUYr6sFGZAOr/Awi/7piUuzxEWkcF5591uMnZQmY8fF6TNRr4u1GfCjtgfNopufn/XXRbTVuWwBw7hR7dyBaHLNc3m8E4UJIKivfBsLg7W6zGWWZQxxQzq7z1DoJd8YVUHFV2gPB9dZ3vh2//f/+L6Mtk3SmXok54WFxYixOT47F2empmB2rxaG0uYd3bsW1L7wUP/XTPxmnT895Fqwuu58B8tFaRQQrBlDPOS3VvC7BbUYXyLQXe3JCJucPv/m78Q//r/+n2Lj+QVycnoyFqfHotdNxpSzyRIi9+9ZbnvK/fOlSlKVhMX7FosWC2gxNta2O4kBCEXU98YWpoO+SkBBd6o/3iuX2wKzdE6Ocm5iKl88sxjOnTsXZibrrO1stxyzjVRI6CLVGu63ORm0umPg5I9pUzxj2DODPTI36IHQmLsCymUm3aAGYImhcjHdARAgNVuMygAx8aAyeoXJ+OEy5nBmFKuGDc5JwmPfWMNTefOccAbiwcEq8Ih4RTtvSiD0UIPjSXjTlCyNkSAE6Tpk8PVWLly+fjZcunYmnzy3E05fOx5mFWU9esOO7IgG/t7er2EgQwaU8BwbUSaDlqD5AuqMO6KE04nXB4aEQdA0LPZWiNK6PykXbRksBhFQ/uQwex8tu7ahw5rjrCyBf9I+qHMa9aH5GgfMTf/YXr00vzF89lFqOegcRoaZzfm1zY8MrWRl3KKjhGHBj4Rc9pBdZCaH8QIKBzL2QTgWwOWnwd7/3vfja3/8vYv3mjRiXMJipV6VJlPx5joqIq9Foqme+FWVpD0+9/FJ0wB1U40pTWcrSld5HqjEqNd8ub4pwr3/vtXj45htROWBRYkemUDpZj+lv7yBvNKItcwoiaEm93lSvPD47H1e/eC1GJXAY+5iZmoyqTDGWjO9sbcf21lbUpZGNSqixFYFyC7KN6fUb68tx592347YYUtQYKzc/jKkxMYmY/UBaRj7DY3OoWLJG09eEsnsLGu4Vj4Ffpph/IBPp5vd/EOdmpuKSVOurYsan52djYXw0piVIT4khF6TNlSVYZmXrv/KlL8aizKzTpxfj4oWzcfbMGc8Ybq5vxNbmdpxaXIw5aQ+MhVEOgk3iJpZvvB///L/8B1GX5vSVpy/HpdmpmJA2WK9IWCM8hbMjmRRoV8t3bkd3ZzN++J3fi6//4/8qbv7w9bgjTfKNV1+NB9KkIKRKtu4qjewlGnTdROwej4MR5Czw5PckuDi75/TkVMyxxkTCHw1lxNqo4DzsqfeXSSFa3JTQ3gEetFFxEGWYEfgzORzF7PSYGBnSltaSdQaUyBiQv64p1mgrH+gQswSNiVMD2RpRUKeBeZnyJP8Ee8o/TTtDQwgp6kJ8TCwYH6FAcSw+XDw1JcY68nopdrPzgq6SwhmQrYl2zsyOx/MXF+LyqfEYL8hcE/cybnckmp1Qx8Q2GyY5nnnmauwK90zH057AzwQI2jqKAKb20uZmLLE5GGKTMLJgQeoAuxQENrlao8O5t1bNLPwQXro4nHtqTHhqL9/bZ473vNY/p/Es1WcUOGefe/5ar925uru0Eo3VVY8lQJitzfXYZfxFvdnWgwexeudubNy9HztS9xsrq3HU5ouSIg6IQDkDUElMlqZJBY/C+DbQ2r378eo//WfRuH0jLs1Px1OnZ8RU4zEvJp2XVjFaEaPrx+FYjx4+jKuvfCEqUrV9LouQZRwqd35UG/zhPNgpbWVNJsbu7Q+j0Gt65ojBOHoihN7K6pqnDAc4IlPPLPjb3GnEmStPxctf+WosiiEXTp+JuYV5z2TtqhE5EJ1vUqGdzJw9E4XRunt8psC/JvPjn/1nfye++2tfi3d+/9X4ztd+Ld781rdi6fbt6KnHP3P2dAxKOGDgpiY64VURmyXUy88gTQJHAmR7bT3eUn5rErozo+U4O1mPBfX2Y8XhqAuHZRHRiOIWhVuYak0ChbGcOQmVsbExn61TKJT8wbyHMjfXJHROSQCdefaZOBKDyDIwk/TUM17/3reje+9WvHJmXlpFJSYk+KdGazE/NRFnpqdjamJCxLsvLa/lTxA/un83DiWAyiLi6bG6T56jE2Lh3y4D39IGcya0diFvzUYu352cTx2jMbTUIYyqM5iSr6heyfzloPYjjxex2I4DxfZUxoraCpOBRXemcJhEv2TeqSzZySx/qJYYkIfPRd7E0WsY0GMywhkzTXiEO7ByCBomG0IFoeSZH+eZykjMmjQ0grmi6TB4zNhgTZoIM5w7u2J61YdxuElpoBVp1Whmh6Ll4vBATIyOxMX5qbh67lRcmK5HRaqvz9oRPtDw96RR04Hzme3dna34/uvvxo2b92N1fTPY28VYE+ZcUXRQVB3ZOc4QxEM6FSkEDAkAPyoOWnL6nnzSrjzrJJ9Vi+pkLvFS4tPkk7DRnSPLWxDJcXE6/5M7/OzrcH7ul//ytWdeeuXqrAh0VnY/g6Zl9ezjiwtx6tzZqC8sxqQIe0K9ablc9oKzcq0emzKFYOq2BBKrYlsidvb+tHf31FOBJAkSIQhGuvHtV2OhPBwXpP7OVGXCqGFGMH3EbJyWb1NMfn1rPc4/9UzMX7qSjdsIQghWF5xrmGHQ05pqlN0Hd2N/9VEsiFFnBFuFFcXOU2aQ3tNLMVUMUfvjc+oIGIzm3OLJU3NRqpR9MBME1RUh7mzvWsspydQ6c/mi18t88J3vxq//nb8TH37792NYzFBVb1MvDcZUTZqBeq+t+3fi3dd/EMsPHsZzz7/g/Vm0SK7d2Lw01HLAnz0DI5oi63Def+27sX3vjmcoFtRrzgguvvxZERzQhonfqY5iQ4R+7qmnY+7MWS/6a0pbwUy9eetOXL9+3acJXtD7C889H4MlCQhwICHikwPfeTNK2+vGV21kOMrqJEbUc7OQkZkoZsrYoMkMSGOvFbPzC/Hln/hqfOHatbhw4aLHzeZkBi3Mn4q6OgxmI5tS7b2bWXnkxJu3GnWnv6ctqQM9/rjqVejtR1kUyWwi/I2w8UHzCAN1JJuM1Ukb3ZV2caj2tHZoBhIW0DrdWx/GmMzJmuipv/rW4TARGhcYk6YiZuTYBmisVILsB4QjmSMSIMzKWcCQr94AvQWm8+Ap1YN76NlffBAcZSY3RirGNevTGFfhMPZxCUBM4lPj0kjHa9LgilEaZMNlOlYWbFDultqAL3WgGRdFyxbYKuf9D27FkgTKQ1kZbFO4c+9hPHy0Gi3R557SrYjH1jDpJGw4VbKq9mM5CWa0d/VbWCZ4TzoLffCnYHDpeiGl0132P+ErvzdARkEWevRHIHB+/C/88rXxM+eu7tMTKFs2fjGQiYaBfcjcPuMwHAw+WB+NYfX4Q7qOSysYke3NYePj6hkndaWnHREzD4vhhtWQLRHtjdffiI1bN2JeAmdMwrgmQcMalSJjQ1YpD7xIrqQykOzTC2fi8kuvGAYjJqs35GMioPJ4ETg9y9bDe9FdehCn1AOwSIqVw2RdUvkMnk77bNeqBE/P8ZnN4UN3F6QhsBaH/HyGsJiO7z7Ru6Iac8j6xUsXYqC7H7/7K78Sb7/6TWkZhxIyxbgwU4+nZyfiWcyfmckYkznGupoP3nsvLj/7bMxLa2Kw21paqoJ86kXxjJfhuEdj2V5djg9kGraWH8WF2clYGFOvLaGGSp3MFdOKZ0/YErAjk2Du3IWYkcDhoPeOiI3xKZa3r0urQ5NYUAcyOjYhQSQCXVmTCdFWBs1Yfe+tKDW3Y7pakQnL9L/aFVyKQDsSHj7SQe3DsQira2sxPTMTr3zxix7LWZifizkJmlMz0zE9PRkTMvFg7O2tTeEWzTIxDS4neP4n+PVfnkHmaTFqRWEdvqS5f2hBsyVBj7DZ7zFF34sdCbvlbWk46jR66sX9AT4YFvy5d+b+KCZkllVLYuqizAjwDc+5h07aFgKdGZ99qXmYd2g9w2rrvT1pUTLveE6CivY4oelYOMjpmfEgwpWjccvXN4CZxa548EYbMK4DBkYkRUfEacPZZxOYiocQWL/WVRtsbqwYV6Myk4uZhsUWhXq97HHN9R1p6hIozM7yMcS9zr46gL3YkfbXwNwVPINF0SsrrVnNL/gbrT11cIIfXtUvgZ7qkq5JaLj38qOeszbi3hf5LCTdZOE4o5StDZ910Pgn/vy/fm3mzOmrR6oMZ8Mw/duUdOWb2AOSqqwIZpUuAkcoo5ldGgwAQITz0f9lCRU0DqZNWzLNdpcexu7yUjz84L3Yk1CoHbGyWA0CQQhWNgQyeNdksE3IZsHctojg/HPPxtnnX/TeKC845JfVO5fMFA0B8mmUshDfkfm39eBOHLb3PA5jlVvCjO0CjPyjXnM4OUTHvqoLL78cgxKcb739nnosCSGZIyx/R10ek3nx0ksvxfkL5zyg/PDO7XjtG9+MXeFkXgz2wrnTcVXmyJmJUa9iZnNlXYKKTaRrqxuxJJPz+S9/JfYrNcHLoDVoEjz2/FEHAuVNaL3YkGaz9OYbUdzbjStzszGpHpuNmywE3NjacnSYB5OJMH8qpTASlekZ97DMvrF4cHpqWup5L+bn5y34alPqBGSeTklo4IcPe7F+/d1oSyssCokMbsMETWkUq8vrXrMETKxRoQdvNlirJOH6zHMxL+E2Oj4uJhnzACpCgXESmJFvaaGhYMoCZ/KJwZltoa3AA3Ut6n5a9WNwuCZBAW7o8bl6bZaoC+G025QWIProKoytIhwtSp4ec1FmxqLyH1MnV1E+3nYjbRNhBH2ZH5QP8YGH8RFmnYCJNTYoMXxJg13mHo8EZqehqfI2wqxijs63STABoRJTd44NQWsGh6yf4jv9RXVoaPd0uMSnRgg1YN/BDJWQYxFqrVoT3RWsqXv2SnkyrFDDZFUn3FD9majgbKojxm/Ej2izaOIIUPLGNOUQLrYZ0dl0xSh0xCAHSIG771S/XGqkt/jMKTyJ0xNhpD6Rgd+wefOzCpyzV565tre+dvXW91+LpXffjvtvvxkP3nnD4wkP3nk77vzwjWirBxsRwFVJU05QwzHNy/oQVvVel8kEw6wo/oM3X4+HIupl+XvqTdc+fDdGJNVZnk8vC/MjEFhZu7m5nT77IdALwyVdRRiH3bh49QWpQnWVAchyqq2R4VbPLopLY41IRW7LpFu5fTPaG+uxJ6Y8UkvRgAwMYk5hWjEmwKdu94SqS+qxJ08vxnvvfeD1QJPjYzE1OWlCR1Og54cowOqdW7fj3Td+ECFb/eLMuMzCMc+GcQgSjQ4saCkMqMMw2NjPSuCMiNn3IQBFMAHrj8jcpvrwmKaYmw/vRvfWBzHaacbc2GhMiuiAAzOJVcej9bpgOUofwJPAYfBy/vyFuMGY2mYjJiemYorPCnfUaQius+fPxdzFK1GcnYv9kWr0hCd6v30R5cr778aOcBWKC6N4/EJwcmDY2tpqjEiYYJaq35WA4qzfepxlmcDcvL/q6a0B5KX2a4vhYKI1aUKM5TBmB95hSBjYzKor42poQJh1ZT1PKx/O5TXdihHxfPSNzbiYRoyNrLMeRXiiJ+crqC3SKy3MmRhf92KUCssgpHUODEjDksCBcazhKG46v1hxDS8DwAdpBTtiYABtmI/kSa/Xe3+RQ/ERYggHHLAThgnlVeSipVR2/o46SQgiWAhXe7q+xEV7Jy+9b4rGOR6FAWgO0mcMqIiwVT6eHc7SdUQL8Ac7w9F4mmhNes86HYRCV/nw7XuWGRinagPoB7G2p/uu3nm/l5xpTuUrY3kHyemGQlMVDG+6gkvl4sf8ZeZI73jC5NEfgYZz6dy5azP12tWnrlyKc2dPx8WLZ+PiM0/FwukFj8Dz+YxtaSq3JYjW7t6JkswKTJcBIY6vFt787muxIaFS6LGiE5WSQ533lbYWZRFPT8QzLJVzTGYWa2LoVX1ymX5UMq3mZMpyyARMIz378pdiaHrWJl4iGLyg7TueyUEVEqN3mo3Yun8vCmqgyaqYhV5DP89aSFNqqvftiRkuvfBCrKmH4VMvNEZPDNza3PACv1vvvRurjx5FQZlyhiwNuF8si/B34sY778WQhMFZCRtmdJilM8YBQI1P79tVD4qNvrnXiOckcCqn5nxcBlEMuusAYeUtpXsF2QyRhrEvDaq63xZDSsCoDuPjEzEpIciUPXVFCyDhlDQWNsW++NWvxFOvvBKnz5+PurSQ6xIk//xX/5k0srtigsEYlWl6JJNqT2nMYjCV8NCS5jki9XtGRAzzmAEF1MTouA93h/FVXLRl7nD+b5H9b9IIWgKWz960JLjv3JFGtvTI4wZMczck8LnHPEsMl3w+Q4Ww3Fe9EEAjQlxV8doSVE0J5yOZC8PCE+NuMCo75dfW1XGIZmRwxYby3ZL5wloXcrPZQ6agUzmj3fC1BZ8CKXPd40h+nzQRtAu2OfAhPMwgNZVoTMylcOLa1EIw0T7K0dtP5GF4hKo/L6NEyCAGpamTqVLxj03jxG6ut5/Te4QUQoSBcEyvcXVsNWnQxeGimDHBafrGkVZt0VN9aZOitBpmP8/MTXkv1a5MTjpQs7FxINgVr6H22BHfMLNLOETi8slTjrZMdcMRCZ/KdaxUbf0pXHVMb+WcRjH6aeX+KDScf+2v/KVrV1568WpbSNuXaXEgBvYnYYVkZq0O1fBXnroSY1MTsbO2HCs3b0VreTXmZ6fVQw7HnTd/GIe7G5EvbcPx6VnMpI4YqSntqCwhNTc+GhUJKmQAkpSekilVpD3rI7CLOSPl1LkL8dxP/kx0WM2rfPh53MaVVwUQWiqD3q4HYXBVg24/ehid9TWp6hUJu1GrtoxHNCQIJMaYQovV9e1YX9vwWTJ3330v1sQ4jeVlmYBrSr8Uq3dvx83334kPZR4elKsxtng6VpZX4uabb0ZZec1P1GNQTMO6Ij56BwFCxBsSSg1pQJgPHEtx+ZUvRmV+UQKTifSswbI6pIZUa7k7QSgOyXSrSfAUpWVsRntX2iQqujw7syGEtvBInSEy1PYdEdn9h8tx4/rNeP+Hb8b3v/mNeOP3fi9W7z+McQnqM1+4FiOLZ6IjgYn2CCPQAzO9yhlH3ZUlT7WjcdADo+Vx2DtjWJiVaFW7EsZdCYmyBN++cP5IeHoooX7/5o348N134sb778XKwwfRloBlTG5E+N1X3c2cKg9C1UUexudwK4XpHsE5ojqM8v2rVifaMmtazab6hcSg2xJeDyVwlhg0Vo++Ivw2lJHkhZmdepgJ9Ef8koQMjOlpYZtbCB3iiJ7p8cEx9Ky4LPpL4ynCpnEC06u+EqyGFRzzT2G0pVCj2yScoMFEh6QgGM2EsjCd0n4nP1sYpDpj/qAhjUhQI8jZUsF7CyZl7lXpZCbY3Ea6Z4yIYisS9MXBAzEr0/Ld2FEH0KExBYuIJV2VgIkJd6CGTwnlXAfqk+XP1RXkIYvTvyGunGnz+GXmSJff+uazC5yXfuZnr1Vn564OiOj59MiABM6D27fizhtvxM6DB3EgApman/dnbEfHJmNPGgu7ssckJDArbr71pginISmMZiM4VFt6qi1pDrdv3vSXCuqKW5eaSH/PGIuRrcLpET2oJ0JFUhcnZuPln/+FqD1zVUSGmnuMCOIyuHwgad6VloI21FHvhAqJwOrIPFv98P0YbO9KzezETmPXQozemY2OOzvN2NnYliXRUa+q3lgwsLCN9R4c4oTOAhyov+Onz8alL30lhsem4v4NzgG6FRPDAzE7VlUdj9zLezxCvRbl25ZXb8isQaU+Hs//5B+LQ2ki7YGCiSG1s/71mSX5xJQiCuF8TDiuTEzEqjSHgcaOtIDBKIppLF7FS8yg0egIOfbPrK9txe7KRjTWVqKzu6t26saIzJ+Xf/7n47Q0rHalLvM0YxJgUD7G94EY+N7tKAv+I3l0QcbBwOGwelX2QlE/zlVpCDe76nD4fvo2pys+uBdbElYslShJWLEnjCl9xm9Y+0EngFCANtM1eZ89LGaB2ZZk9q5srMW8TM7F6VMxweZVCwxpNxJeqzI97qgDuK322wCWI2nJgl1iTHFgINUERlN8GJVDwfgWk80gCxwJGAkhens0AGs5aiPYg60baDT5cgs4BljTP5oEFuEF77lPLp3dpPINA+mTRpR7D1anLHRNGhFlQ9tlCRm+N4a5SVsm5k/pPW2vODjnIY+gomPgx/nEbAmaUWffaoumm13hWCysdAYJpzRJ+EFT5K0w+Xwpgh3vDCA444rL6kcy3ssZNgL6DijkFJ6ZsZ9d4Hz5l/7StdnLz1zlI3DDJRbL0eN1ZULs2c6fmjsVc5cuRnukGkfDpeCj/K3dbQ8A70l72ZBmMXAkwgVJWWUg3OXVlfhQzLqt3r8szYkNdDC4jxhQPFjJtrEahy32fOnxJ//sn4v5r/xkrA0Upd2kXgVkeS+JkHlTQvB7X/t6fPjd73h6en6Oae2aVFHlw56SOx/GkIQfX25gWrvGTIwEHaoo06z+aJoEQ0cMw2wWa3kKEpq0DYN/NPCgzJULX/pqjF65GocSwphYBxKeA3tbMVUtxbyIe3Z6WtpA2cQBE03Ux+LMwoKF0WCxGk//sZ+NTn0iuqxEFl5gdK9SpTfkXrgoSKPxmbwiPnrfI4WxF2ZXzLYrgSDDxozKkQhM0zeER8zRtoTiyoY0IQSQ8JlwfhgcLD4xvxBXJOwqZy7GwaAIHKbhNVe1CZ8IZlCfozUYyD+SZtFT/tDSoDJH28p75l0J613l3xXjDEgDEKfKS2cTrOyXAy9HCmegk+0cHENKUd6xnnkI2ILB5CmiVYR1CdPb0pTGpU1hTtIBLa+vxo6ETVdtg3mwJGGzprzR6xgHY7YPYeaOSvf5Yj2qjo4yJbNzUFo0MzScdYN8MaNQrNMQwKZO6pa0OmtCWV4ef1FmuXbiBXHOHJpWJs5DQf6BTkpV+dxTBnF9lYe+5TChWPPjNUoIemVg2OXBc4EweUr0AfxKDFPbbBOO+WIDz4ybVkXH5LGzI4tBJqgy8DsDhROQ0LBh51HhCaKTLosrh/bnmErk+tmRQebT08kU+cO9aDSfKHAQLp/KHYjI92V+8AVH9ggNycasqtfxB+dVqbFTp2JfguhgRCwgJhpdOB11mQtbUrkf3bklgFkMpYyMdIhAsAhothAwIMxgLXF3dd2R2cFo+t6uPFqK1MS2GKUts4cpwG1J8fbhoIQNhEZ+6pUVXikOxcN334oPvvE70X54J2JrPTZufBiH6inHBmUnL9+P1RvvxiEHV4mpCsUBqfhqcBhMmkm5OBj1Skkm3JDt/anJekyp18Cco9E9eCgCt6SHYCWwKqPVmFyci+nLF2P0zJk4kvbCLA6EzapPdWOxL2btwbRdZiv0rDaYv3Q+BqWxbD64H8NioikJNa7bt2/Ezt3rcbj+KJr3b8fSu2/G5j3hTwRaGCpZ2Feqo+4RO22Zs3sQl4SKCHdMmufE1JRnKbYYE5PwYqYIcFG32bzZ2+9EWUKwprZsyzy8+dp3YvX6ezEsjYbxsa46ievf/0Gs3L4Xs+cuRlM4PpDQGymXvBcLs4i8mF5lNatYLGbV1sMybW3O9KQtoCG0pOJ306dVWEhZFENVajXFThoFgjsfTPWAq9rRmg9CVWFM+26rA2D7SkdacZcFctNTsXDmdMwuzkd9fExMJxoQrrvSonroNooL0+NgWJgEkkPAAwuDwcyDwbjEZWAVj4C2dqerB/ZVR3il/40qXZmlYuMmg/4WDJkwg6EpIwkBGDgJz6RZES6vCNSLGat9m5PKT4VxSFZZeGWWE8FDnvaCAY+gpRO15qXM3Fkj+OQJ31Mb0BbAq1eKchhz0+Pq7EQfRVhNOKFwHFfBgwggzN4vEIlyvHecFApPuWY8y6cLaYjNm3R1uH+4PO0nu0+t4Xz1z/+Fa5Onz151w8B8QtoaX+2TOTQ1XouZC1eiWx2PnoiTXnhYGg5IZ8Vxa3ddsKjBlLPVXFdAoKs1OM9lTeo2Yw58ppSjMWkl9eM+M5aDrWksxkPaItBBMdVzP/0zEdML0TxAgjOOoV5TwurO69+L67/3zdiX+VBm+lOUxBqGimpz47uvxnf+0T+MtXdej9pAL8alhUjWyBxRZUVI7r1UJj34SGHQg4wImQEJIw7/ony+H0VDs7CRHbrMjpw6vej9WoccUcpqY2k/jaUHMSIGPpCAYVqYg+WZ/kRg7UtoitRiSGbRex/eiHtvvRN79+/GyvvvSLi8FWvvv+tV0Wsc33rrpgXmwdaGzLR6jE2Oxa60qA9+6+ux8fbrUZF2WRBeaQuIZUiwchYwTN4SfOzT4iArzpcB5yzxZ1NmWwJhV5oQH8lblZZUVf1OLSxS/bj/3jtx/4evx6wY+tILz0dH8TdlGjPmNSRkwcg7uw0vU2D5/4HwMT57KroSGqy+butdT+YomosHW4FPmC2NjkZRbdFDqzHDKxBiNWNiIpiiDSd12WCmTHU9L21sXrBURwrSQiXwvFpYNCjP6ms0q609dUjKh/GuXGNKwgCmoZwUxgQFHQwzQzAvB5upiR0X4YejfiCCFccIBzQJhwGX4OSK4CHI2oNj85Ci+FY0BGuS1u8lIPTgd2hH0FBJwpsV917tnsNJ3OzOYXjDtm8e8BGqHnOSIG5Ks1E8xn3Ig3wRnHSeCDKOydhucAYV5RJTXlfjRWHHGgsu4UuFpEfHpz7UAzhIS7gD063jZPf+z012/QM0nE8tcM5dvHxtanrmqjeHjZT9Mbmlt96Ko91Nz1SVFs5Fh6lVIYQpuhBCe6r0JlOr3T2BJJW7D09yrFp98OBRbG1sea3B2bNnYlE9GFrTlkwtFirR6KjuJEYo0NucunI5KqfPRFOgsmeqtbMRb/z21+Lua6/GgeApCpvsJSqpoZtbK3HvnR/ExgfvRGFvJ0alSbA/qy4GYoQ/RxiINV0IP+xFgVhqY+Nx7sqVOHPpQsydPh3j6mGZ4j88EiEq3ubqsgdGV5dYj1RTnDM+yGnp+ocx3OtYcDEo7lXMzH6gHQ0VYmRiJorSCFlDIrXNA78XLpz1Stjm5nqMCr6rV5+Nc+eUH+NevVaMVdj+cSve+u3f9Lk+w6oL4ysV1bO/IE/mDaYn5h9E3tE9pxVCOCzSA3abJzKB95WeRWfMcp06eyEmFhe9N+yuhM1gsxGXn3lKWupCDFeqce+992JJZTfbe2kXtOper7OeZ8LCmiNSW9ZE1SLKvyzVfkSmEMhlTImpZL6zxTgZggkZkzuYFPjonLiH5rEcdhtNj31dZK/XhISV2oaxPZOQImKOj0qITc/MeWFmoyPTbnfP9Xcc0Zblg6Mj5A49jcz5xoeMSanutDdmEcwDneHQMIhPR8F4GzDxPp/yJkfyR8tAewRGVxSnC7zJIfCiJgsM0gMIeSAs4B/W4tCRemZMcRDMTp4xCM82o5QZugM/Xg0O8C35/VheXoqN9Y2YnJo0DoiXxmeUjwqs1sqiuaNY25Dw1xVaIG8EB3UzkhNgKVw/jze5dN75RlfSZPeZy8vAg18nSgmTS+8++xjOU1dfvFYpV66Oi1E4jHvz4X31xO/EuBj31KXLcTAxK+1GzAj49ApCWEPazdqND7xLFpjyngIIbKvqnh3BbREre3XYzcwai05zz6uPGaClQRiJL+l9WnzWFNFGXHzhpTjgg24y9RoPH8TN7/xeHO2sx4jEPIKmpJ6sKr1yBM1KvUGx1/Y0KwzKeE1NplNReXu2xEiW2g1zKu1goRRj09NxWoKNAVbGBtDYUOkn1MgdESdmIJzTbTdje0UEIC1lv7ETg8pja33Ve4jY01SVCeSBVmlwBZlbHeX11b/434qhmel45923fUToi1/+YsyeWYxbEs5bMgMvPnU5zl65FJvbm3FXGiTjX3z+ZUUaz7C0JvZNDYsZZGfaDOJLnRw3WWbdD7MWfi54RXdVAoM9NuDbqrhwwIwN2tfu1maMSuBcuvp8lIX3+zeux9IH70otn4zzTz8dh4p7X+137803YnC/JXxWYkLxJycmY3J8XHmZVONIWhtLBM5duhhPvfhSjEvjQ9gxZc1eIp94p7xY/Ikqn9NnvocqN6ugXEyLarkmjW4szk3OeB/duDo4NgbbVFEaZiX3xbxT6uQuPfdCvPjFH4tnnrvqg8T3tndMI6ZyM6G0HsoSPGxbmRgblfBnASGTEWgbDGIjBJMUtEYjz5Sz12cpGEGBS5yTMa2eoGfWOrFAECEBM2La77f3RdfSuhoyOTviCNErn+QtDstcV3uwORSakwgzLsz0GV4QNLRR/szZ1R5L4kkq9fKjldhSHZlRY2o+tW/SknCYaqw8L49URB6dWN9ukEvCP5W20zVVRu5EmL1eZPGAwVF9Vf5ceU2sPH3+4AAe7D67wPmpX/zFa5defNGDxgymLqnXG9jZknZzOmpnzkanLHNCDUXFQYbUlHgk06Dx6J4nfTncKK8vDXUgVX/t4SPPZEyowfBD6nl2N9bVSLJLRcwImqrsWxoAZkEPpN6cscJZKVMyMSZFRB985zuxIWYdPhLhq37sm5mUIKwpLStMWeXLYCbDlYxDlEpD3pciqnJtIbAhEdUQDSehMDY9G9Nnz8Yh2oyQaKJiHZCIk69NDOmZ2S0IkhW2k9KE2KeysfrI09WjYnxmuJrSGFBz2SgHo7Dad1daznM/8zPxw3fej/WlpXj66nMSbFe8KO72hx9I86rG6cUFaU+rnspuqieripkZxGWX+6DMuiHhhw2xg6Jk1GcETkECFsGCBmMtVPHpgRl/AgeMwSAc+JibKEiCnPofegEk62gQ/st370pb3I4rzzwbU3PzsSScfv9rvxbN+/diFO1AWssEphG9s9oQxkMzZDPg+OxMnH/2atQkJEYnp+LU4nwsXDgXU+qgELbM0LH3CfqDMT1e4zGNNI4zNTUdlySwzp+7EBfOnrPmV5GQGFV9oB16bJbvD5ZUn/mzMXX6fNQXzsdRoazqDMW4TNSnLl+Opy5dEmNLG1zhdLtWKss9ejKjxiTAmMuCQTwOIzS4wxFtJg1Gt7oHLsYNEYQ2bYggZ77KbtCabDoiaCQooftWo60OZ0eabk84q8X06FjUBOOQ8L65tiUNse2ZKNottyvBI9kitMjHg/g8i95tcsqxiZPV6QiyIXWIzEohEND+mVxAyFhAkJP+2FsHPKvrW0orOocn9d6CTNGSMEl16lfKV3mEF/dZcN8pLEthfCWnSHle8LjA1d1nFzgv/PyfuVZfOHN1uFj26XbLH3wQNRHDmaevxOH4VHQVDvEhEVDhdh/djwc/+H7UEDaC4tAHkwOM3itaY2sjtsVwBTVEgYqgaagX2xehHUkYcVaNx1HITwAAO0TK4i+Ae3T3Vtx684exw2l20raYxkWgjFZLMTM1bkHlc24Eizfl7TU8JU9v4DEVmFKN6522CBYRI4bSqDSbuXPnY1/p6JmLalyEjQ82Us/EuAUo9GC56s/4DiaA+iGvG0GgDdErqR6s2OW4S6aDmdkinneiS1jyLfAJaQrPv/xKcHbuW9//rs//fSSN5p3vf89reoaVboIFisp7X/D3dnbikLET5cGh3RYuEjJlCUELG8GLcEbbQBuknpzTy3nHDBSXR2syEyfUuoU0AK8eE2GzvrIcyxIqXWkGp2UWXhTT3nrn7fjNf/gPoqu2PqV0mL8eRwEXwo1awwzXUftVpiRgLl9JA+YKYzRkQDBwvjI71eeYQJBQpsfFfAZ/mAEIEZh5fn4hnnnmGQmdGQknwar22BJtMNNVgFgUVypujM6djtnzV6LKmJk0R5clIqcDKKjDYo3PWH1cAlYmlgTnvbt3sNtFd/IIWd1b+xNsHmcRDs1cdghQKC15hCBmFVtaoNlk9iiOyjNfQuvAJaJGUEEPTG5srm/KNK7EcxcuxxefeS5eEV6eml/0Qedj4pGttW1PhAyrg4D+MGUQN2jyjGMibMgeIZTW2gzE3l4r7t67H429tk13BL4nBOj81M5sFEUzojNkMStteiB+KJcL0WpyAmHbVgGWB5120lgMOjXyvT0uR4cCUvCxzOhrPHkaHK8QNPCwPBqWon12gfNjv/RXrs1dfvZqTybEo3ffiaZ6c+b9Jy9eSGM3g4oqYeAvb4oIb33n1ehJE3nhhedMVLvq3TBfqCCfPGHGhJ3jaCQjQhYaD3tyDnodE0VVDILquS8h5DqJACBwq5dq6DExztTktAUHZgW7mVnZWxeDsl4EfCTVV2nZgdtqerrdtrEIDy3AmpgcxMJq5bqIYvbM6ThQHEkqNSZ7XaQZ0A1C+PLY5xBhUwKEQWSm6rsqh0OrMJ3YDMqsCB+jY6EhAqgsLawmYmAQfESEsiXtZU8CZ3t9Jd5744fx+7/5W/Hh66/H3vqa4FSvrDyHVG8OsRoSzroSXDubW7Etzx4pPtHKTvA9MQQzXfXRetTE7EKwwUQwU3WYDEZB8+Rg9cmFM6rfmZicm4uiniH1CmfNsH5KefhANWmCG8uP0hctVJ95CRNMJ45HYIrfq6dVDmf6cCTroNLPX35a17r3Mh2pLCYVWNmdBk0TZaIlIiChARZyjtXTXiv2dS0sLEpYjLiNRa5mIsZ+Osq/UK2qE5iJycUzUZOgGZDgYb0NTIOmUJPpVZKp15CwRKvZkVbZEY3uSgO9o06vi0lHfNPCkemEgVWEJqBZkJhYEo0RDbkDu6G9YFqx4hja9jsEjhMoSDAw60Vs9qmxh21qYip+4Sd/Nr787HNxEXqSST6hOkxUajEnzW9xZkoFsZ5sV2ahaFl1BS9pA67gzGicgW1mtTgpcGVlRR1E1+ZTVQKHTpQ2pg7QP7NU3p0u4cWYEtYB6QnHxGayYnN7V/WCrrPK4oyTzGXCxA4EyOeP3PH6OEJ+R3p5UIBTpGwg/Z4q+NkEzpd/8a9cm1xcvLouzWLlvbejXhiMs5cuxPD0XPQKNfUkMGc6S+Xemz+I9Q/ei8XZiZh/5rJU3wXb3Lubm6yqUp1FAqpsRyYGQgC2Zzk9p+cjsCBIEOmpSMWlQTAB0HXQKCYlFCbUExdhEiGYxrLZBdDEBTuqpolXCGChIefCYkJBZzQUPQrrV2CafTXQtBhxWuYh6zlgmoJ6Gx/ENMCsRsIZyEwqKZ+QbZjAMBVAP7vIIaRdCZLVhw/FtMuq16EP7fKGT5XhsRT1qoxTMI7CAd/AzDEOlyW4p8Xc5MXgL8QG04oKY2l1Od67cVMM9CgeiPgesJp3ZT3uPVqOW/ce6v2aYBuKaTEkX4T0Oh7ljFamgmOwLJNKps6giP6Q3l314mN/jCkhKKkviGEDK99W52uji7OzcWp2WsUPeJc3wrSstBCGzSnVR+phzF58OorKG+0Q6mJFNwLHe8aUr8c11CbsvkdYE+ZeXbhCCKGZoDmiqcAMCBsWSfp7WhKMk4uno6qOZUjmXA47WhAzPKP1UR+W9ju/+8/jb//f/9P4+j/71fju7/9evPPWm/GAFeUSyEhgm0SQhMpFcNIheQxRdaBNc6FjQa068OxZHwW2W2g56Gw8KZ7jwlR0nQoRXQ8ccdCWOh91Bs9ffia+9PSzMa76lzJaS9krtoRtQTAMieY5KqR5INEpmsAEZJgBQY62BAwIZtambQr3bGplkJm1OghZ8MkeOnBroSN8AxJLNpjRYjIk8Yw0Ol2h1/XNRrQkFOlIwXMSDPIkxJvG5Qn2BTrvP2SOUC7U5nGnIowhiEBY/Owazst/4ueujRRHrt597btR6LbimSuXY/7CJe8jGqiq4TfW/MXNm9/4ndi6cz3Oz8/E4oULcVSfjNqphdjaasa6GPFQaQuCDsGCCsZGM9aY4JiVYmCSKUOkNMImNVhqXFbazsjcGZ2eFVEWJYQhpoRQEIEQEyXLO7aJgcYA+Wm2KO3joeelp/L6EDHY7LmzPtWvJzjYyMf7wlAy5xhnIO80LpLyY5aBpfdr0kh8DKWga0j4LN+/HxssA9jajgMxAiuspyfGVS77p9DUkt1PD4X6P6Ee78ylyzEjAcpBXhMzM3GeZzGaTwFUuZylfP32HZ/RjEMrG2HwVuYKBLgFUar3erS2FuNizPm5RZUhPCgeWw34uuLozKkYrtTjSHVgvIWPDULAMC1EhYCjh6SONeVtzVL4opdk+rUpbWFEuMe8saAmbwnmysRMTJ2R+YlQpldGaCiOBbVwaMblSlvrnk6EMQfWznA2joWTyqeeNo0Ur4AZDa4xZQXLoIQSnwli9ssapLRFNo5yvXXrRvyTf/yP4rd+7dejLUE/z3iatLAq5qXoQBTizxklVR+64DS/IWtq0BRckgsj/qXOBG8SEh5R+Fh7JXGa0VqqExpTpgEpf2iBZQanJ2bjp158OeZGx20Oc8A+tUOgwPgQks1rxrP0rg2t0iYqEK0m18jZlc+hcC3ly4mUBPMOjRBzGWFOh0RsC0s5YCYfBlFyHYx652t9WAqxvtVQmypceei/09ll5TqMYB77QYItu3f+mUv5w2WkSVcXT+SDw0/8LtWnFjiXv/gT1/Zbnasd9baHnaZ7+PWN9bgtW5+9Rre+951oPLwb05ViOgfl7NkYqE/FoIjyUNrPzfc/jObGagzKvEGwsIK2oh63IoZnVbJX8gpYejg0JY/WKx5SHPV5QMwxubgQFang7nAEJtoHzEu6I5gMZ+xg+SqGhBZmAuq6Py1MDzkgZuBoAJkCY+rFp6R9FQSHtxaIoIYGU4OiRgMDTUeOLBnf2NxWnbdkDx94hTKLFhvS0jjqgY+99URIQ4pckobBClGrt6qDd+rqWhQjFgvqpcRUlfFxM+vI+ISPFqAJ0QKYxUB1Rtv78MMP4/r1G+o9ZQ6KsOiV0ZJqHE6m3n2UcSoRHmMr7BFia8GM6sQ4E+tSMKPGZ+dimHN+hEdlkuoo2MzUJnZ2yYs5JHQQ2IzVsGuecQCYoCnTjT1UaAW0CyYA2urASDnmJBz9JVJRMQIHh2BAcDAIbyKEIVw/XXQPbiFcjsoEsaT1p4AVVpLJCT3AZCWbYIIR4SKPKeTpZIUxpsapj7/19a/F2oN78ZWrz8SPy3T/iVdeiKuXzseV0wtxcW4mznLGkdqAL4Cyk5wvc0AfnAnMeI5nicwv0JloSPCY6fWXmElxVC0vazB9JQHpNDypzswijQkHZdHk5dkFj9tURENrK8vx4N59728brUoTF945P2lvrxE7as81TGJ1REeCI2WmcmS+bXN6oeiM8a2aaJQztw9YIS8YoA+3nWgagQPOPT4FcgW3YdezO+hUGb9H4LGaniN6OfbiSPSZKiFPPLm+MEmPGUzZQ36V68fLHdkkhInthF+ZfmLQe5Ksn03gfPXP/tK1hdNnr87MTsb4hHpL9YB856jK1LQa88y5czG/uBjjrDodn4wDSfkYl7ApsblSGRTFgIc9fx9KZG5igjjNfLWaVWt2wIIoaxNCktcziLiYGUOAlcbGPUgpqWDmyeuCKsr0Kxsb4St/HE3PnC+MtsQUPSYSK3Qr9bGoSF2vSkPwOAbmh4iBw5boPQwTV4V11ehvvvV2fP23fju++c3fi29/93vx2vd/ED9844dpEE+Nd6DeD3OKKdk6BKJyUN0x49jTBVlb+IhpEAT+xI1gmDij+kxM6hl1GqKAkYRyCEiCEmH+7nvveoB5VMQyVa9JWxqNM6em4+L8qTgnoX5OJs+V84vSJmdjUkzE1zhZkMdBZ+xpm5SwGZLpZFkgIoTAUN1hJARYYjIRswgdAcfgOhodGoiJQLCggWL2opFZuAt+ITNmz56PKsIfYlRdzYgIG7cbWic1l4MQfYUxYNakJTGzwqZdvjqBFkHeo9JQRvkOuvCIwAFn+dUrcdVW+bjba9/5dlxXZ3dmaiKeOb0o4TIeMxz4VmUVdSFGBUNNbTiC2SS65ztX201po0JDieUS7uBk0qqimN2JloQomJgCeJTQgdm8MpqxHHAlWjMzy9GhTYp2/9SXfyJeOXspRgXfLOcJSYig+aJNDEtTZsCeTbsIySU+kLi9FVs91V2oHECIq3zabWNzy8stOAYWwYsWh6bozw+r/AprmygXgSIoPXGhO2udQJ1rXTS4HtHwD8Uv7C6vlYWT0VHTwvrGjmkhaXeurfGSulYe+KcSVE4KT+9TOI7S0gP/y8L1pCKMCPaiOuZixL1O7+AzmlR/+l+9Nj6/cBUiLUhiT0pNnz2fFoyNnZqLASHjQJpETwQ+UBuLwTExU1FhQhgSuSWVf+3OjehtrceIoITw3M72uoeQBRoEZZNGhDYM0llLMj6lMkelhYBs7FaITg9CLj2QCUBwcXYICwiFcRMwsz+YHdZUIBaqL8SwIpUkaE7MUKH9FAW7hY6IlXUVa9Jk/qv/z6/Et37v1Vh5tOrVs/7ImxIyHrSzseljKphtAlF1tnoIBzR+T2bjgeLwhQSO5aQuojwJkiHPgs2euxAjEsiH0tBAt1V16u2606sexsMHD+O99z+w8Hzu4vl46emL8ey50/Hs+bPx9JmFOD09EZOj1aiLKCtKUxoU4UmdbjZaceW5q9LcFj024/UtqiuIps4euzDiM7zRe0vAMIPENDBmpfd+iWnQDBEMCCnwRDZ8D2xm8UzU+QIrecq7LamDfco7tasL9m0SdFzTPfXiyFlWJ3PeL4ekcV4PvTHbNtz+/rgbeCH/VA7PCOG3X/9+DAnHl+bmY0p0wjGr3mmtqxnQQl8FqtfFnF5rNGJlr+VD9TGxMXcFrvNV9L6AZYAVJsX0AmKWESBs0joh5BGmD+YMJuBAnJZQf/7cxaipLDBEB1cTD0zy6SAJTyY/Ol0OY+94jAfzjMHijnixNyxNT3BuCg8bW5s254/3VaU6Uw4mG8fbIrhyExDv8R6kGk4BtKePzeAqwUhHxus0AL0vjansM50QYEzQ+OQ/MlLlnQvtpbS0E8G0HOXbTMqKSe8JUwevenCo/bSE/EXR+oToh8UXE9OT91a2d58ocMDzp3JFjoeYmory3KJnDThN7pHU/dXbt2J/b9dnrWDujEitLE6qZxVDYT9Olgdjf/le3H71G7Fz/7a/B+71BSBBCKa3da8nzQATZ9rnI8t0Yle0GnNEPfWgGoAR9ryH89Qhklzp99FmkDrKqSdzjY+QYSfDuPSKqXdEY6GqEjogj1JFUBAv70zUoj7yFhkp/X786q9+LV799ve8p4uU9JSTlZE4PzcVL125EF+9+nR8Wf6SVPeDxq7HpzrNprQZMT+9MQQjwkZlxmSC+cfnF21GFYSrI5lGPgRJDQtEybOmg6CB2N7d8/L0gtKNqv4T0nLoTafUDpMSbnxAn69ZsD6nXBgMPoEyJvjKjBObWJAl2PNyyhSzqd1uem0K2gyrbSEeKIvD41nbAY7VM3m6GeInXV2mH5pSlcO7JGjOPPWMOph5aZQwn/KGMp1HYoQk2JnZSSo/z4/5DPcIFabpme3b48Nxakdm9fzlBDEXzI/g8OAtm2nVe9Ph4Jm1Ie6ctBs+26ME1jY5FB4BwfQy7Yqjbdmd76U3ghcY0OAwUUCO6QiTReEJ8/S1SVMgLvVC6CKkcJj8HoyX4zAxtrjsq56sNRqXgOGDfcMCktlJBIe3NSgfr3USfsbU9jPCZUG43trajofsrpfGI4Lx6mwP5KvNgQafL0zNcUnniaABLrQfHO/6XnHgCzZX8/HGhjrKltqUGb+9vW3RUzu+9OKF+OJV0eG+cN1tCH1suJVmIjwOHUpoDOp6oOcBae/qVqolZnWPpGUXYna8FPMT5Xj+wqzMx9MyZ8/FC5fmozxeiQ7EK9zMqI6f5BLEjzv4i/DHNJwf/4U/d21icspjOHe++61Yev/t2Lp7PbYfsh/nVuxurPkow2q5JDW5ERt3FXb3dlz/zX8ay++/EQfrD2OEnlMtb9NC2ESVhqjckwpQZmU8WKhedFhhNCzTvnzO1iYWRI1Xy9EQ9DwgOYWlBnhw/56/mmj1XAxKA0FGlEcD8s+9rdJ4EJgyiKP0yspMeuPm7fjVr/2mCZMpbb5AsDg9GU+fPx1PnTsTF2TSLIjYZyfGRDwTHsRkGpaemgV2mEYQKDCXRio2cRbOnY8JCWtOE2QgND/8KycmiBHnuohIb9y6GXdu3IyqhBcm04wYi3OCWFNDL+oe2GmUA0yjPDArm52eypmPujoFL0JQvcAVsyIwNgIZvIFbymKsgDEbzttlhS69KfjwVydV93K56qlnBrX50ikzRZiawC5RYLxx754SHAvRwOMZHyM8c1kDpGoCF4YO6v2G99Kh0aCRctKdTSppmeAQ5nPPq4SYPh3heenm9Wivr/iLDmOY4qrTtjROBmmhJ5Uey4+WYl35MiDO8oFbEkbL6tkx+9B6KmW0BcASDQrf1opUhluE8RvqpQDqg/BJDI3UUt0V7oFoMT7HpmLqMAzgL3dKOLFpl44OCcfh8Qdi/PbOrsf3GJ/aVZoPWKe2u2mNy0eOQhOidWChLPKm/pTPQDttSJ7QKwLHQslC0Wi1RxNMGM7aQ54xMsZ7CKMTYXaLZQ4TE+q0xoRnRWOzMl+NOD03EVcWp2NxckzPk9Kix+L8qYk4OzsWl+b5Wkc9ziqM60xNmrU6UxagHkmD89clpOEUS0zFl+7dWtr4bCbV6YsXrjUe3b96//uvRm/toSS5el8qqN5I4jRaTAffvRmP3nsrVq6/HSvvvB6NOzcjGltxIGIvqUE9UyQEeB+JJDzYosdgUJBxE6vvDGgJOQgFq7sifqvU8smmTJ4GQP3lPqWXwFLd2NcD4fn8FAkcmyhUWeXamahSo+AsxPSjxwM+MMQZxq+/8aYaP61pmB0fjauXL8SFhfmYGZcgEyMyvYomUbTpUZTKy4yOTAPBMcpyfAmiyWmZnTJtpiUA+IwvU8d8FI9emx6c9T3ABiTW0gSjB3VFeMsy19YePvA3pi6dnpeaLsFLD6IE+TiCZ3/0Y4FaUyYR5tDB4YA/yDe9cFoqMzNQ+9GWIESYtMSYuzvbZhxmupgSR9gwQ8XgJu/5PAtCmk2BZgSEvZiBs4IwocQLLtO44x9oFSyJMVHxU08MPrnynti5B9u0Lbilg2AgdXlp2TKF5RDj0qjMwGpT9g4JSfpzIaaHnZWl2F9fi6rK4awlTErO0mYGDc2S6fZ1me8729umD5YuMMt1a3k9lmTSMGZi5oXB1XbK3ozNlx3wqonrQTjlMXaCFm0zVG3k8REL2kSfxF3b3AgO2D81PasOgrEu0bTakJm+TQQqh7Y9eOR2K1RK8VCC5vb2RnQRTJhPookk4ASo2s5jgNCI8iF/yucKbSF0jGfFocMAM5A2cEPLwATs4F5NYOFEpJ40P7QeOguEDss5GO+anxyNGZnmM2Mjomt1aGLLalG4lHQsFwZCQfKDUWShJOYpGp0EoDXlrrRh5XUgDQp+ZsEm20dGCsP3Pny4/tkEztzk6LXyUe/qyGHHEtxjARlimNlgYBTh4wV2kuCo+uxrSuenCBEicux2kELvwuIrE6Ce0QQQNsQj0NLZLjUCg19GJogkWMj0mgPlCbPsrK/Lr8bG0iN/I4tBzqqQyedn1SrOCWdhld2bwTPnBlRehOk2bt99EB98eN3CcEB1urA4H1cvXUjCpsyq3oLyAZjUmMDI1gV2lKNljGDaVGpRVk9dlIajCiqaUii/Y9MNuEwpiThE2NTLPbry2FEP3hUhn5IJtSDtCmaC7yC+JubWbtPCCZi9IFC9KF80wNQ5UP6LFy/qPh0CxgrYjkxZPv7HHjVMjHzhHVCwLYNvJDH9zZchMUU5dQ4thzhoQ8DvZQj8qDrMiWnMT3AlJuBJ73RvoSjipk1ZJwUDwuRcEeIsG2iofnyu+IE0YYQd2zBq0qRgWDQer8mhXOGWjBHSHCJ2tLUZw8KD+MEr0selgY3KPIMGex0JT9WBwfwZaXl0RpwN9FDmyxKD/MoIsUIH58V2PAuHCDVRmOnZnRncqrIZ/0AjNCOrLuCfw7lyoaMonuFjvcwzV55S5zRt0xptrChtl+NLGFdil/6+mnar24o7W6uxKXwPCDYLGeiSDpjMBAdaljtChbOuBnjAb+IVtQV4Fk54tlCXgw6IaxqXpyUsbOQowzTmeumNSI1xKmiDnedYHQhdZgJpM2YNGWimTOiScSc0X+rZUcfmTa2iLWNS+Qoqj72BO1y5ULr33v2VzyZwnr1y8dp4rXoVU4BGYgrVJ7QZQUaVBQJaD+q+A/qGMzVMwoENg9uyW1uyW2kvNBMI28CCexLqD5XbEZwRCASpiQBQMVmJSg/GeASL7Tj79lCaFFJYAtnCEEZh2Xu/UbO8TChPcBAZvcV9aRbXP7iuegzGZK0cz8iMmp+aDPZkeUpS5YJ4GIs6M93q4zNUP44zZXEimgGmI2tWXA/BwOwDWokoRXWhPpA+ezDb1izYE8U2hSMRY7T2oir8YVJVFeYBaeXDd5MY8KMnZKc3ALCZzzvB5culShzpeurMuWyTqQSOTNye8udDfaxaVkPoXgTU2PFXU/leOEdQsFscIc5q1nKlKnjTADpjUQlm8Aah6Wf4uePqYHvfZ5jOHtz2+wg7CZgt4Xbl9q1YvnE9Vu7cjqUHD+KBwmAWvvTA+iLMWA69x7w2dTlfGErtIwbgQC+OAWEhHUySzC7+ErNSLPgfmxi3UGQrwaONbWkVW96QCq0pOKoylVPboHWhUUjgUE+YUpmYbpQjQgbNhk6RvBnjS9QELcF0yVR57vJTHkRu7Ta8lQWN2SaSCqOlN/d248OVh3F3ayP2RMesQ2L7ArSOkE8CJBMSCDiBBl5gfGBA4yGOhwmogzVk5a336Zrwnd7RArnHCTMATxyEhS54m1nCKZ/74RA3hgXQiunQqVO71fEq5zR8wUkKrLFS/uSn54GjTGEQrXQOZDp6jDbuXX/4GU2qZ565fG2sXvMsVYJWobSVrhTOH45XLD7ihqDElFQWaalKqCdriMgRDpglTLcyUMaAJYgibj8znG6R1JA213QokghAahy9qMcyVIY1KyS84iAUXa6uzKowZqLMlRnA4XlMPcTJq4lMfk3Md//OLauRc7JnX7hy2YO26m8s6TfVWzL2QJasE2FR3srqug8PY4CYIzNKBQSONAjBQLxEKAgs1OcETkLVkdekYOp0RJCPxISP2BXea8tkkMBSncDdKGNB0pgYdGS39jQrmFU2xM/ZLWx+9E57BKEIgM8PY2ahOTD1LCltQbMvvIMrb73YE2PsbslvS2PasZrtKVmZf5hTmFUsW/AsGswnSvJgqnDrdpcASp52TuG5h4joKdE6Wae1K8HSXl2O3uZ6HEqTGshgaAi+FeGSg9T4OigHwrPTme0KeWehIsBUn6HopLrtPQnRVnBAP7hFsOafx9kXwzAeBGNuq25rCn/79oNYVhrGBInv1btico8TSePqm+suITUQbUQeiuq1VsBC+6WZK+iLeEkooH09f+UZmSjTpkcols51a13CRe26ITg+eHgvbnJqoTI8FO1THWsd4EvpPQ6U5YnjPeYvGgUM72EDx4Gm0joxrtZEXGbiN+NMmVDPfmZGHfUUrauMvqBSmG554zIsAImufN3BmG6HVbaECuXqB1ykQVRAg8zwAjeHwO+pXSWg7j1c2/tss1RORykqDXni+1Sq3ghwIdFe91TE8eVS5RNicfQSRSFqhIZjObiYtyPCZ78Th3V7hkP5krUJIPOE5aouhEcFjXAhhIYwFOo1EBhJC4toqqFb7M/yrITyBVOgLMsTd7IMfFc905hU4J/+0rX4wpWLMSs1n8PKWcQH7KiXLMRD8PCJGAibcSmEIIzHwfDsh0ELIoyegjNyvRGQMJ5hfOVDb41GsX/Qk1m0FrffezvWb9+IvaWHsbe6ZnhZYMeHBtGA2NjKN9MgAPLbFSN1pAmxD40vNiJsMZ1GxbisUoUAut224JHaDF5UX7SDfQkWjnvgGeMwaasieq7yQrJ7Z9RtplNRq5n5w1zxWh3BTv0wW8AtYQfSyvBMsfOMsKFNZcfFUbMRg6wwD5lBqsDQ0b7oSG1FmXjBQLHQCq1C5wJekk/tTdNhIjIu1VOclp6Vu6eVYZGiNKJqZVR5sc2Asaqt2JJ/uLEV7z1ajrsSrIcwK0ykPGAsNG4aTVmpjORhCdMsz2pH6A4tRYRmzRo4WajKsgEONuNAsSP18vUqX3OtePoa84kZKg+2V0U/akME6rrwsKu2YCsN9cDldEddOSmSwXYEBZ5wvgYhEeLZOa72igNecuGAUPBYp+iee8YTTWvWSlQH8CZPvazd4eER0ZFKV43RrKh/ikNd0Vz8hsW1aFLgQ3GYkTMvK463/6iD8uJNlYdmtLvXi0frO67bk9ynFziUoQLdmwGd/uxyW17emkgOGXHUYLSiJb48aRASaDEIHRYM7m2s+2uUTHOamKmMK57KyT3pk6dgkJKKJ0+QTYI8ru6sosFY9O7OV+Gk6ScjntLg82d7lVGXNnNhcS6ePX8uzs/O+sN9aj0JyUJMSe1HbT6/eDZq5aogGZDJU44p1l3oHcIO+5ipVrQPtAZv8pRmgbbR9og+K3slhDrpm01oOGz3GBa+RlQ1vjaKFrWv/Eefei66k7OxyQCdzKAeh2cpPVD7dDcxUVnMhvBCW0DDKtdHTfhogxCHtRCFg3vGmDD9wDPtgnDBc16Mx7HwMJo8HQDrRzz+I2GHEEFg2qvtcmHDecPAhMfEZWYGvPsLncqXc4aYPvYUshguzfaksmgR1j5BtOAlX+EMs9C5QEI0He0nqESGA9GUdrs/LKaX6dfVO7YJwIC16qg0v1lrgGgwHMT+2ocfxPfv3Y0dEYTNAVoM+lLJfLLHZnpWBqoUK8y5hxbI0/gTc4E74PE2B+EcUxPYkxAYjOmJ6ahgMiuUEyjdLtJIpxYXYmL2lBedeje4IjAzZhyoPmhXaZ0RlKS8wJdoDVrPBU+iVYrL6DXzaSYw0TGwpF8SHoSbVWw50DHDERm8hOuK0EgmPpoLkCtMOLBQAtAsjPwwvSzAKE/xqc/M3ELMnlqMen1ScBZFCxGNnU6sr7O/8MkOKD7qKIXwx0yqp65cujY6Wruqe8AyEHkV+eUuSUWFEIFnkKFbekRu6AE5K4bVicy6MCZBZThcG/XMvYviQwiJLFJZWXYOF/npJlEJCIDIt6Wqs9iONT4cvoVkZO0J0+sjMhHI24PXwJb5XCXNfe5Av4ywqEiNLItwaCZmQYo0UC5QIT4xCEzFojlMPGzythqF9TUMeiqmGQkn0khE5bKoI8SdNIdDMRnMzyAq+RJnT3lOX34q5r/wlWgOlHy2Dp/RYUqTHovPzjTUk29LMDV2GsZfWwV2xFSjEohd158eLplkkDMayfrmlgUFh5BxQBjrcWyry3u6m8Fa4QzGpheGuGBU4LfGI4Zgp3hqk0wTgRgVzjKC5NPMl7U64YgvaKiRvHFRRbrNECr0xLtqO74B1lT5LOWfnJryLJW/SilBavOBRG4eEiME8jqhLSFQRQfKC3MS03RrezN2pPnxzfF3ZcrJiJMmRBzKzakq0SpT/x5z1HvwjjbDe2sGClOLC2bWvqgK1Et1TXkoFvXQM+buy1eeitOTU77nSBDamgFrZqHoeDoSiqRjrRgnDDgf5Wl+gS7lc0f5lJ1rMDk8CDpoGFgcygvB7PFOOddMf6mGQEj7idb0c2dNgZkj/9wZv4oLa+WmpfPVj/bNBRuNl4RXIcYlYE/Pn42J+kSMq6OdZwPyhUtx8fx5tWPl7o07D/5zZQoLHBck9yMInAvXarXaVUCjPolxecicsqWC+QNA5yWBTAiVSu+LwDhgqyzGYYDZm9nk2ZjJXhovjbdUzqXscSE5jghx7iBCDQfDrK+s6L7rLQIMvjLWRG/EBsCyd5VDBDSAmlj5Gqnko2v+nIW4bvutduxsbrocnoEVoUPb8EzDI7AwXVgcCGhsaOSoS+82V3nM6iB80Mj5uB/jBRC3x0NENeADDYHy94UTDt1SoJgoTXVXFs7E1PNfim6xHltMHctELNEjqnymv9nf1Wqm3eqDxZFoChfl6ZkYro9Z2DAVCmMKFWpQlSGtansbgbMfVcFXMhyo8tK0hKumymTP0a179+PNd96NN996J97/4INYEVxokaw3gtnBN1e0KODE1EBzw4TzVyFpKONI9VW7MqPVbTdiCKEj/Jk2FAdTc1d43pDgROCMyJSdFeHy+WB/ClfMm3pgpZFHFCAAwDsChlMLh3Vl5z1ti0bH4kafoywcNqVlviOBI4PdwuZAiDgcFM0Ix6lDk1YpQW0hQ7sKkz5dwISQ6Mt0YfqQqaJOhV3hdC58pA5GO3NqLp4Toz3NmT/SetDc0X6AkTanf3KnojIRpGO1MdFGOX0AQO9oIwQSwsxCReUAA+Vaw6Qjg04EP6Z0mjEEHwkmMEJcaAALA+GAxkTduDeu+dEm1CoPy57ze36utp5dtsIQeA4CJ6Zb3okPVL+Z6VMxxh4xPdNx8WVTDv2amuQgtIv3fu23v8UYDoUgdPruUwucKxI4o7XqVaiXKqQq0gPgMmBdCZD2eIVwVk11tTkgQuETrpgfECwj4yASFZQVm/SqXqH5EZfnhWhwGbrH0/NuM4irMlgLwP4bxDU2P7vBR5SvBwuFNA98GXHKw42W5UmY3iVmPoy9ZjM+vH7djc/0aVonlFaZwgR8l4odvUvLK2IyaShixl3VrSFv21bxcDQkeUhOmAgJhxEpNZkwKLkhs3I79uQ5vAudihmm8sypmHru5egWRmLj4YNorTyUlsAMyaBUWhHv+LjU2VpwmDiMOyxNri41l3U46WS/RGiuoWiHvUusC0Gj4hvnqP4WfBJU241W3FtZiweqE8IKGNE+WVC38vBR3L11y58PZgqafBG0nNHsGUNpkh6TUl0sZJSvF7EJv9ADYzvMkrFIjP1lMAtx0YIwNbf1bovxJgkMBsPNlIIP7RRcp0Fd4V7p6FA4goRxv45McXaEV2SS+VgSCZ5hmZmUzxc0dySQ37n3MHYQvKmZhYvsJ0YBN6RL63CgKcwuykkaD3TAIWVxyPqXWsxOL8RTF5+NV178YvzYF78cX3j+pXhaPfqMBElVLDOichEB/gSy6IU28PINtSVaCGuwKrV6LJy9FPPnL8dpXcfGp2NC2kJNzMt0O9oyXAVZMl4CnhCO/BCODHTnvJU7hC1B0BrOAiSLQz6pvsnjjt+lZ1wSdGkVc/6+3xGf8KpETApm1hzBawU1MUMAjB+KyTMNPe79+u+8isBJduMJ96kFztMSOHWZVICYCvaf1VmerT0QkAGLO4kY7l0hmT0ynj1WwfodpGhHAmNYqieHQaHSY3daC5BzWZkjDz+RraU5YaIHEeqmzBHMnYrSsx7D6qs8u5k5ZJuFZNYuBIORp2uynQlLPaQzVgNjJrFClT07NdYMSaK7KoLJhC8mKLIeh/UVypdjINirsyTtgQFNpvnRcIwQpcu1IW+xMHHTsBBF6pG8EZbZpGbD94JO5UsLUS8yefmZOFIdth/ejYHNlSipDTsd9eLdppi9LSHQ8D6cVZlcYxJQ7D5nN7vz5afy0XD4dAvbBti7xKAv08kwL4zH0QX3+crokoSn2oL1MOcXFmJBzL8gE+esenEOENsWjlmrwxEWbCxEGOQaI3WzV560M4KbgsErPf1BpxWt3R3TS2LqpHGhMWxK4PDpH4QMhDxeZ1sMK5056D6t0UIo7FPfjdVYvX1T+LgXRQmyiYroRrDQJqktJSgxWcTkqzu7cePRksy2rs0RtBw0JAQ2DtxAZ+lM4kS/+LzDZKFcoVCJC+efjq9+5Wfjp//Yz8a1L3wprlx+WibEQkyIXpvr0oJ399TDs51CAoVxHOVLR8rUOAsC0QgZ/xARRn1+wd9zP3f52bh45em4evXFePmlL8Qrr/xYfElC7KK0pZY0ZjoGNHQETj5R4s7K2hi0CqzQcboHXn75fX7lFlpIlYMc0ztozP8JJh/5FD/xMz4XOIQhiDCBwe/M1HRMympAs+FccI6aAWfgUo/w472vfeO7n3panDBa5PFp8acvegwHAMiCCx6g8wrm7uRzXgmCIDKO+hyWqgiw1iaETCT5kAi6pAZkT4+Fgb0LeDx/l59paVk4A40IB7Gxj2pA4MDUI+qNx2bnojI2bnONmQO2SaQtFPIIIXmfUKceCfjoidCGiOsNburBJ6UmUqIHe0W8zCawiI+FhXzueEkMf2d1JfYEh4+7lIbjvTwJQWYGiCW3wa3uuMFTb+IZrf9fe38eq2ea5udhD88hz75vPAt3ssiqYlVXV1f3dM/aPZs8M5rRSI4iQVHsODAQxJADJAgCOFEkBEkQ5A8jRgzBSZwgdiLHsSxZjqWRMJY1+9I903t1dXUVa2GRh+TZ933jyXX9nu8l2T3ds6h6JMio9/Dl933v8iz3c9+/e3k2GNPJfQ6OdLyNca1z0GN0Zgag2CqL3/pG6TvaLeMDWGyolZNjGBkhNXhreQ4AKveisvwCiVZVpQ7/w+tnYN79vZ2MwBVUjTNoDju4zi2B7z2aLyvrWFgy1PBwuX3jRnnl+Zvl+efwyy/OZMvmAWiytDAfcNftcfax83+MgzhA0CkXfmZZDtK1rraxK3naBb6zVUf/NqCkEGalvm3KdXBcLl2+Us5PYKrjEvYAep2d3XGPnem8t7qY7Wvu/N7vls0H97IA3BBWnmDjNAit17haxq2ghTTRvXl8cqbMAbK6uh5xQ1rtYhv4Vwc3cg2+iqBRdkhU+vtGyqd/4EfLv/JnfqG88PzLuAzO29LVqem4MkAbVqpd/K7jlG523q+9TYKV9JA2uIiA6PDly2Xo4pXS3tsPz5tOlQ1FTgXl+tgXZi6UUeg/e+9+WcSNbnjFIksz803DcqHWxa9PwcLDT4HKw3IoY9wNfQQR71UQUiG0lIMHHw3I+Plsesqo8TnraOdIN+8ZYrAtfbZxS00bj2P2n/7uV/7YgGPuf8DCee7GtdcGentvqy1FIxvKpKzId1bWw0I3DRuC8GlQ92hni4Sr2+BdCyhynsEn1vU5B5PFV22Z3k0aHqbdVM5nco9T68UpBmeODiqQQYxuGnhs6kImmp4FbASWAEFOhYLfCp3AQ96awGcgXlaUA/R6YXgDfc7dGR8ZLW5WZsPYu2CX+CZa7REWwTv3ZmHo9XJo3AmBk/HtjVAre1hGXR6tKRvcs8am6j0pqIA4OlYXJi4f5eNLBZW97YDNuY2lMt51NksvOAWgt7+vDAKkulauU5OGhz4HaHX3hhKIAnq0lqNGj9G2TiPYQughZNypxAoo1wYC/xB3Su/hOi7Cpz6Oq+AKhCND6QkzsOyGa3a/+84eSsP03XTfAYKOwwiIcD6JUcHoKgJHNzv2yjEzulXGrByzIj3sMbOHaZ3rewDR5YuXEgNwrFGArLsjVpE7hKzOYuHx3FnKMjLYX4apu5aJysLsQknSy2JnpyfRuu7+MHnpUpm+dq30DmL5HVa33tOeNb/JK9XNld+4g4icbeukLNfLT/3Ez2DZ/FjWST5OLKUKZHiPz7R1Z0fqeE4FYVlsb9KTt2JVORYLAe2bvlg6RsezeoJYEIuA/OS7WN88G4ngppa/wzPeff/d9OzlXp7XghAIeIz8vBYAah2NHHq/+V5ri/wF3JBB3/NaeK/e9np+5TLlpx7NYSikeU/0cJS6Q1rsUDGm5yRcUiYRbvKgzx8eHM3+2u997Y8NONbA6/b7pbOGs/v5G60YDkeTQhWYejTfayWf/n5y3YI4QhYta6IGRoHZGgegMp0DA1mrpjMjXKuFIHF93+91Mp/jGwwoVqCowSxM4q4OLJH9crRZ10i2Z8CdQHsBCle8gwPyrkzg4DuZLA31pIzm41mvm6faxIFbuxtrBaAt7iDhyGOnGDggzqUwnOnsoLJdhIWbclEaSwtDwDF1s5CxGrCRSZNHi3Gk1zHvB3CwoHqhQx8aLkBoe22ulx6Ax0GA/dDANZGzzCTlMP302MiklM2V3dy+WJO+b2iknL90GcvRSYqUjfso++KiYXYHa0VZLi2idQBnCdB0HtPHb79Qrl+YLoN9TsQFSCivcQjBKtMeSEsGkUb9thmmtW0Sl8Tr1EdQdsxOdhqlTo/Jj4KmhzJjiXjGvzr2BCuNejrQzyUdsjBbb1+Uj2NY1paXy/riQjkBtBxF7uLnGSwqKENDdbfjhAQyLT6HGui9tPcOlMEr18rMyy+XFz7+ifLJH/hMeeXlj5XbL7xYbj13k1fbyurKSiwuFZj8IViKujeu3Sw//VM/Uz72kgvcI1A0Q21L66iQU3pFie8uq2H9Hebg2kCupncG/hVoTnUJAZl+3CiQGRffYKxsUkG5uiDyQ3viRekFBGAEI6eAPHz4oMwtzsG3Fcgso3lWMKmAE3CwPLkWvEoZ/V9Bbfjc+41l08ioRwVQeJHvpueXmlY9faf2RJ4mNuXwj6G+gTKBqz1I2+sGV7rU9+wJpc1nf+2Lr/+JAcfaCTaxcm49h0vVAA4Jt6pUC/nM4W9z8JknB9dkis2lpdKJgNjVLFElssFRd2WcunK1DI5PpFcpOynwjMAi2Mhc+VRrQJymgtV/tSHay9rCXDl2/ymu6UL1Ytm4bo97TGXCJA1rmmonzeIcKWKNyNvolklBxLgou1vrZQnNasypD0E2yJoBizHh6wQ6NbjCr2tlUtEGlodyGnsIc3JdkGm0U/4AvRzWgwfM1908RwBIlxd1wJiWpG6QvTpulOcSn3FZQoc6kloQbwZ3WRnTobKJWZ2/eqN0DY+Ws5jvvdDDvd+n0fZTFy4BmF2JU7mSn8CqFl1DGQii7onem4miEKGVh70yrqHifBmFrQ/rShbV/VVJhOlsCyvLYXmkR9pMsJMRDRwf7MVFFXDkxWagpwuOucYy/5URYxyXr5aB8fHSCwCep7wuvep+9ckPIJKOSnwDchkzxOk2Mkc80zF+vozderH08e7JuW4sHgCFdj9/frLcuPFceeGFFwCflynCaRbF0lWuI2nPlku889kf/WzmRQl+hXelaywE6Uy+EUbyDWDw57CLbiyzdqxitzw+C/07nKIxOoZbXPc100W22pbYz7g0lt7vCPMTWnBdV1cLza1877x7xxomP+XBustnHtY/tDAZgYayeiRpT44GRByL5adPWG4vh3j5r6YjL3gEOFJe20jgqXHJC3gM1y5cKb0Aqbyjt6CS9IEMEdlzqdW1srq8NPvFt+7+iQFHqdDK0aXqvXXj2icSNE5JWxXhCPFbpwLtpup2l1Yh8AEreCYDwTaXFksPRDJgKSwpsPZEjExOZY0Vvzfr4Yq6EVDefZKXf+TTMHQYwW8QZXH2QWlDW1qGvsHR0jM8VjppbIVbZmkAJ+Z+Ky1rmoWOTP7xEcYXLsfaannvzttl0SAtQtmLEKptnEdVezQQNWMEEprDHSY0K3v1a/thunNduAo0mI1l0ahpYjicYVABU0bhU2By8S9ntfejLQYAmi5cJAVfN+v0eD/WoAt5uTC2IGBZ3b9bppNBrYdVqrSi2RCcEYSme9yxOI7ZkH7WmRehl3mNjY0hXO0JAJ/CON5yW2BBxaVEBTd7pFyvxSkDzRowDtqbnp4u42g39+TqFWwAH8PcElMGTRvxl4bnt4yrFWZsyvlPxqqc0R2a84yxgQNjTF195drLr5aPferTZWBUxdOLS2KXOhYu3wfGJsq4qwxiubkOjetgu91LXFAAXUu2Y2i4jF69VkavPQfH9meEtsqlsSQUcq1J+cHJqTPTU5l6cG/2XnhqGj78oR/4wfLc1atpr2YQoOVXczdWhXT0DFX5am0NoLuCZEdPX+mgDe1MsOzpLGzRxzbSivJXZMY7ALg7uRp7otEDOPK1/G+w+e133yquK135hvblnu+babVeuJ4ryoL8VgExP7gmYERaeCTv5Yun/FL5oirbanH727Fj6a1qPefz5uLSuQ6nOMAiXllcKqv20j6aSy/m4lw91xbmy87G2uw3H364uVRdt25c/aQWjm9L9FSq9b35VKC1Rgys2oC1QSrx7AI92N4s3XCaAiwz6kf3YJa7N7f7chs/adKz9mbx9OfTcvvdyz4roRyBu4w1cq446xXAQbN3aZ6jNSWewqm29R4voLRMGIJiwrpLphvQvfm1r5XXv/zFsoMQHqKJT6nDIAykdeNiSroWzv2yTukutTww0GNIZXB35rlb5eOf/ky5jdk+PnE+Wt8Gqz1GAlsNSlvmLKqtKY6QaI7b4yP4ZHFr6iNjyXhOQ7DbtxuB17pKzAW6hTFb9W+C0NFO5oFADl64XB53dFE201JzNUzJQWG0nrSUdHe2tzYTk5K561KWKAEePXAULkJE45VuQMo4lL1b5m+cJS4g5XA3BXfCjI/PvTCqZaTcmvuWMdbaKdbYkbONd8ML1Ygv5ZB3TwGHF37gR8orP/DDcQFPHU5PfVJVmR96Z7S0bdDbnT3m7ZZXz59Cw7YBLFq07/Dla6UHsKpjXARiYx+VBqYX5cU7ucbZk7btKHfefhtldVRuX79WbmAFDquoeNI6hW/3WyPWAQXrFHeW99MepCmjCv6eGShH3pVdeTbKhnahbW2j1MvnrZxtzGcA2fICcMKGp6/by/X+3ffK0spiAtkNPa2E+Tu638M6yWuZJCr9/Z0bygcfrfxUfpAxz1ZFXumQmGLqgKzI2yk/KfDPEmn9caNsrq4DKMv5zI650CRzzHi+PacDZH2jffb1DztbHMD5RF9vz20rkUpzNJ8efpcxbJyYnq3n8giF11d2Rnc3RHG8QkYcwxB9aMs+TE+7r2vWvsNn633NRo9n82qOaAzSEiRWHs1mmU2Zsg/XxDQ7cFO0RAQcrYYEVklbZhKl7955t3zL3S0hnqNUHdfy6qc+Va5evx4N38vzLmjehfA272aJBgRCcGjDtOxHK07y/BAWWmm3x+tsZim7xvNlA68uas61LHwFY7l2jrOhs0yDFhP36qxyyC1oaKW0QEL348wJ5j5Vl7mlTspvGbhf3RivC6K819Nfes7PZK8oBc600gb+QZsAdZgPLQpISVsX9d52MCCMc+p4FWMaPG+93T/8wsWLZWB4MONlzH97czNlk6Y7lM/N71yq0jRlaq/b/gK8oBYho5gKVoQXS0p3Ti587IL1I2PlhR/80XId6+aU3wHJKhU8w1O8HD5IHlwnvT4smX5dLmg7MHOhDM5cxKUZx33qzEhv7b4aJ/HdkCg0sozm63V5R2XkYDWn1vQgUMPwTtvOfnmMa0Brp74KlcMBNnEVjqGN8cEoiVZM0TlVtm+1AlUk8Ar33EAxo9t5JsuckJ+ZSxtpJMiocNOFD+3jGod2tJEFpqxOibn/4H6ZfXAv15wvZtltR4EhPOCztn8St335rfh5lXvN6T0IkPaXFvnj/QCL1/mrQFj5pJPyezrA0efdJEBOs8PCdh2Cxy231qb1cFcKLWNAQM9l9vVHyx8acOo4nFTwux9PKvfkMC8qwKWsU0LD9qkhYAbHKXQN9AMOY3wOlXMIr+/WaHotowKVQKuNld+VwM1viej31eWFsrO8COBQeBrdWFA/Vo5d147HMB278zRLPZ2GvwZKO/nSXSFv3X6xTPB586WPZV/snv7+pG0Az94cYyj2HPguiWW+EpwH2EyX0UuXcSsGYAAZmpNiUQU+aUTyNQ8bSctveXUlTJo4TKteEQq+V5CVhlaMOnLNxtPKQSciuDJurUOe53QfdAEQfwLB7ymdbgczMJKyqP0tSxgUrStF1VzWK/EffqfHaXu7rK+uFhct60Bw+gzaI9QGvsdHh8v4+GgsMDg1ZbPcrrfsD92YE050HGCqZlc7OlajrVVHR8XWFeucU2Yv3F5ct/24fj24fVc/8cly5cVXqBduNnURmJyLlniG9Sa/LMpWCROWciCcrquuVhvt4I4UWXyMuskjWgMZzMfDgiDVbL1X05O+ftdAcBW+MyolQLeXh7p42F4+t/2xd83BpKu02+yDB8VthcYmxtMzJ01sU4HF34PDI60Z7nZQUHdd8S47N1Cu5GX+8k5A+biu2ePk25WlpTrmRqCH5ln4DH6xvtJqFndPK6e9w5im441IAzprfdm21jN8SZ0ie+ZDfj7jj2TNZVgi5fB3rtc3QgdjYJJIwPOqyuYa1uKFqZlqjdOOWxtbuf78C8+X5567gXIejGehEs2+7ZTbnXIF0v39/dk35tc+POD09/Vh4Vifb0sjv2WyBnDqffOqh9dc/d9lEPrilrjG7lHpwy/vcX1X/N6zMBBsFEI1p+8poKYnsULQVno5uCYDLS/OlYONtWwZ7Fo0LvJt4NiqqAksmxrXT0ntmh2md+nK1TJ16WKG0PdBQDWVMQWFWAaCcxHcliaBcezSPOZsx4IYwIQfmJiEUufC7JnjxXvmYZlkDBley85eFZfO1GVZcYEwacQ7xkTMzyaxSj5vzayfprfp6N5oiVi2jLqFAYxL2YWvhajQn8EF6ByZSPeri7iangzW9KYIMNIzgudB3b1mgBwOyW6VaysrMZNl/F4AV62sdje20AQTXaBdxnOLnC6EfYdnDyiHQdHEalp1cb5XXD3rbx1hQrW65reDD3cBns7+oXILF+rqbcBGLSoQUByDv1mLBZfOa7WzQJeEupNPaOMnaUdYOD0UOuMjAmLy5hmbJArshNPS8Kyz32OZ8FysBGjkNjIb8w8Ts5NGWgFHlHNzfaWsA0QPFubLB48ewlMDGSuklaMVYyeGsbalhbny67/yq+Uf/oP/qvzSP/yH5Td+7VfLl7/4e2UOkHJKjONr7HW0HOmpQ1B3SFeryQm9gsb5yfNl5sKFTH+QDqEXwLSKdfXGt16HtVwp044Ijmg0ea7yS+KD1Nng8zF0C3DsN66OUhBCVFpRQeniodUonbRc6lG9lB4sqXFjoPBZL/zVC6ibzsToeJmZnk6cNi411o08pHLp51rda45k2s/Nfu3+/IcEnGsATn/tpSIPjqeNLRM8AYHm8J715NNGlNGO0RzuMGCDwldxezqxbrLhmYKUezUdWUTGCSNyCBC5Tz4SxUPGUxhn776v7YtmhviY+OOY2XarthR6BQCExncr07mOTu2xUjNrzgZoeD8WhPnClAP2NGC96DqdARQ7B4bLwPh0gKadMh+Ttnmk/rxn+WTmdGmTZ+b7aGHx58BDexns6tzZ2ITI7t5Zl7mI/fEEDfjaqqdpxBXkvQglDO62OQEZvhvvaHcawCDgSPr20lgeW93Uqi9OvRCKGpSEpjCZYChhDLwaKHce2trKagbhbSIAmU1OmRwL4nwnLQ8BUM3dD5D3A86OSF5Yxc3gnvPF6pottbs9+4lZp3BfbUcPXSr38dKVmbl+o3zih36UdhqmDQQr2gB62bX96OFc6q/wGZDXfRG0nQxZ3RNqB6gF43nO+tieGfFKXuYatwXaB7ywYJw0qftoUVxgzMP30+ULAKwAKMdYe23ygeXg+Q1o8QAF8R73NlFS56dncJUvtaybc/bGlF/5J79c/ov/7P9bfus3fhUaLpT5+x+UuQ/eK5tLc2Vz8WH54FvfTOxydHQ0Lr6A7jbXBuybcVfG81xSxGekmZanQGW5Fh7eL2+8+UYsVoPk8nt4mPa0nnBK2tJlS4CFMoBb2gnwXEeZzwDqYygGHDGIX60X+Szt2QIbZSi852dtrvDIEO3sEBCnjcQNg1guDuep/EUZ2YsKzR131hKEyFlHd+/s79/5Z+ulego4z11+rT8xHH55ttKJK/DM0Qh1813G9fH9nZ1yAkMbF8n6LDBQL0TpGhiIbyooJD5B5WOC1gRyXU1kmrE0FJYWkT00vRfu3StnTw4zTkOAGANwzsGomth5L8TVXJfBHocBFcasZMcRjCOvxgqyESW6JXdMkN3K/Qi13Z9OMo3rZGK8I/MHbHg+8QrrYRp895Dxu3ppchpGILLh7r77LgxTNZFrDVsT11BJLEDhoVx1m5DqOtnj0Sa4YNK2A3xtCGKb33uxRABDHqgtS9phoMAZfwodTOsGffu720nXbn1uRAgWH9wvd52cOTeHdbNdXNk/i9YDZlpggqEb4Tsz3QWnnPwoMG9u75TFxSVABrcHOup2ZElKgE1BlH5OuYg1QXrSRUtD9+2Is4e69vfVpTcHR0aS5z7lVNuvo9G/8Lu/XSYnJ8r0zFSWinVjftNz0OLm5kZZc3oG7W4crI7Jqa5GbefKf/aAerpFS3aroP7O2XPpCsf3hEq2H3VyDNeD996FJluJYTnZcpXnH22tl2Xe3YVeOh3GLS7jQjuE4ZRnvvL7v1f+f//F3yvvvv2tjFv65Mu3y6dful1uTU+Wz736sfKDL90qk31dZeH9d+OiGSM0FqiwZvAkoObIZON7ls/9xxwKcYDlszY7W95//Wtl9s63yurKUjlQSQI4ApK8F9BBmVhnF24f7ekvt85Pl08993z5+LUb2dv8FhbTBeo7geUbhUM7ZfM9QZl803fCXySJ//xtmoJ3Z2I3gAA8I3BnXSTuJX7Hb6f+WI7wrHxKOezscC7k2a7O2c9/886HdamufNvAP+WtHjbdt6VZDy9z3RwFESfb0eKlCwEyftON9dADs9V5To7jqBZINJTEhLGr4NbfAQ7SSTco3+MicE9XbeHBvSx94OAv5xO5nYmWQJa9SP68k2+a/mgvg53kpeWg6+HiSAq2DBzAUNj5FOA81CZqb4XOmlbiCjaVyKZteXQHqvUlI1d30ECi43a4kOtqAzXY3fc+KIdaONBERupE+KplZAyAhlNQ+UxXqOWgPNk0j/sJMMMQ6YVplTHBbL6HXtKdstSxETAzgrSLCd/jWtQnB2V/fbnsLi+WvbXlcoAA7wMgBi8FWMdYpAzka7kcc+OC8Nmd87guq2pdXJ6zD+Dr4DmtAunqDgRttKUDOTdxz+DI9AJZH92IPfLqoJ2mx0bLGICzjyu3urRAnc4AhF2xtt5+4xvlDlbBzVs3shj953/3d8r/5z/5f5W///f+bvlHv/QPym/+xq+VN15/vTwALJfm5yMA4+OuXdxZ3ScayDiCLrs9YvY47u9jtXEa5LRdHKWs6+VuA3u4TVuUYWd1OQu0G2t6RLlm11fLyiFuA+SVN+Ja8uk+8P0Aji7of/2P/lF5cO9+mTg/UYZov+vTU+Wlq5fLTdyOyeH+0tvZXvo6AVfaam1hsdwH1DZ4z3igxp98JXA++uAu9X6dsuBiuT43VrCrI7ZTZqcB2X4ru5vlFKDmzbS3WtK6yo+DnT3l5YtXymvXb5Ub5H0eaylbFcFnsS7Jo4PXevnu1tAuh+t7tmOUpfxqYhzyj8rORdHTO8VlezC1PuPm5VMAQslwT95v3lempO/+3v7slz60hdMCnFrQlJXCVSEKGHihdeS7BUghaqFcz6WdBndNGafjCzY9I7hUamoaxMLHSoDZ04XXApRnAcf7CnHNE5mDkXcRqJWHD0snLShhRjB7h0F6JDZI7HOSxE8PieaEOkFDoRa1G1Q3UCrQ6MrEXeO0Kj7r656UML89a/21sjTD6ynqG7cwQ10oXSIbQmGulptbzQ6UuzDZ3H3cKywLA4V1UXMAB0aJpUVZYt1QR+stTWuZ+A1NMnYiYJQC5v4TwLEM0Dj7PMGsWjN7WAVt+N1nEagO7rkIubGLXTRrZruTllMUHODlgmKWwSU/NfMnJs+XkdGRMPCwW+NMjCdomAmglNnTrYtffPUTZeD8VBnA1xcYA8IwpusVbSNMp+Q9OjhQBnBp3FCQApb9jbVy79075d4HH5RFAOQbX/tanpdif/c//zvl7/6d/6zcf/9e1gk+wNra2dgq83OPysPZ+1nVz3FQBnK1HuKaIQy6d7pvbkjolkWH8IhW3s46FtLqCoIH4H8T0HrzG2X1g3fLMhbn2uyDsrCwVB5Cp/tYIxsArDtVZOF72sGxZVphWn+jI6NlaWGhfOF3fgeQw4Klrh8DIH/sk58o09BnqKeCrFZXYhwdunpnygLlnrt/P72e/QNDad99FPG777xd7r33XhkGwC9C707SBOLgNXiKergb54KKgfJkWogWdtobq6uju9ycmC4fu3StXIX27igioGn5+ZkpEDznFJUhLLse3t9a3YjyNMBd5ZM0+bRbXZBRXmss7TjL1O7vuZqjYCN/y8IoNN738F0FI4qWz+OD47L6aH72m/NLHzaGc+W1vr7GpaoMHvnJhe92ABL8n6UFeNB1jA3q6muqjXth4D4Y025EmTNF57qAo8AcIxAeCpCH1wI25quAc81gldvCqKHOYvZqKk5fvV56h8dCGJcHqOBgWVsAaNqATo21uGSoA990nZx8aNd5tTKyjQ3X61FpFuLaQFxPuVply0hRmR1G0VWqQVLKD8O5x5bg4LMNSGna33FwIa6McQoHofUPuBdT7bq3XM71CgAF/GqjmGe1vgQj0jNNf3u9VU9BTU3+mDOaHYbWunRXC5nYfa0cRGg9jF3JUJZveGwc1xHQA3BcCMsyuLfX1MWLKIWeMurYIsrk6Ft7LtT20iNAyvUp6D568TJgP4WbhAUzMVHOT02VET6zMDxCc4ol5fo1+v7SXVDQtViaX8qWyrP3ZtNDtr+zW17/xjfKI0DAGEGmspCfpnuEmE+t2VWskm1ctLFx3a+ZtFe6mAUdrLEsjgbguvLj6cFRWXCdny/+fjnd2SzDCOBAR1sZ7OoofVq60OLt+7Plm49wLyW2oC9N/SNdOUDBl2auu7yJpfD1r3410z9eunmj/OhrnygzI8NloBtXhPfjbvC+46ccyezOGm2Y0726Y6TpWtsG39ewpL71LoCz8CjTJM7jAg0gEzC5rEU68BV5ziM/GwBe9QSqOyWTX0KGXrpwpUygxFzETSvPkeRuFWz7WIfE4uBLK2FbWCaXlnAnzyyQDt/Kq/K9zysj8nTGZkE71+zexhLfdWdNgCyhA56z9zDWGt8NUdgpsPZwriy/Pzt79+Dww8Zwrrw2YC/VMwflymmaFrIRbI80lCnB2GrbLTRHl4WEKGcptJMq+93C95xLAwAkrbRiVfBeAzgydnVTngpczUcanSkfvPNOOYZp2wAcg3JTV66Vzt5+GoRGIQ3f8XktmyqQtRdEP1yXZWMTUxVGUPAVJjeMT7SdQiSAzb9aP8smkWt6jbD7QO0FakxOXS9jB2gFGqG7u68+y+kRNwmGeYCmM4CqFWEW2XQOxtc1UOjNcx5A+tab3yxvfuMN3Iy3yhyWnMzn2BEtEWkj81oeE6mg13KlcCd2EEZBx21g9nBxHHznQMbOLuMqNcC8v+9qfyflHAw6irswfn48W5tAklhXwxNjGUF7Dvp0YpmcEzwAGIPWqI9yDM0GJqbK1LXnMrLb2fK2VwZ/kr5uq8tdGF9bfvSobC2vADiO6t4tWxubZW5xuSytb6XHTYuto6M9+1RJ8ElcFVqsnIVe3QJgppgAPjILdRK4jIPp0ly9cgU3oiN8Y4DYoO+hsRsA5wRBcbb6m19/PbtTdJLPzHnqBf8IJaEfinEDF/eBi+FTdpjBBo8FIM85LEGrwHo5PmkEN9P2GYA2LwM4E/39CIrB1erGZ64g/wztbmHdb2/YFgdlAuC2G10Bd0rMwtJSeVtXCx7WwrB7+TyA5iA6+SrTQPjchFcWN9fKGeijutVyEmD6kB+tokHqrovumkouhJbgNIBe9yPDqkVJDA+NpC5nKaPz8lx6ZRWrb5+2sT0driJpQw8pT972Fjq5d25puawiK1nHW1mhXV3+xZ6qLXjLcTqrs3Nl/S7exs7x7Dunx98fl8omyl8tUw6/CxQyCTTzSvMvhFHTuJVLN0yuLaOJ2msMZ2g4QSaF8QlQKZy8owA3QOMhgiZApavBoz5tUPTR3fdwp2ojD4yOlbELF9NT5fMNyHho1fhdK8QJo8YMFNqqDY/SbS0xa+DY+nHmE3JwNtsMV1emBTqCUlJHI1BW1+7V9BYUbCgbvLevL+5RgIH3LLwBVndgdMM2eyzsKnXKROIQ0OH+vXvlS1/4QvnW618vq5jhu4D1ztpqWVtaxCS/VxYBHpnN2eKaxeYruEbYYADTNEhsENbR1Daoky+dMT7QW3dH1ZKzl21pbaPcm18sDwCCBfLZAAgcvDiGEE9gNXQAMp3QhkokqGzPovOdOhC67olJXKhJaH6hbCLUbi1r+Y2RSXs1tpZk4mGUYn11vTzAytja2SkbCNAyee8aO+IZaVzJc1oeUr/ens5y/dLFMgMgPzc1k7jIZQRrBCHthI/PqWAAiSMY/cAlVvk8S9t2dJ4th9DGkdKODnayqIFzx7q8/vWvlW3cq7nFhbiI7nIBdJJp/iWus45QLQIQhwKHCqUy9BP+dt6ZvDCN625Qen1lpZx39rrl4lkDr7EqoIFCH3cMza8CGh0fS7fykxnWVPgBrtk78PAe7p8Ln2mhTDtcBNrprgmsjsUyhra8tZ7tZbRyLI/WlnkMk96F4dHSBz+rzFwj28Gse9u7sVKcVT8C2Dg9R7B/DE2OaGdlYBNA2jjYK2eMM0qFhuc5tHJckXBHGqPMBFxjc7pa9mguAZYqkJUPHpWV+w/LwfxK6TtCeZ85O/vm6Ye1cHCpmm5xDxmLfy0fsJ650HxyAX5IbmqhbZDUNTRc6U8hd2Je//B49hSnhnnO86lF0rhUFqVqoaeCbhYACoy0+OBe6YYxLHQ/wjCEADjJL92sNjjv2Lh+F0BSHt61ETIoS19VwHFtFxosAiLzJ5/mNN/vJFW9Vw8Bh/xg9Azxt3FoFJlO01YTNz1IlMVD68L8tUCW7e2hbK5UZ5k/+OBu2VhdKeMjQ+X5a1fLratXM9z+uauXys1rV8qlyYkI1jJAtA5g2UWr66UrlykKmMAKmr0elqEZl2Ksxm1pHS/R39NPnU/LHVyYr2I5PUQYtzCZHz58hKv3brmHa6EpPYlQjQIqri3sDgX2JjlmSZBa3wHUaFd70M7CrC6ktQ9jOmhNDWi9XeLDbnlHcQs4IHZZATg/IH3BGH5uCTVEgZZabHuA4tzifDbdvzo1WV6g7s9fuVyuTk6W6eGhbLF8GRo8z/WbKJcewPEYkOiDJiOUxbjIMeVMD6UCCQ1cZmSeNN98+20sGECb+jrD/zr07bG9BRfK4FwhGrIsrq6VTeNIsUYpuWWDD/1u/NG0JyfPJ5ZjXOYI2o7iEg8Y+Cf/VdJfXF4s6wCXI3XlLRWl7oi9brqFWkou63p/fr68+2A2HRd2XEuTIZTUNK6VWwQZbHckr3K2Sx0XAepTQUGicVEQOIOFehGQmhobyyh240fhYWlL29sB4MRfu9V1p3SxXF1xFYW0wLl9epxBpEqHitFD60oL3WVstznRadTfHuPTrKPtMIrdtc3yeG2rdOwelZ4DFCDmhDKO/v8+AM71bwectJBlg1A5ZB6vPTlsqAogjq3YQhP0UOBuKq3/qYUziFvl+BufrQCGhuB5T4VQZvV7Y+k02jK2Omk7EnjFOVQ85zPDaOWB8fOZdiCoxY+GIWMaguxaLo2VpAslE6klDtHOap2mW1wBbQDHo37U75axOZr7pq9G18rIKFkAR1N2hUZx6PsojGAiMoHv69appczn/r37mSB5rvNcGNUlHaaox03n9Vy9XC5MTeFajJXxidEyPDxQBhBiXQuavqygqedgeLuXHdlqOjJyhptTr/R2SS/K46A+J046qG91a6f8yue/UL70xrfKPsBjL9Q0eU5rIcLsgz1dmYKwjPa1l20UAW8DELM+dCyePtKp7tMWWtSu8zofrI6UdQkQlzNQIPyz+zw9GNB/cXmpvP/+e9BZ4K3CnJgU9JDEG1ubEfpPvHS7PH/xYpbwvHTxAi7MUN2IEB7Wfe48eyZBUE8tXAOtfQizQxgcLnBC2tmgEBDcwHJ7NI87h3XzAJq1dXWUhZW1MobFMTEwBNBYStqEdpE/XT52yd4crWJAyBZvV3vSfhngyHX3Abt6+Ur2058HMEZwQ0cGB3AVdzItZpe2ODg4BrSn4asaj3P7GmNPtolttIPgz+LizVKmhlZayK4GcGVmuvRKE+rgAEAtp7O4+8uA6y7vynP6C0rGDq6jcbmxvv4MUdClrpzJ/5RXetrdr9ujBWWsxvI9WFkuD3Y3yxFgo0gZt7Q9PDJ8hLzXdQUdixWZAJR4VjkydtND+QYpxcBjvvPZQR10AXlq9punBx8ecBI0bh0RNpPitIjPgo2Eq//InEK6ct4OWsPFo1ySUCQfwRLpd6ATv5VhwcXEBBWnISSYyyEA2Mj5TkOpHRRe89NsXKKxHdfhc5r69n5Fy8GAlsGuXcFLa0NLxe/6wAPOdOae+bgIumDTTP/PkTKJ+BVQzNP0FJz6veoDwVNw07RVm7pspg0u4MzNz0UbXEGTRghpRBtWEvuhW6U752ZtifsgEBOY+pemJ7PC3jAM3N/nEqcGTSsQknNiMjKiVuAOGkoXsR/QsOfCMkt/QVVaWtQwtzEC7h0ABF/6xjfLew/nJE7Gw4wiLBNo6EmtismxMokVMTM2GOGZw+pxdb8+BLkPmjmg0u14XZvXMTSu+pc2om7SXSIlgAjghZbQXHoIxsqsbWYPk4uLuTJgGJxnLKh8IRiPAmYfu3a9XAQEh8hLy8e2crzKEhahQuS7xiAGAUi7fJ2i0Md7vRPnSxtlw7bNWBFHUa+vLfO5GkFbQMBdNN6Bi04AvQwgDGGVyezua2Y9BIc9gH8DvlWjBwwDjjU46jM93b3lysUr6XF0NPjqwlzAb8BR6MZ4AKQbN2+mCz47q8IPVlVr31G6Wn0K/RwW18LaSjkCND0cjezyFOdHx8sw6Tm2KWO2oKFg6AjnxY21sk8ZpJsyIU8KPRdR4KPkT1FhD6gpOOLOadHIh1rUzdKljvY+Rhlu4YKtUzbd/qw2wKHy1vpy6+itvYPkEwufdP0v4MOn4NB/cgbrspQOTrm6BVjfH8BpxuF8t+MPAI61hsFlFhF/H/NrBOY+UQPT4GMzM7Fy7LGyRGoNj8bK0D3w8HuEiPT9boX8raDrP68vzJdul26gISZhAGduK9QyeAQPJhNUBBzLEtByNGYr6BriQ3Dz0+Q1D2uS2pCXQhoz0/q16mhZvJpyqFECNg6Oq3EUG8zrBj+//vWv4sb0lStXr9W00AJNBmoKt0XR1VlCEAyoT4+P4MMPR1s63qMu5kWZETAbXgvGZULXESADo+brVq0D+Oj2fATQTJt3LKdxhgwsA1Td5vYRVtfdew9ok90yOjxYPv7irfLq8zfLyzeul6vT5wGboTI1MohZ35OxHLubW1hRcwGXcaytLoRa10pB9BCk4zaSd2JUZE41Q0fvSSmByzpqphsScYW8FVwJR9MKQikwdNFV0SrrOG0rlwCOMQQ37gHv2C0+N/tIVIjV4nACY1h9g/2AqONKHvN9OJM53c9rH0HNkqrra2VlaZ76bgGu/WVpCfChPILIEvwzSB4zgHun7U4xjFloiWHNh4c2AepjYzM8r0Wc+nE6vP/qlaupzyR01DLcwGJw3NFAP/SjPXym8oPWV2/SeOii7ps7AQlBwDikVuw0ynLUMWQT9uxNlm7aX3dVS1HQMUCuVTEyOBj3d2l7Iwoms+hJQ0tQwGkHZPa5n55K8rYtbBeVVeapcd8tnQVULpY92mRxdZ20qL/PSEnKK0+tU85jV21DhhRnJLDKK4na0t3k3fcY4IFmWp7SL7J/+n0AnOeuX34Nc/7J5M0GBDwigK3fuZSFgKxpZbwj0NzuyX6EXMbpgJnH8b87ewd4qlZAreEh4KiZBYnGlVKreFSGFpwk5GlZRTs4eM1V7uyhGpu5WEfekrGapMZe7CqtYGBZjK5rWSggJBLtY9eq9xWQgFIYK8XPf7VeNW+PCkG1zpaxOZEoH84zCrpr/7535524SleuXcElGq2C6iNwqosuWSaXv3Ai31nuDeEuua1wP+6LwrWxtpGdE5yGYE/DPuCxi1mdxaspp8Fwl2h1lbxOBC35q43kEMppOayjWtVSz2EhLHCOYs188vaLAZprMzA67pp7VT0RKutD+RSIZfKfB6gGEQzXwElPIad0smWsex0QJtM57gRXC9fIvBXadYTe0bWO+BX8jCO4dKiz1J1lXK0cTumZNtkro+QzRJ1IGFdRK84xMGfjGluPqYszZWLqfK0jGlx3coPPgw7cTYTS+W37tKsWzrIjdVEoXdD0gHI+QBFoAcbiI68r8KK7rWamEjQ/PNzL8IFBAGofd8bFyRRAHk+9bXd7Eq8AOJ1Yrm4IMIHLdx6rxkCre4pZHmkeGpCnVvTC/BL8hYs6MRFJ1MJx8KSW0suv/UD57M/+2fITnD/4Y58rN198KUMV0ikADY3HSWu7szvOnA1YbkMT+dL0RwDOK5NTZYA6qpSM8xi0D6/lv2p9SGZ5Q4XtAFwD+IKz+3b5W8V8cPiY8sIz/HaQaVVeT/nfRM5SmB5shH7o3AnNKiAJSclw9o0PCzg3tXCc2vBdDhsgn60z/5Ov381eJtzb2sk4HNdgGXXBLcd1CA5UxIaXqB4Cjs/723SrUNvYoKiMLsVIWM13/977BY7JaFe7ZEdgHEcYKysCWAiFYCZAmQYjLU6HwhtrSD4whMIhiLlusaa7oKOWk7AVtGq+sX68xp9pyZwKZFO+1Jf7frpMx5qCiiZXgBzD8TwCnkAeD2ieO1zc3ia76Klw2UMAu6H8iF2sMLR1N51VhP3o4KT0wpz2PNk7sLq0guZezRKfaqoOQVQTHOtNLZRMKJu9NJrzmtWWzW7YLawWrYcbF2awqIYzNiRLh6Zuup0naOHtTFx0LJPr4rjb5cjkNK7wRIAmo5xrLgmWqzktrxalrZ7taLguLes6OzXGpRC6NKlB7aXl5VgvNZ1KN3lU4NKKsvxuSezmdhC6jOJuuk3NOAI7PDaC5YfgqExwndwh1NjGEe3WjdXoHK/DXQf/HaDR13Drd6JkVDj3cOmUBIV5EyAYwkKZdlY89SfTlCE7gOBquUOFAfFVFEIN1lZ+cL2jq1evZ2sjK2DPnlNfehxHMz5e9qGFlpQWqHTQJXGRtkHK1t55NgFlx7bQaKUXRTn5/ItZF2qPdl5fW6fNlwHn7eLgVCfKYoJQl/1YwR0074G9Vtw/sH3gw3VA8QH0PKH9HebgLh7ysoWzU0QZo4HSRraz8TN5z88RgH2spy+DEX/00z+MDNp7eybxm7jKPE+teVeLnyRJo4fvA1x3WY9zgCzck2dsRP59eAsngNNyqSJ0aZz6vTlyPd+qpkr+lFCXwO5aA5Ey5oAjQyGuC6bDvXm2idk0gOPvp4BjuVtB4whTPVynRBfNYNjw1GRWDhSRM1iKfGR2y5ABWwCOh6a0Fo5+uukq0Nswo98dter1xq2zHBEu8nwCNk19JWyrbKcIQ+qby9bd/YX24yY9evQw1zcyl6bONs67FExz3OcFRnsittDEjm45D1Nq6ntPzayw1kXFu8s2YLEOkDlYcAzQVuM6t0nzu2dwJNMfZBItPDWdPTTG0Jw8q4UgXewi1yq0x0vNbG+O85NWl1co90HqrNVnkNM0bCcD8W5ZO4pVkYD3WReDFBOoO2lGqPjTTVTIpI20UmMK6ioLu3kFTAds2gM2B210ixUMxVw3I5+kb29Y5lkhqC4l4viUfgQ6cTeETTeDipbTQxQJeehyGBdxzImB7V7ePYFVbAsKFwvMuJ5B8PmFhWhv43uODpceBoEH7EGC5lqqyFOUQ6Z6UK8MfoMWTqKFo6lDZ9rSnip5jApmkm8HlmPf2PkyfeV64kj25mS8EH+ChEFx89+inO29g2Xkxq1y8eWPl/7RCSwe3GXysc0FU3sY5ZF6wgu0pfXWDeVSWVxbKTvyNeWUbu7v9a3798o3H9wr85soCx4aBaBdZN92yhH+lftUerhD8MQAVvUIyvY8im4Guv3Uj/9EefWTnyrnkVPdso2NzfTOVdCqSegs9yDbPWTSwWejOFoI8P0BnGfXw5GhvvNohJKbNZcUDib0hHiOanRk68zlq6UfTeDsZ4U5I3TVZjxnHMWkG7dJ0KjM2xbASdc2DOSYBZfLPDqoZuH5i5dKv40P8RU2LSTf1R0zRiPTk0g0XMbGCHSkIzCsoQ20UOyylAkzkpL7z55NvZ89KuAINlW72yB+1382QOd6uctYFPY62DthwPLmrVsJKNpzo+vJKynj1sZaOdxcK+1ooxE0oWNEssYI7tWwwVkAyMZMFym0cfCf94xnbOKuntr9OjIGMHRmLlNMcNK1h3ATS6Wu29uB4D0uy8tLpQ/36cbli+TTH8DZxgJdWlgKXZ1mkcl50HEAJjTAvrPt+BwD85M0dEZTpY0r4FIVhd+rtJOAozXjhMv0wNFuWYeZ9Oy2V/hdTlVBv/ve+6FtAp+0jctruIiWk29Hzp8vQyND5SrlnJrCskLSTFvND6VtzlhuuuxaOcZsdrc2yjYgxo3S39MVJWIv4STWr6svOpeovcMhelURyUtbALbWiNMj+rF+M2pKPqMtDUa7cL3CuwkgHD1uh4d6y63nb5eXX3yZesHDToiE3psI5tLichkcxIrp6Epg1rTle8Xduh2dAiK9/WX85q1y/ROfKjO3bpduFMUhlopCLci5/ky1NqErbegkT0H15GA301Xc3tipIaa9Ai1cHiRKgPciI1j/tuMu7wwAgK6V7Vo22aJZq5A6CyQ23DkUVAft6Wc7PLm9usy9I8D0UrlJGV967nn4AsW5MJ/yZ1YA73dAj17KFgsHWBEEtXAgm8eHd6medyM8t/q1lTn8bM7vPBptr6AqiDaqS2hOTE5mSdFBBM7FijTLxUTBxlPNqv/vIWB4hJlbRU5+XuNsNKrvb8I4l69V89arMrT5Gnm3B2kfbZIxKaB5D2BjF7hp+YwxAWMMWhEKmoATS0qgAbBsxOpCmFurvr5ro7VOy2NJFDJnVqvVFfK7770XyyZ14gEFXU1/++VXYAjq11hOvOs8nzMwEy+LmZjznQEVpzhoIdpl64C+bQTKNYFpi+LiYAnIUjcXMRufuQzzDsFwxjqOy8jYaBkeGk4Mxh0moEjKYeykmzSvzcxkDyoZTEvGgWDDWDwBferlTOHJ8+OxKtRyW+Q/ZBc5zJkmaTWOdPSC9fDQfTVe48BG3UldVcH/yBhLApo1L62ut7/1VmioVTJ96XKExK1jJqamy3lOlFzpdxJkF0IBrRRehbINRneqgjEau4TtOnado3YQovtcG8IDCBgo37aH6KAMYlF95kc/Wz79gz9Ufu7n/mz5mZ/9mew6cB+LwJ6+BSwRYxgCvZv+1QF8tDemjr1bukTb21hQB4/LhcvXyg//yI8FjAW8NvLehT5OVRnFcn/uxRfTiWGP3vjFi6VnbDzLsPSNni8Xbr5YnvvED5SJGzdLR98wZKtKUUUlHVRMyoL0t52zMqYWHe7UY11jyqp7KcDLs8tYRLt8xmLmr5G9xzT1LuC8vrMVPpscP584n/PDdI1UHj6rpZYVJ6mroNEFrwvE/fCBimtAl53U735wP8MKtDi1trRq7J3q5jT2KB/EEiMvXM/Zbz7+sIDjvlT9vbcDIK1KNUcDOs31xiLwt58SUnZ0CxSDjvrS2esbAGjerd3WddawnyF66/1nv2t9mJr1iEVBXmcRzlEaVQ1p8TWdTdVRzgp2LBw+dUkGEMgmD8sVC2dtI3m4TUoNHKuR67wmNa/ComWk3WawzbLUEcqARksT6oqozbPEKmTQb15F0B1ApxXkOA79ZTWgQ/EnzmMptMhofbyv9pKhjEsYSBZQtCNSF75p7rvo+QlWnSDk3K9tB9wJOIPDpW/YaQgwFWXObHNoJSv2DvRny2OncajZBqF/P+8PYQE4mXIEK2IKV8lFoBys52hV4wXbmOUKnaDnwlsn0Lrd3hbKVRdnr8qkaZtADte0wrY3N8qDB7O57/QNn0mvCafd+oKPcYwP7t/PIEjHBw2giQ2uanGqQJzb5d5XXbSZcad0tZ85WzZWN8rDD2axwEqZmJ4qnVh6G+SnRdGLYDu+ayhxnjp95sILt8vl2y8nFrUP7VyHSPCeGB9LT9kHd98P2CyvrJctyuVQgX55VOGiXujt4o4OCrj7r49fulguXblS1nFp9na3KAeaHnDpB9yvATaPsZKykD7vOg2khzKNTM5kYnEHAuw6zo7ReTLcA75wWIRWsQCWuCD8pSvm5E1BKCOEOXe3aUPSlse0Jrdwv+zWtoePwmo0KwJJ0/vZ9wvaGSS/OnMxbekidU6a7nBv8P4hynuuHFJmGgs+7MIKK3gLIyBAZ8YFOf/q/bt3AeXlWEdm0ckzQxQ/gFOzDq2omvw8++aHBZxb1y7HpeL7k8MMvpu7kUYyc4jg2bqayL4jUeO2eML08qiCL+CYVtYa4Z0IM4fXBAPPxFZ8h/s2VoCIv4xs7XMgXyiddy2R40JcBtFuecc3DMEQzizuxKQW9c081giCuL93kPQ8tL7U8unVoMGN+Rh8lvipD0Jl/QQhYz66a8YmZJrsZhkw6Iwpa/mXlhb5rDTSkvjmG98sY+N19bQMX5fhyNt1g51o6O6kji1x/lDqD6MbhH3vzrvl3bffybrCjn9x5TldVHsYHkPPEwTE7s096mQ5d7EmNmHiMYDE9ZXXsbYOocUUgnwey+EsNDF/rS7zkbYyjIe0FtDU8IfQxqkap/x2vyVZrmlbzygU6w3AVTdun7x3MtdIwHIdGZ+DI2hsBc39l+peVwpZ5rEhCCqibLEMeLhmzR759uJ6D01OlU2sFK2bFU7nOvWMjpaZa9dKN3RYWFwoy7ir3d29tO8kbth41j0+cw7hOdddBq8/V04otwMUsxMDdZZHHKk+AN/Yk2icyKDwBi6Kmnqopx/6d0ZotW60ciy+gzVmrl8rH//kqwGr6zdulBewWK/fegG3DQvT+WSAkzyeia7tCPgZLELq3/Tk8QN6QWjS1lozfOB8JIP7cmW1YOALywigOGATBIvC2traDh3kXduMlMoSFusOvJfZ7eF8aE09vak100uZnGfm+CZHU9fQBGdnd5m6/bFy9bUfKEOXr5fdMx2ktVlOUeB90NBlTVGTpR8XUDm4p0WJGyePd4Fs/aRvD5VgEbZR5jnJevatkw8LOM9dea2vpycuVQMwMpOnKTapPgs2zXN+1y0x0JkV7FsWhI3p+SzgaH34vEHjJi3ve0YoJDL3c3JNYddV0nrJkg4Kb+tdn9WCsZGkiD56D8gus2l1aKUYGFXTOiL4LP6+vrBWiV2KMoOawTVhBBdPJ1+aLhkkD4qRshpb0NS0bs7Jciaww/S7erq5V+fyWAgb2+fffOMbsaDO42YKZjKd9w4BCdeucQ5Up+OLSE/a9VKGCxcvlCtXrwVzuYUAAIBzSURBVJahseGUw/lCO4e4cYDDCfRsuoxd3KwpX5d7b6OxtfJ07zYzifZMGQN07AZv3E/H+7grRcqCL293/NL8Ii4LGhzNtwdIbBmgJR8KBP0cygDYkGMCs3wqEPZCCvLSfXFhgTLuY1UO1HaF5ualyyW46346HqiOEUFxQH/lZI36nxypUDDbKafxE3texgCYyZvPlcHLl8pj6uzAvLtvfysb5Tk4cggQcp1se3UyvQW6tWPhDOBq7pGnY64sR3bs5E9LzF0GHt6bLY/mHoZHenkXTKRObfmua0u1KB9vwLvdgjX5T124CLA58HEgPGD5tb4CKDxflV+VD3/bHq0v9bu8r9UEHTY31gDfzfSMtWs1Sk/4gQJi1aAIKaffXQ5kZWWlbGHlKPQejs1xsfU1FR7vkWPodvZsZxmfmC4/9iM/Wj73wz8M2PSX7eWVjKqu6z6dzYhstx92ex3nzE1dvVImLl0p/WMTapzwkqPJ5WljQEurK2XF8AN07KYOfdTVSaYCtFDn86psSj5750MDzo06WzwgwIXmiOD7acYhar327CFYqPW1XvTxKuBUC6cKbR0P43efERA8m/RsFE+fj1VEjvF7SdfrCqoBVNO0MMZr1DIKj1reUbYOvR8dc0HwrrhiWiMZ9g7YbHPf+S72ODhYy2C0aXka0LZ8uhoOHNNVEawESK0Vu3n39txCBDKTtzVXAH1X98zxJy5nYNewAp86RGBPylvf+iYMtJygptaXJvPG6nLcGf3p9OzwZxmsi8Lt5/7hHky3le2GD6FlF1aAe5yjBGP1ZM9zaGNdB0dHohHtJXQtGXv2HHuSaQ9YYbohCr5xGq0we5wMNBv4zgLhWACH5LyA5lvHDXCXBl7OxE9dOUfrup6OgmTd7d2y2YzdaMHoZsqsxpIMQlcXDLDnXelvu6eDgD/ppZXl4DzZUM3sXtsVqB6XARRG10Bf8l5cWCyrj7CgSN/RvX2Amm6NVk7Gn0gvyt/lfme4m/v7Dvx0HBaAf4wAk2aG4ctifH/44GHWcuk6C7sDNjtocvN0pLMxKOvXBl2HsEonL1/Jigceuoi1XrVtVA5P1yxSoZqBIqUCaFkg6ivu+44rHK7T5gKKLWxZjN1AlMRutMJsL12sPnjcJWoXF+ayskAUIumn00GrB54fH5ssVy9eLa99/BPlRz79mXILkHbtoxN4HIYtPQbFeVeLuBO+nKAuB7SJLmU6QChp4pg856Rd16oy3qMlL+/Ozy+UbWSmhwe7yDexrtSO+lhVTm7NvvNhAccYzqBzqVpg0oBBAKN+iWD6uxK73vew4QSFMBQNonUj6DTPCRoKpN81rz28lrRJ0+8CkM9HCLnm6TWJ5CJXGVfDff38BoQsmWNsFAKtFBeT8rrv1u7wzQzKszvVmbzP3Xy+vPLKK8m3ThmgwWkMXTMBwfR1v+xGV1jq4C57wHRhrCd1btVHAXKNG4VJoXJ2sksM+F3XQ9AxvQUEZ3FhPrO4tWzcDtllJ7M2D/WyvRyZvY0l5hwfwdEyrOACLK2sl/UtrKj+EawagJT0dC/7tQpghmGAzLEe1nUfP37PACP0EAx2YL49A62U1WUR7AGC09P4vQjuEODrwvJaQLMPH5UPHi3hxpzPTp5aU70Dw2XyIpoeQLh48XLcz9W19cSJFCpjZwKyFqQWny5kAvgHe2hILDHSdcqFw/YF7VjLtK00WYWh2wHsIWg2fn4ifCOPGYjVtXEtms11wJs6OipZLa8FmC2CqX820NN6wGVwjMtjtL18YQwpQXbOEyyvrHS4t5NRxbbXyuJKOdrHdce1gK1oZ2Mjj7MvVxcKya52h3S0A+Rq9fTVcd+Ym4M45RvL9yT240lbKwnN72gSPpWJ8CZtDmRk5rtWLcSpoGO7QCe7wg2yu1aSbrRz0b75xhsBcbvoySBWyOTUTHn++RfKCzdvlSsXLpULTrwdHs64HS1q07I3UsvGMUTnhkbK5PUbpQteOYprrRdSQUML1TLW8IdKzyJBF+i6gNW7BNCfIy17qirg+OcnbejDAM7bH97CcU3j1tQGCZePSrzme2OxNIffG3BQ0M9CIAHH7S4a0PFpmUGm89DtsjG0QDzqfXtRHB8i0mIOk+6zbpbpa5pzAUYA3LjWjXlu2zqC1wYbRjsOAhpqUGMiag3Hnji47Qo++fMvvhj3ye5jpxtMnHeVO8fD8N4grhjlstvT4eiWRatGsBFQajktqRDnH2WmgWQGgcp3XPfHXjq3qBEwBBwXH7NnzAZ+9GC27CEA7u3jBnmmIc2MH2n16X5Ju1iIglF3Xznt6IlQdY9PlL6xcXxy3BY0kQE/0xbgXHPHbU9cHkQNp/W0j5muTeGodffD1hAX4DS1d3a2yjLPrmI6G+B+OLdQ1tD8My+8XM4/9xzm90h58ZVXywsf+3jWeXYQpdpQF69TAUfo5QOBWoBxNK2ug7S3vY3ZCNQqjoxstYcnQU/aMjxyLnECe9qcuzVO3bTGtEoFIa+NcO3arZulb2S4bFFeAd4hBE5XsTyCll24J70DpW9qmnKgwQWYnc3SceYkPV4u2NaGcB8ZN0MYh0j3EYK0jHXlQFGlwAF6XQO9ZWRygnOydABqmH1ph8zCp0zHrlroSGiAXZCQ/eUFXXt5zbLIo34PoEY+qkzo2hkU13IReJ3yEaSDdjwQjvLT0ck+m40Gzp0tX/7Sl8v+risRQGuAyADwKIDuVsYuQ9GPZailrlWfQZlCAfQ80w5wn+sq3dT1wq3n4ZmxLDshymiV2YYOI3gylop3bSfLoQxqtbul0MN798sJys+xOC6olyc0BHjPsU8UGQtn//vgUhk0bgAllK1i9uTadxwStQGguBIBGMEil1rmJpWB8WRCG8aIuEJVYzjcJA0Z0vsuH5E5O9zQpVHbv3PnnfLFL34pS1O6xq0zd2c/uFvuv/9+mZt9kJnCmoOOTnXSoezgGBjn4mysrxZ3U/jhH/tsmYSh1lyVjTIYMLasxpvMy2seWicOygrIwVxxB9CaTw5Iq6bwzzoqUFLbOJWum4PnXJ3O6+Zl0FHN5eRLrSl7rowNnMWEFwR0V5wGoPWjls/yn2px3Ab+KwNotds/+INlDAvDBdbHJqcyGHAVy2d5ZTU7JDqYbx2t6DKYZ89C+1OtDN0YG0GAFBypA4zu3C2X/5Ts1DqWnQPZLr3yiXLt1U+Vfa65XMUU+Z3CoPaMyJDGboyBaXrbzg7s6+zGHdO9C3hyn/wFtTo4D+VCJjvQTzA4oj0S6EaQdWeMTeEU015DtMt0Vh607RzOMOzOGQqUI2O1wLAsXNUwmwriLtXgPAJjwBYQ7hkcDX+VAywtAPfx1nr57V/+x+W3/utfLmvzjzL50zccxb2FIlhYeAg49pbPfOZT5cd//LPlYx97KbPKFfj0XFK3AD+Ek5Yqix0tR1zcPSxmE3NmffiehwI8rbNKXqOSpEl1vVzDR1mwB0rX12taExkSQX6ejmRWgWk1P7h3DyWyE2tKoBkaqwv8t8u3KBoVkmtCKco1pkQe8IxAMwR/DAPC7myyB++eADaGHwQNyyVAughd01ES3oenpWHbuTqQ8X1kzmEfbpPyuDZZLCNrpWJAic3e/X7EcBoLR2IKJoKBx7el+MxhQ3o3FYJBfXB3Zy9jJ1ztzbEdi3PzCMUymmUx6VltJ9o5QdF1Y99/953y4P4DzGGDjDArzOXERX1fx3nYQK7z4WC4cTTeMIzZh8A6gvIETe68GAfOXbh8MTEB3R7TWUODG9R95ROvZmKl2lyLyfiNwm0dM4DwqPZMVWuKNPm0B6obEHBtZIUnIANpa1xJdxDrIeXFpcAst9EUOJ8RyOyat2vW4f0KqWNmLl2+Wn7qX/lZGAp3CEZII5CYprZd5LqNjiY+gtndsL9rbKIMA04nuAvuWKkVpkAqGKZhPGoYk9oBd9SEvO1qxQw2DdKvGow8aBMdtw7rBw3NS7fW3i53hxi5cr1M3nghyyJoig+PjWYsk/VQ+MIL/EWrU2rrKug47MHyOInRJUsjgNxvRhOfARC6eoy9DJVOXRa34dEiAVCGAeUZQO3ajZvl6rVr5cqVy+XyhZkyRNlPEcqD5cVyAnD0Qrtu6KO21R2x69pyPebzMXkPTE9nK50j3ONBbP1ze5vl9d/+zbIL33QBaU7s1BU/Cz0FPoPb129cKy+/9GK5culCpjUYI1FhmK4Win8eqTX00mLcRHm4R7m8bExOHkm8yGEfAiBpWP0KhvJIdV+0KNzBxF5J3TytMGVAi1alp8B7Sk/5xxUYLa8LsXeQd18X4Ef9HRTq1JbHJJ8hIdSfCuE+b8H/tDN/LhPbBz84NmgToOehKHCPp+6s5SQRQQiZcgeOhCAob9IhbXefeOedd8MPJ9zb5vl9TvuFzf/QOnWdm72/t/PhAOe5a7hUz0ze9LN+q99D0dbR3GueFWy80gTX9KV1c5ySsLGxhlaZ4ykJbXaOAbGL2iDsaVwMLRSFwOHeCToq1dyjLaJdjaHomzsdoMvlM8nXOIiVMGcByFGnvZiLvTSkjOJYDwONL9x+ifKdTexBt8WxOB6Z0GkZSKcRIi0Me7BcTNslCGQcV0DTJFd4E2viTO8NZXR8hsCjJWSDed8z1grnuqNiAaxPfeYHyy/84r+awHTtwsfcB4ScwRx3SqGB4Y4Auk6Apm/6QmlDOE/ajPN0J36iNSIghva8J7PItL0DfQnYahKrwQVPQVRLw9iKWpTCJbCIMw9In6Ad3YKmN/lM3rhVtlyi054P8h8GyBIvUwjJJ26T7iyHrmwCpbocamddAT6lm66wmtrlNcewPFzveBJNOzU9A7DcKC++9HK5eeuFcvnK1fTECTIzM9NlcNih+bQp9Dyj+4NmPUbgducXysajR9lLylhK4hO6BtDpxPxG0fznZzK6mAqX/raTMvvmN8rig4coKMoJHWzLHtykEbR+du6AdnYfpzcSehp/sS62P7daPF0/IUhcoA0syAcf3MOqvlfBBxpHeZ55XKdiADryo+/EPcGV21p4VNYfPoTuuCUCJmmpSAUG42fGZARmGDNt6Z+KybOrq6MsPXpQDtdWsJCNYzpcAEvYjgL+nPribHE7SrRk7cFyx1CXhnV97QxIhD7HtLeyGGBLhVoHMiXAxqDgiKxxKGP2ltnr+M7d98tDB3VSvj3e3aOuTg3eIv8dgzi9XbMLm1sfMmh83ZHGFXCeLZ/Hs9f8ZoHznevVrcrPCGjqwekzIn6CrxDFijsxL4PtqrmQ53xVH76ZblAbj6skRBPkcwfzUrfLUaIuqXAOgBNwsqi07grm7v7GatlanC+PINZ9Tn38qQuXM5pVM3B9fYMyOBakK6aqLpxWgCWQ+aLRYUQb18ZU6HzW57TaBJqcML5mrCuxNQAkuNpL4uBArSvHqOhqOEHx2vWb5Sd++qfR8N0RAIEqYAkN4iZ0ASZo/66RsdI/McXvfgCPdBEue6SM1ciU9dA8hq4wZoTEK9C4p7c7PWWCuGXXgjKAfuPWrXLlxnXcpPHUR1dz9xDrCgvpIkA8Ddi4dOiBIES7CFAGk10c3LbU7FeJGM/y07aweZO35bAe0C49YrSL1lcvlqFjbJ51T/ye5ULCE1hb5OXi5J3GE0gjDIl7ojUAAUsblqOLsTsN5Bj+URh0cVJfytQNKPdPXSin7a78eAQtj0s/rtfK3MMAQgf8kSkSKI426DcOD3RAf9nOdEwpwGn5oZ+flRf5pH0cF7OHps+qi4tLsU7s2u526VbqotIwuDs41B9FGQuFdDoAugdvv1Hu/N7vluV375S1B/frVAXooDupK2Sb2gsn/SyDMsQPM8/pyn3LvLc5PxeaSHPjRztOcaBdlYMFAPnNO2+VL7/+epl99DDxGwFesBeQ5RH5WQCzXalgzYdPZeFJZhCkUfDSa88dMA72ygcPHmQhM3spA4S0kINNj0n3kPd3Dw9nd/Y/rEvVmkvF9287UlAZzU8hAIfOMsc8S6F9yLK38m2y51MLYBdmTUCKiqvNZU6BQrNOps7znObzbMPXhqhjYAz+CmyDaHMtIpSGtyK8did2Q9OR3q7Sh3vh8g7zy6uZVf6xT346A7XsAdKiGR4eSUNoEpt34/8m+Jf8dAlQbmgMn7PXQCCsO2jWHi2Lq7XhdYvvnBbfy+Ax8syAR2f08ryjoz/7uR+vc8JiJZ0mZmP/tmBk8LdnaLScNUDcmgXsoufS12VLZSC1YQCHglnGqpntYMXK4jkZyHLJWLpa9r45LsnxSAYdZXBjJI7d2aecQzMz5eoLL5YO6OIyCydwfzQzp4PpnIIgXQVT86t0of3JLHlxvbmvAHhNUIl1A2DVwG61WptpJAElyw2D23lgr1qsXPhCZkyA9ix5KQBcP3MM4KSu9d2qjKQ3PEOaPbhkXbhyB9Hix6X95LB0WTaEe35uofW8HGK7AG64ca5gqHTQ2FEa8o0Cb4M6VEAr1h4j4zUu7Tp//362J3JhLMvg8wK6PVrWW9Cx3d2pVEUleO6srpZH33qz4MuVPqwTAdNYog700ORk1vM5CudKV8vW0FcqoLyhczc8dO/ue+W9d9+J9eIa1I4vMpak9eEGhd98+63yzr37ZQMwXt3aLFuUe2x8qgzAS3ZICPThSerauHzNmTyTW/3P0c72KkLIckx+Lui1DKC5xIdTXWi4+q4P+zzfDk6OZw8Ojz6khZNdG1xEnXRJIp/8R7Gf/CkIAQQq4fcQiydCLi8oFP7yOW9x1N4ol4zAulDrSQSuOJYl6eUwRsDReqc2QrWebNwVGlKGdfnNThmQ0/zStYhW7O7gHi6Vcrmqycn1mRs3y/OvvBJT2gCuDeA4G4GmEZjGrFRj+911YBUQgcjG0npRgLSIqgtW5wRpCdjr4ngQ3SfNZHvotGpqrw5CR6P/wGc+HRfOmEoWUqJOjup1sXJNYMXNFde0MAwaxixGY3ZZT8A5QUUbnEPS+H4sSsrrd10n6dj45gKldNbKcmSrAs0DobPzo4xLaSEIhs1oWYHEAHEXrodD9xVsX6hBZ2nj/09plTaBQW0X363zyxypXGeNqymNVSiQWhtaBhmLsr6W6QsZfcynlqO/bRtBSAF0PaBTaOGWL1QrfGTZ2miDNqymU+h+QPl2KYMKhUqk/hQmOxW4DAOELFuArusG38K6nJmYDKAITIK4Vq5Wt0MfFGRdSd1PFYcWqiOSHent+k67mxuZouHQDOmvwMcSBryP9+wqJ89JrUcUDUpp+Z075QRL28XWuRkFcohbPDA5XSavXIvVfXRkxWp7pVWpD/YIv/lJhQ3Ef+krXyq/jpV0b2mhzEE7LSPn3dHA4cNlaLjLs8b7tgHv1Y1NeNAA/AzPYV3Cw2KYecjbgm/NLzlHdvxdFb5Ku3bTO4LcibKLuJF3PvigbLn4OvzXanoTjKI7Ko9njw4+JOC86DicLE9RC9cix5OCCiamDHvmp9cbJgzYcERw/Wv9tqGbbmWJYDA2Gq8l4KZWc6rpmlXS9Tf3/W7vjmsHa2oOwHRaCAEbT4gkCXrxe3tpqEPchZVNXIqO7nLr1VfL2PQFeNEZxOto0GqxaGkoIE/KTh4yO9VDCOrgxOoGuDzpYVnCdDZAai+XIGBLWuqZixfKczefy1SKjDjmXt9Af3oZHBM0c+lCmZyabI0OrkcEEnpotchoppN9ogyEY4V097rQe+0izw6kCI9HwBnmEPAEFUkWC4vvMn3MZ8otvf3U9JfJ1F42dhiOPwHKILgWjXsWWRYNtLOUfRDrz4GAoQfv6PZqOQk4mty6Y1ozMcH5NF/jOwKOdFJYHayYoQicbtlbF3avPX8ONTgClCxzQ3vprPJwMS13DthDu6I9yzZ02uXzkHIewfCH0OMYOmGmJNDtlicnj+ET2sJywGRxrd1G1xUKHA6gW7S+sFAeIzSZrElFj7G2dVMM4n/166+Xb771dsb12PuTicC0iGON6kzrk3LE8466lYcoNMLoEEmKgSXpUhQK6+TwcOmg7FsPH5RCfTuhl/R17MvRuZ4yfvOFMnPrBWjcE14IdRV0uYJ/2aqIIzQndUMGn//9L5R33ntXoUlHgouFuRi8438cbbyNtbNNuYy96fa4imFnV18ZGR0vE1h/xpVsc2lraKPGquTz2rYaEXosyTNt6QJgtW2cJGu88+33388aPLGuecMmS6l978yZ2YO9D+tSXb6QyZsWzCOF46z0UPgVD+XNgpp767d3kyVX+VK/p2gRFFG0+sr4kzSEjVF9yvqOj4Zp+Mwl/o9fz/PmLxFWVuz67siOBAYuPXzHwU66VzJUb5ejag/KPAzTDeFvv/apuFNq6rVV/G8E2cF5GSTFu7VbvuajwOoSKBy6T9nPGvdMgXDkpUP4qUGWibwAkAyPDNf6wASClcHw6enpTK2orlBXHX1MeloCPlOF8zFuTj8MOxDryGCwyzjo+miZPKVABb16CMXStZ4BccovHZ0QGhojcD5n07lvlvdDR8ro8zZK6AkDqp09XcWfSgN2gzkFZAUoDUhCAlvSrUVKO2TCIWk7X8nnUh6fl46kZx66p+1nLRv0g65xiwAN0/es940vcN9rfEqLMwiJEyIdTe3kQuePHZOmm/AdIGjuC3FKeduhWbqEqbu01YrzlL5OmjwkvSNOwcig70M09crcI1wjAG8P1xpLS56ZW1zMvKJOB/xhoRpPExjd4lfAycRVaGlwX6E9h9g4fse5ayPDA2VsaLBcm0YJ6RpihbQd7meQoG6hC+07hmryhZfLzAu3ATSsWdJpRlTbVv7zP5+vMiVuaum2l9/5nd8qjyhzBYm2LJ8xYEBYekAjAXodsFndxaqkXF6TH+U5R26rsOSnuqUvbWL7cCaXtFeaLMCjfNiGLv9hOtmnCpfwm3fuZB8vGsmC1uL6kmdpm8Uq/XCA89M/8PHXus+1Z6RxTbeCTdK3jJ788KdEaA6Z7tsP3xd8ZFL+418TQA7w8N00k1bSqYwjI4dhWycP1+RIQ/fAsR/9aOWzXk/aal18fX4PYVGI6ms8t7q9m73Hr7/4MvLUiT+6nBG8zmg2cC2oeJi/eSvY5ifgmKYLMdlFrYWjy3GE1bSxsY3m2yzOdLY739HLMo6BWdNxTRK7rQVFwSFAROo1r8BzLAPT1CVLnjCWQVaDrZWuFbA9LE8tHweEl47ZFsUG8ZPf3jcf6arlFLcBhhUYQr/6shWFQTGXEUhTd9i73diCnFMFpFGAppay/vE7Vk00fc3LT+kjg1rOpp1S9m876/Un8RfBHDo60VEap0fKk2u1K5hPgYfPJ4DEWetA+wAEWph2BzvIUCCUDNXqs74tK0thoQrH0PYMfNKO5eKETs8dAGCfcivM7lUvkIb2WNxnKIvxNPOTjlsuIwINdG2cGuHIbXvQ/G780KU+3bJlDODrob7nuGe8KbY931VkAt7gtatl8OLlTLgN2PB+pbEf9TOujT85BXMoDH2Py6//5q+WR0uPigPtKFhCEYO4Si7ZoSWpxbKCS7gMPxqMTltQBgevXnK5DBSeay/bHlrKgpE8x89vO1Im/kWZCNwt/tEFfuNbb2VjPIPFTZs27/DcLG7ohwOcf+sX/+xrH79+9baGfhuNZ8VOj/nuw2Rm4WVGWzufrdPrHhak+U4Rm9veyHVvKRBejAsAMQM4PBMmIk8ZzliNldOUC/Pz57OujWtwkTtJ0+5omc1dDwb7aQwyWF7dKDv4yBeu3ShXbt2i4O0ZXRrGJS8BoBJVoVEWaz4mGYJyTR/ZLm6FUgBRMBX0XYBMk9g5SIKESz1o6diDIyA6TFzLwgC1u2zata5FY8DYOJDaux1Nbi+HZInWaeVdaZtq5fB3c0+6+m7cGf9azwvEoRPfZVLpV7d7RQAQDHvYMoUBk3+A0wGF6VKWucgnaZkYn1AjZU8e3sun12rsIm3RXGsBjkeTv/QMTWW/Fq0TsAyj0mYIneCYrnTOdO/TNg0YNb/TW+l1tSpt3igsg9CWr05s3CIPypJ2rFYDBUpHhBsjGFi21AJY39BoGZq6UEYuXSp901OlAzqc6enNMhYu83FCOxo41wJzGVYDxE6ytH6O2XGc0/L8XB0UByGsl7tJ6L7RuACNRJA/U6K0gWsqD0zPlMHL1zLq17arbklzVNqpwP3qeyYj/bSqHOz6T3/jV8rGNsBHOXVhXGJ3lPLq/1oWabW6s1fW4OfH0pn0E9Cmza9Q1zEUYbNjRnjJs9VWjQfTtGFt05NqJar4+S7gzD56VB4sLlXA4c/n8kbeO/PhLZx/7Sc/+9rty5duX75wqdy4dTM9OiJ+p9SkIFnnRCbQFOcQzT28ZhkiBK0jJHxSjFphGc4H1Z4+KvMHcPgho8vcxiVsfLVa0mvdq92ppEOinpqsAo4c3tNVXS0bbGl1vRzB3NdefClLG7jJl6vwWRwtAIFEJjfW4/NVqKuwKxixJCC4jS55jcvY7ak2dFkFAUtBdmSqI5vtojTGYw+Cq+YtktfiwlLZQfMomA6M06oyIGm6phOwlSbUxzo+oVurHNKz+Z7T/xQ8f/FPeviGNM3hs9QlDAE9dC1grQi2wlxBFXrCpHyhjvKtAO87dRJtfiOo5uVpHn6R+Zoy1vS5JmClPGZdGTl0JE+v+4yxJ3uHYtny3TpXJeN1z/r8k7KZBn/umyRtuBFeMK2AHpcEI7uG79+/H8s2WVKHWAacjgrmcY5UoJwcnmS4QgLDpHmKJdeOldBFOzlfrE0Axk3ZthfV9sMqOjk+zPwnwc35ao5Jyqp+K6uxMoxVbXLf6RrZpljfzIOPAD58dcxzvVOuizNMMaA3tyMp0tFPyme95N0EvL0CnatlitJcWiy/8Zu/EavU6mQtHtIco+xnBBzbhLZcx1Jbp34Cju85YVaFPEPeuveGHuQR05C+T3vuQiSK02pT6pqhHtTJOJudPA68fR86P4CfBRz5xvKnPHm5zO7vfkjA+QsCzssv3h6/ea2MXZopk2Nj5cLE+XJtZrpcQsBGcVts2J39PfJ/WojmCGOGpJxNEcIBWjRVc1k5Bc9n1cKNO1MflZmrdtb1CJBxLylwz0FJLo0AW5MOjRHBAnAQYgf+eaxt7WQi382PvVImLlzM7gXOh7JXyZLpo7vcQCV2LWYWNuII8+e6oy6Pctq1q5Wji5WRwJTHmIuBOd+2l8UuaAVbYXPim4LlvCo/zcTeGHMQqPStySRl8ahZV6HlcvL/toP7TwLkNG09BRz+Ut76jEfjSjUM5FFdDnmi1td3LJcpKBw19iOom1B9xvZJW/Apc/u+eXrTrKqFE7bL4bNJF6vEtGtdLF9TL8CDts+1vJCX8vnkN99qneotWTTuFjxgOayb9PP+PBaHPV5qcGMavl9jhdQbi8f4i4FeA+Jq/QYgvR83jOddXN3Z4C4x4nW76duxVMLfKBvr47ACY3KdAJHB932UiG6H97Rmu5AHg/9+t96ClEuJOHO9H6FvAyAC3BxSLlXmv9qWFbilifekg+Vo01rimqA6v7gQoPB3L/n04xq6NKnDF6TNKuVZBXTsA/aZZEDbuMrhlUtXUiYve69ph1g6XrRMKRD5AmhZvwi6NetBuaj9+/fuldn5hcigdfYIL6QOZfbgw1o4z0+MvTY5NnLbRaGcGJkgrQFQUPwcDdkL09glfeJoS4QYKeM1CnMSCKiEk3HJPgRoHSkNv72Wq6378ed1oTib5/V/DYZqFejLtyrHe5iM3HOLWwPFCqGfEqC/tyen68rs0eDn+gfLrVdeKd0Q/uHDuTxjd6s5aBVpsTQjhS2XJquLd5lLIxhq+33ATYGz4ewW1x0QbFx20koYEHbypMLtRLrsyYxWlVGtU4CVxnLAn2CVtPmzTsnDCvMpA4Q2nB5hhOZokdErlRaVHh4NE6UeXJOJ/TPvCjpYpDwXoPcbzxhI1MoSEGUin/H1BuS1LgXFypikb0aCDQ811osFaMrQlNkj70SByFq6YJU5m3J6NHXz89k6ezwRhJz1noFcAUQLUr6wbM5O1wowdmdw38CobJ995syT9hCkBICaUiVjPavbYjzGFjBNA/5OsNRt052ye1/XPlssq2hQVuPnJ4uz4J34maUfBFcspKHx8xlbxsuxoFxKZAgPoX9ikmsCO3lBxwaIKy1atGoJsd8buipzxgUNwH/5y1+ugM8t+b2bNBwWYnsL+itY16vwoD1yJMuhUq7Ltly7erWGAkjb9jdT/7IGlIQwv7zhicsOjSsv2M4nKNGNcuedd8uDOeRHylHW+oav+u0xgPMhJ29eGBl8bX9p4bYjJHsxrxSuDoTL+TUi5/EBwkeDGjizUTaOnOoHgyGcDliyHvmvVRkJ2xwhtje55W0FsRkY9rQhJLxMCkBA+DCurzxWy7WIAVGcUyMa+1sraNB1bACcCDlpu2D1zI0bCaY5fscMNSdr4eyG7kxDCDrRIPxZplqGVi8ATGtPQExRGuxJjxR/umWORjbGJeB0dDnPqT8b+QtU/Wg+66Y2lWH7aPi4MyGLQlkJU0vDKTPk9HtuPT14xwa3fKk/nybTPGZ5K91qXcieozK5aXnddy239Gyel6ED+Jw+SNJJM/Ph+GZvjPkJQk1bPGu9JFGf9HtTGj7Mx0uVcRvAkenru88eKUcrvaTTnEnFr5X2/hBw5AE7BrQ8dWObILnKSdCpQktF5CFfIruafitZr9Zi1wuc0iyBfEBHMHbm9Y6BafJSOJ0saj1ggHK2j3albff5eRaAGrt8uYzoOg0MY81wHWOxHd7rxytoB4Tipoau5mN+Tda1frVtHoe3/K5SEyQdI+Va1ZY12wWtrVPn4+KES4dMLC4vFwea7FD/DXjQZU4NOeiOCjZ2jly8ZOC49nzqigpqgmu23TZhfodXKJeAIy2rW1VPaUyhoU1HWd90R4fao2s5Y3GX0w8POBdHR147d3x02wWPesigDwGzO+/UsSHDw9kQTOazYh1k7jgL4wWutZKJgGbryT2PMFHr8HuD6GpfD9NSiCVE86wfWgYyikLhBZOMycyfPmYzhsbrEnMUs1f/W+3lOJUefrsJn9aOVod5KPhJC4lVyKrgtU7ykvBaVOYvOzg71jxlRiP/mvM2mu5R1jTmz8mpjmvp7evJQtSLMId1cg5W9alhfOqad1tM1VCkEb6m3qYtU7Z+1vpxpjRce/LbkzSfpMXNJm2JH2uG79KQG9zmXh4znSbxmp4JeM13rHsFiPqIGtQ0ZELrWtPneDYdDq96v7lifrVu1cKqZdKKbSzHmo6fDQ2+kxbeS7m47nuCiaOSbXvHYmkFL8zPIxhYvLSF7etpXk/Kxofp2rb55Hru+Y9P20f+clkI78cd5bcjsp0o6fpEdg440luQP3TIHsA2NDaWiajdIyNldHoma810D7ho2FBp5z2XS3XypPS080OaCiIBLepl3eSJnPCHNNYa83mVVNYYgm9diOz5F25ndYH7Dx6VxYVlXEg7G86UxbW1ckz55cJdFS/Vrdaok4C7ykV4/9q1G1yr++u7UmJ4G7GvdYbekqlFq/A/5QrYIM8uXqYlefHixTI+MV7WN9bK/Nw8dKh8VVuw7cO7VM9Njb820ttzexCh6dWv294rp2c7S++16+WIa91YEj1DI5VoNPZZGolSZr6KwTHUOMk80+jUikfzfBpcgfKyxOZPZsrEN4iRp3kmaSuovGfgWKIkDeqlhrPxFHqtE7Wuq6KNo206IWLACAA41zdQBs9PlR00hb9tSBnJgK8NL2qHySmMDZiycXpNggpOGU8Dg+liODLVBtCyqfGYaoI6ita5Ru4Pbh1cl8ZRxdapCm9120y31jEVSV6pb+rsp8JVBSwU4pk8518eqHSpTOs9adSiac4qVIKEv2ugGAuOMsat8Pm8yFfolpOfTWzDOz4vU1pOYwQkCP0rWPmfnxGOVr1MwO/53Xqf/yy9H0lHoFCwK2jU+J0gbmom4VHL36pnrtcbKY/84ifpWBfXN3JohJm4oJnr7jTl0MrRijWVvG/z8jsWW5N+kq5AF4uLMlX3D/qG1r7TluENYwCLwWZHIPtOnaQLGHDN8UIjoxMZ4+VA1kxcxe3KAEL4Ub6V57QuzMtF1qSHvGT6qSN52eYezXiwDqwsLWuXLJFO9nROX7iQia+uuDiPQluHx9y6d4d3trnmnCwsgFjstuv1G8+Vz332J8o0YCi/utlio/Dkr2Z2eOKj1hkzpyolx/bU+XR2lLj4l8DrnDj32bo/e7/suGqCZJROxYF/HxJwbk3OvDbS1397wFgFBHLL0UEqPHDlGoXBhzx/vpyC7gq+w73bjw6SgNFt9xlK5cMwVXjTkN/GQDBgpXEY3WtVOKr2q6f3qlYIarfSqcytoJ+UrNLGbweXGSweRqM4k1zf/jEay73HB+xBskEgooLiPRFcRotQpRQSnYM8KhOQPz9l3jAwxNfCEWxkNtMQDG2gOm2ggpcmrDs3moaxnAgh35u6+9u6NzQw/1g0VpbWs4bWtbpBLQJ5WKTWX/3NBenA51N61bMRnAo6rTysFzSzq9xRwtVqqWcNxFawMd2kEUsE+nCmfK2/pJVS1iNtwTvS1TPvcqbOpFnrb/vRvrwrAPuM6z67b1LqlSo19Uiy3/ZZv9cLamTzcZ6TIOaphbM4v5B5Q65I4OHs/Mp3HCQgTSrd+RkBq+AYy5oyxU0EBCrwVHC1na2DQxkUOHshHXVrUWKp8FR372DmZeluKZwKsXtBObbIaQD2qmkdeTjAMjuXUOanZbLODb2dJ+dyKodPXFwteHvDXG9IxWZM52MfexklOFwHK65vZFG17AFOOonhkNYrH/t4+St/+a+UT3ziVdJVUeoqVnfTVf3k6XNOlpUm/Nle8pxtrsvkOCd3/0ggnTTrmChanlN+fzA7S+3DMRynH96l+qHbL742Njh424I6cMjRsAbAejGrRNHOsUmIJsHIlkbeXVsu5864nguNAfI7xFoiSMxG2GypVIxKVg1Uie1RHwHZYYC0KKdCYPkFhzQQhPS5+N7cE3DUCFnukRvd59rLhEsz0MCu/3uCGdk3Pp5thvcsj++A9L6T5RPCYBJc10MmrOchQumRbmuFTkLDCPVZGII0LKGA5fo3dZU7GhXN1otfr7Xjani+97TuHHyPlcGh4Eag+UxtqV+lROt7iy5/4OCydTWtUIfP5tknAsbh9wbsqovGPQWNegoQARjOmmtT91ZZeTaM2CpHAyB+VynoRns/DNh6zvv8q+XyC2faj09Tln6CjcfBwV6Ar+ZWy5B3+cz/z1S9KUNzmp8AppIzXUFiaXGpzN6/V/oAeMeeeMQtopze9zCPtB/vq5ysq/nU9tWaE3RawGObcFO+k1eUEBeoMnDsipFOQE5RSWtwZDjCq7VVwUsxslat2pCOfGqc0ytOXXFMUCyulKXGLlVm8oNp2UGh9dxjaID3BTrdPfM/2DtIva7duF6ee/5W5oA9fPSItiR1yi0dr1y+Uv7MT/1UOT8+Vmbv3Stug3PxwnTk2Dy1dORNA9yCt4f1FHC00FzmYhQ30WcPT+yhxZgAB+zwsExap++9/26sSuuLdTa7u/MhLZy/8T/7t1/7yZ/47O1bt18s07dulP6ZmXL+xeezsHSNocBsNqLdAfu7ZXN5gQY6SH+/vQkiu6M5oSzP0YBPWsA2kHEguC3OP9MT1WUSTT4bvB617GFgDhtExjEZn1UDVcBBsPidpUYRehMVhc9CnEk3zMOX3rXBcfWMs+huaY14mmb25iYPc4k56neExWCZ2l/NZdDQqQNqIN0qwWpjfbOsrjkS1S1kOtE6g2lIB/sJVgpEA5pPhbACTgKwnKFB64hQtT6/XZBb73uf67V8FUw88x5nc/hufV868Uwu8qP1ftLlUvNu7nn4XSXBby0jv/Mfz9b0LbptkxgAtLCwdikraKkPWt5JkTKo5UsuKWu1fhwH471DrJtYhybgM34kOb9b3laZc7nmne98mrfP2obSUsXhnDe3Nx4frYt/SXv5S8tFIa3uoQDZAOVTYW8mrTZulTSQLraLdRKcdUfkE/fSUiDn5ubzjKN3XTI2KwOQhnlaRmmXsxY6lp2Bd5dlkZYNvXTBEzeSr3nXFwJ4nBsAm26UvCf46NI5Ctz6aumo5OxNe/HFF7KkrTFUA7qCyKc/9anyk5/9sQi1o55HAcVYNoYPKKu01bIVVGzHSo+n4OxcQ+lmeznXbgvaGjNqLDPzWF1aLh+8dzd5dHd0zG5sbX84wPk3/9Kff+3Vj714e2zqfBm7eqUMXblczg72Zz2P5ffeK+996ffK2v27ZWt+tpzsbJRjQOdoZzcjPLNGDUSUQ/cOEFoSRLHW/yiO2i6MS6NbAZnRNWMED7WUjfvs0WjKZsGnxoSX8DakwWoPAcKeKRtTH9NtcGeeu5U4joAWBuCQKWQwTdj0WHEj7M91QSmMTT5aI6ap1nH7FTWk9bJhXNBrYWGJcsCcXO8B6AYHB8qWgwQpQ5YrTY4IDxfyjU9PH8ii6ZTTo96vT0uf5B+AyNvc123xuXotwwAo25P0OOo7NuXT7zKRh2lwMdc9tUwDKCTm21zJ/TyTNGr7+Kz3UzrqKAjn4TwLzSw3312FLgLNtQCKFmCS82HLalu1ehNpN9+rmbaSaj1rXtXF8I6/6mO516pnLGN+Gzi2/e2pyXpG8I9r6iRGZLtyzQmpsVJbAqXgC0LeU8Dls/q90koL2ko0vJX8VJ7GC2lnLViHOTgYcHV1OSOP3fPMwXCCiMvhNjwdsOa7ZTVfL7nzqO6VA/K8pqBbryOsiDqrvtLO8T9aNfKgC6o54NbpOJY1iowySmct7ampqewJvk3979y5U8ZGx8rHX3m5THOtD2DQInFWuyEA35eMyoJLTpiHmwlIB13BBOahz+b2ZnbS0G213PZaCbSOSRL8RlDglnMBy8pOmvGxkdm7Dx5+OMD57/3Cz7x2cWrydkVqmApmP+PsWEBlf22lrN97v+w8uFcOFmfL3voaNhn30FxOWDNLByV5wqW4M/uZ1Sqjey8r9FHJpM1vGdIgriW14dT8fq/yVWM2BrHUBF7JuBmFkD9H/NbxCY/jd6rt4rbAQEPnJ2uXOOXI1iZQW8ZqlubUnK5C4eGnTE/O/vO6xOaHTKep7qlWXFvdyJgeyxxNCeMYWFODCHTRdhFoj9TkicD4KdA0wbvmmkey5L+GafMm9yxDHskDT62kZ9P1veZsDsuVOsTKUWubn2fNwzZ4KiBNGmo6wDjv1nupI5+N+Z3nBAYRxndzrWTEr5u7uTysF2wT87UmFeAsr/xRy1ItKV6Ut1qJ1GfzpFf84pX6x3XLIig5i1nwUhM7lmbT9aq1trQcEB7N/yaOY9pZ2c/6kq+CXi090/JT0KwAUGngG06wPYllYRmkuc/aeWDv2MOHD4vbLwvEbqToygMqJp9p6OaZ8pKuwuzuGcYXpYGt6gjlrCiJENvL9jRvwIlrtoMLmCkjTrHJaGHqblpaHxbM7xcuXgzd5x/NldHhoUwk3Vhzry+UpfKERe7KBc4WsJyCsrTXdVJ+DFj76RSG1dWVrCDo0hTWm2ImDculC6WFNWFXP+/MP3qY4P3QQP/sm+++/10Bx1b/Yx3p1o5g84V/ZyC+0xn03xVY55p0kOk5/V61FwRqiyBAEArnGiAjPefK1dGBcnmwrwxkQSUHn/EM9ySrz4XApN80uMgpuHDDYuSw0WRAG11CRZsCHLVx6nNpLK65AtkCxHYQlN33LiZ9CFDK5D6pG2X5o/3zTmW8iLd1tc7kkzE+IDtPVKbhec1RN4x7+PBR2d6qGkiCJhbEmVgOz8dqskyczwKC6Qg2gmoYs3UEVMKE9bl6zaLUmI+9ItU1856xmXpfPVEFuQqNZ94TYLzPmXJzknueS5nNw+ctDwxkXCHr9mARVvdCM1/rr1oAan7Xz+HFlLWWsaEdLUp7qYVlVJn8DG62nQc5HbWKxtatqtlKUctGGalIXCv5wXvSgLNSonUqbVyrvGzdHO5QgS8xGV4UON3Fwd0QtDLtVVSwVCoeFXhr2Sut66dtkLo8c3KZXOFr3nXuWRawp911QbQSVDKOSTMfn/d9hz64KoD04L+kW/lFbpBs1T3TLRGUXYDdLnzjOlo2dQS0Z62X9bHDoSmLrpQ8lfs8V2lbFyszPqRr9uLzz5dPvfpqmRwdLUO8O9TbX9oB8vXVNYDCrXL2yv17H5T7eCVzcw/Io61cvXalzExOIocGPUqmBNnL6jrhvYYmoHU6hLh/vO/i8dtyWmh9HtCxq9zJy/fufpByf7fjKZf/EcchPuEJhDkHMdoQPvfi2d3awF9cLJsrS5na73qtULjyRgQiv9IIEt3ta4fRBleGAJ2h/tIrz2bxJgGF558pjWxoZYyxyLTwdtLJKWNwGheyEWIiB3RqAro9mocS1iDaMoCzqUmKFWFPgQPzMjCMBpARnL4QIG0dMl8tQTLNNRlbjR5tDa/LPAaI5x7Nl631rRTd8loGhTTuF8wT5uaoyZhuBbqmLj7fuFLPHmFS8vAw3wAvp6BnpVulozy1XApAPZry8h/uoFWx7BEu7tXejxpf8PB+ytGqpwX1GUcbx8enbIltCDDURUCT2av2J33BQdr7OxSoxzE8oulu75OucbVAEKKWK+V9z0xDof0FoscnPNMSHgUuishyWcYnKXPIKxy1bhUsKtjV/LVcFNA6V60La6b2JgaEsEKytz3lrQBOm9quoUO18gSJhifMI7lT53ZA2B6o4dHx0g34HMALxkksg4MD7UEy/QEnC4e+LaDh1BrR1XP8i/PI3MUzK0BKV5/kvtZJxdOqVI4PjmJZmK4Te9tdEB962K2u9VSD7ZXOulSW3XcF+17q7ioJTu1xJr4V8Tl5QaXR2zuQmI1rJI8OD2K1nM3uHm5aMHvvbrn3/vtl9oMPytLcfABRt12rqbpaJS6rwO8aRsZ4LJOAY3xojXS+1/GMiP/hxyNXaqcAm/MUYG0JNwqfDr91b3G5bC+v1qAdnKFf38KaMIlWi/HEBKk0z0GOPip3AcC5gFk32HUucR41mQTXWpEJJNoe7pqIGVdFZqDhwlg80whyc1TtUc38NUzBBQi1tLhQVqi8vy2TYx9kKhne5yI8EN8yV8aq3ZuJTTTA0LphQ6cxEfoDtIMb6j/CsllfWYvQC0KCWPy+VjlMR0GO0CQ104HkrWsKnIfM5u881vrtEbeQZwQbgTeYzEP11MrxPsLJc/WdKnwRQP6aT5uZR1vlqbRr8qxHLc+T33zYw6GVJtjEdfVe7pu3tLacFWSSD/c07/3eWDg11iGo6IZQeAsR+iLgAk0KVWldA8nGdKp2Txtxel171iO5pxj+55X6rnTJsib51RpMCMgIgr7QyiL5+a6C6fgXVzg0CGs9LXO6nFFWWhuW3xdtrpqOpSAP6tzZVXejcEKu7WwswziRhy6PVDdPaVzprPKAnn56jfRSRvgxI5Zbrp81CO9xNu2n0kr7QwsVU6V1S0lRl4CzfMQ7NTZkOc9EHl2MbhqLZXpqMgvEXbp8pVx77kaZmpl50q2+sriIrMyVudnZMv/gYXZl2EVJoyXUdOnhlS7ucmJvrYvHKec7GBjSUXl1cf51lLqbGFy+eDnzEb/X8e1SWw851+tC75MYzrmNjddW5uZuu9jUxPhY+uP1K92yYhuBdsW08EAI2nIjqHyS85+ED/ErYwtELowF1pctGthJYG2Y8GoLG/z+vfvp23erGBf9cT+nOo7F7s3qT/us+QTZaQj5an1rs8zzjmWrXJa2KFduPFeev/1S/GvXtPEdTWxdKpkmFo7lbQHGk94pPhWs+Nn8tpFMr253s/HEPfNQkNWeuiOmZx4JBlpnS8M1B1OFsfhtvkb4jd94pNtWYiGH7p7gBEqFTsaqjVuby3Qai0vrQOtPYfdUaFNpD2jqu7U+fuWZMGV9wnT8Vj/zLZ8R6HwqGDUN71Xa17bkJcC5AqZvCeYKgddOHzu2B4sMjcpLaS/rXNue9/3OO6Ri0XJYhqYctUxoeQldf+a5WizepRBNWjaZl+OKkLc9OVpUrlujoktafDaxDmmogGtd6Ca5WFcHbaAbKW0U8N1dNDp/5855DYWoZSL4yqPJl3Soay/WjFMK1pEBA69aN4ODw5Imz3hauPC+70v7Vi+Yk0tVrPZget25TYKZ7WoCXrPM0jxuNNekh5as6bmQmoFyiB0etLy6fG4HI0+tLCEDWCbDQ4MBVemlNeSyKPK9cZhsEkkbaQy4b7muWB2XQ32tK6dtYre/a2Gfn5jIThSbG1vQqA601LKzDC7DogW+ChY8mkVyl1c+XAzn7sP58huf/73yxS9+pbz/3mxp7+wtPcMjpRcfsX9stJwbgGAKjgxKsvYOSaBKKL9XgZUHJI4N13P2TJkZ6Su3pkbLRC/g06YfXa0DLRsbchvGWcVKWV6Yr2veUMkaszEfBYjGVArkPo6YwXyakz0JAoSZuh1ID8gr2NiIdbxFHfVrdN+GhG5PD9KTUUmu1fgNqc4k0Ge3oz63GqmpW54j3VoC68g7vNcIcD1kWOMcdQSsw8ubxtWasrzZ7wrQlUGyZi/l9JAu3vesYKPGtqg1/dDXcksDK9OqUC2PrW97cO2Z8vh8804ea53NdZWEbZI3vO5v3zcvrzbPcVY6CDBYbzB24greSz5Pz5pYPaRf8uZ45nKsFg/LbrnzXKt96uP+Z31t82pRmVfN24XmddP5R3nll9ptb1kEz7xpItRNheWs7rq6okFnrTrLFOus9UxAMwCCEJoOnzW+5fsIHu+raGyzuGjQwnLlk9PC6KIaZDU901E5OWzDuIvtadljpVDmJsAu0CVcQApaf/Zs2Svmbp9cKE40dXsan7EzQ9fRvdrmsVpUulmHmN8GhLe2twNO5nNAOvLxWcqhEtSyUy64FcpYZi0r3TBpa3BcC8ZA8Q5ApqciPeRj+dGy+a5xKcc1fa/je9+pR20bT0dOIrBrO/vlH/2jXy533nyLgraVHlelB/WcvOaYHKhfTiAY4tBiFP6X6Ao0ZwSbBGVQS9gFkaaHBsrV0cEy1UODwGmyhAJoI0jULXzEe7hzulaaypWJaLSnpQsR/atuDdc4wlx8dysVx2PIxY598E7dw6m6GiKL4Nho1TBI0qhCZCIyYBX0OtbHBgqhI8D8U4PhD5+B2NmMLExeGaU5KrDUestMmt9eqwDhqN+qgbI4F2lE6gBhR+D6W3pYHp+VfgEpGUZato7me02zfnqtOX0/zN2iYXP6uzl8Tnpar4YmNZ0qdGkh6ZNrtV4pP9aBoCmNjC9onZmW6T8tg/nU788eKY/LtuZZ2tZPy8Rz5lUVSQXMgCmHSXjGDYNGDiRU8A4RwJRNoMxZ87Tutk3TjloO2QrXDFqHykdLJu63bWi54GkD6Fo7bW2eHflumhvGNq0nWZhNrD7Brd2y1jbQPRWU0j3Pp5ZMAAvh1K1ywX3dloA1iTSukbVs2kKq2+NrXfe2Nsox9M3yG9KEOqQ3FzDTcnFnEtdbFmhrr51tcDbrNF2/fj3pr62uxhVrNWPyi4vMpzJqd7dxUOOhXnNvMwEoo/LhH9NMOyOTDuyN4uW97B1/Wu6T7Hc9LPEf69g+OVlsC6h0l3fefa/85//v/7Tc+cYb2WXB3QTcJwk2Rrq7yhldCgtETQI8MjkFyjKYJsa92gjVTeiFUcb7usuFkd4y2I25ySMVefnCaaWW8DXd81ozTuIabCPLMCAtUk8/aDAZKa4WRBa9h7DEpqamAQn3FK+LbJmO+Ttsu1oTjn2QGbUcnmkAE20dElrQk+gG0ET+5M8zNqxuZurHb8tho9TfFSRycE16NOWzcV2Qa30Ni4kGNTceiaAIzQqx+VQheQo4fjbfm98eT/LhkIG//Xd91iOM3Crjdx651rpOs3H4X31eoFbDNxo41sMZ6arGtRfP3RnrzgaW3cP0ns2n+f3s6YFoQxfaDNoowU8+W6+mKPww30p3jwpwPqLFKI3cEaK6P/UkhwCh+dir6pgoYz6mJ918xyPAyrOuY2NshcxCQ/MUCLU05deM7QmwHWSOXDMcQvc8AfacuJgCADzhKPNzygX1aepgveRDzzPkewxIHju9g7rYRikvZ6wlrhmr0009Ptzjd+2REojk1wCNgXDy18LZBgRVXrp9jymXi8BfuupOptfK7v52WV1ZivXZKJrQ34Jxmp7d9XUAbbV4lDdlRQDyeq1CbRSB0sGAWpWClHyqgv9exx8HcFKUw/aziyc01AnENuC0u7pSfvOXfql85dd+Pdt2ONVhILNl+0GLcwXZpdJoEAhmTFWwcUuWBGX59JBgEtzGdBrCGBr/xamxcvX8cBnvx9zEWnBnQuvmuAO723xXt6rxM9VAVr6mJTM4mrQ2riwp4GU+C98jpLzv81X71HJEkIHlpwLt1UrQVJ4LVdi0iOq6sRJXf98HzG8IDeCOhoKGzC5DRrND4VY2OeKekL+N6HXjNLvbe+XBg4dleWmV+253059lK7rOoVURwkZ7pPwVAVLfptFrmWt9LKOfXqv1egpSz54eoVurXt/GfBzNM4l7UCav5vnWNADhxro4KE2T3fVnOs+1ZSEqfyeG1xLY78yjOSuoc5Ku93Kf9HUNtAiadtbC0HLhhZTJNm/elx4ye+WHdmi527KE/c3z9RUsTxQVQmmMQ6uCRE0op1WFRInDCE7mHQuYPAQg87DuKSP5JAbEqUDuA7Sq1Uw05j137jB9Y0Ld3S4B4dIo9kbV5SVsi7hmpCuAGYQ1XV0ld5JIEFjQ8dm0n716uPwBm4P08lklak+5axrd/YPUzXwEHJeHUXli9Z3hXt9Qee72S+XC1etll/Td/UIlK2CHnKk7NQAobLcMNkQpWwbLWbdPbq/8Dm9b/oYWtoGH5XTrH3usOijD9RvX/8QWjtz2bScNcGqgjVzK2MhwmRgdKieYbl///BfKvTvvJpjUPzKa6QMJuFJZrZpDrQYKWWM6WjqcoCg1TsHr1IfKVF1UYqKvq7x6/UL5c5/7TLl15QIN1166cOc6KOn8owcZ25L4C6caLdYODCrzyTxeS5wHBpC5Rs9PlOlLF7OzogT3kIkURsuidtCXlugyUKwJiK2mseYKnOAkcU3Xrta+/v4sdq7Wchbv+PnxjL1w9rDAoLBVpvJocTyH9Q1gkJ4Wlkwhc1inuBG8I9NLH3efdOkLx5JklwgFEMA32Oi7lkV/OUIJ3WraT8G8AZYAPPVqYiW5/7RIea8K75ML9TPpCC0hQ65XyxJ6IASOkdGkV+umA6Cvh7rsZbCYPWpq9SyZwMvmaT718LOCZcDXZiOd0CvPeO8p8AlGASVoGvCDLg2/GN9QG9t7YresmW1vb/FZhcK0bAvdIy0ALXFX8jvLd7v7kdZW3WtAVUtXsLErXYFqyqBwhgdQfmcBVTflM0a0jWtj4NbytKhUut0ltauv9PS45rUBVdInH20/KvOMoJIGbWP5pGn4ToGGnu4GkfFKfFeI3QuqDok4SW+ONKFwAf0qB9SLOsZ11OynKB3Qf2xsorz88U+UmQuX4Vf3cR8tQyPj5I/l0ygwPl1gznCHIFMnMRufks8Em6pkG3mxltIl13g26XBP3neBMueY9fb1CTiVIN9xWP7vPKSGpzal3o32UTdM3Tk1OPALru43hvCed60Pu/Qo0MrcQlldXCrj05OJ3B8hRDJ4NBgvS1gR0M+4IXw2TJZdFTmjobgmU/V0nitDCLDdlvr1WUYCbT8wMFTGJiezDommn6cAo4V0RLk052QR16JRQKcuzJQR/NapmQtlwN6DWOGVaSVaNR9ruWpcwDJDUJlNZjRg+4T5BaRaJ+NIWjW9aKfpi1MAzvks3u1uDQpZlh9A86SXJILbEmq+qkmsv762jZgh6QChi5i7OFd9pTKD5mvcBd6TRrXxn1pipl0ZwfgOmlOako/fk6/PeFr+aHuutb4+rZc182z+mt/ea90nLfNWcO0dcVlW93kXmBUOy63QLSzMZ/lJy9GY4eZRAaPm18oyn8mfwtT71aKI5ca1BGb9bb0VSr433ccqGEsoTxn4dMXGXhh9a2cTd2K9uE+T7qrt7M6i9kzaG6XL0Q4fRSHxTujVokNjCRrEF5xqIS2XiqAqKDW8buIe1vbcw/tlcX4+AuSgV0obJdcLjzq9QcC17McIczsK0zqZlyBrIPfY0faOUQKk08MDD2TmPAKTtsfFShxMoBHsJFXoVE/dNxtqD0AS5Ozlku9sJ0cHG+ydmJoqPVg/fZyCUkbU24bwleBQlX5t36etXxtIfpMHwgvezzP1u7So79WyCjYODVAGsnTrmfKPP//7X/oqj1eheub4boBjjuKE9wQch2d27R4eHt8a7v+poa7O3nEYbBDN3t3VGUTLjplUVBPPHQSHpy9kU3WZwV4mCyN6G1yqRagBUn1UqEflHGjmqSlbzVjLOQgR93E5FlfXsojX1MWLZXJmBsbvLK58ZuXtApS5ZH41nQPzjKRrrWhBODjPkaYO4w6AwEBpfPJReB3ApMCGtCkPjAOjChhpfK9xzz8e55qABeD0YNlMjJbp6anEdObnF0NagSgWiO/bKl7kSL1IIKDIdZkjLhk5y+R9fb1ca2kV3ArftEx+s/E9ZPYM3rLB+R1rUcBRSwFSWjrmE0DKtZq3+VW6+qOWxXrEKuSotdNNyo+Qob5TS+HzDXiYv9pXxj7c36XsnTBzR1ldXi4ba2umkPFStkl1c54Kie/zL0eKxveASu5Vi8JTJV275KsiqkBTgdz2S9sioE7QlIcc5WsbOkzBIwtL4WK4r1dHpy5UC2x0OcJjCCbpNPSRfp7eUygtZIpnuSxfq9COgDbQur66lG7ndt53wqbvWSY3wOvsdv9uFDE8WmNQtefJfcwM9s7N3i8b66uUW6vzBBnZzv5Y52h76+qhktGikVfM25iRtJBOoQn5qYBVSO615mLuXSjhZmDggwezZfb+/bK9s9cCmaqUbVyHYMTi47oK0ooKGhVQ+OPT6srrHg2NfEaLRh72qJcFHztRDCZvJ2AsF30we/9/+Y03317OA/V8cvxRgKOVo4WT8zMXZ35ovK9vfATLQy3S5RR1QEcN5+JSQxMT5fzzL5a+i5fKud4BiIVbBQi4jmw0lA2BJku0H4a17FZS07iztxuCcV+G4LfmneQfxn1xekIXeUxdvgSS1w3ZHQcgMWR85UZCRwvBiAKJsaONDRiQ2rhQ0cjoKKnxbEuAHItgQ6Ybs5o+lTkEm1hNtfEDEAIUvxMMlCmx8MbGR8vk1PncfzQ3l8CvVovM5zydKqA2TIVPWyi9W5w2uqCkyylgOsnQcRBu1+q8HIVBY6Qxe33HBlXDCswdXbgq/NnQBrsFIBlBWviudGhxhBmHNgqOBUnjyrhaFBDOdPIUUt4IfHP63BMmh1bx88nTshm8BBfLWX5s4EbZ60Fh8zyv5mzeMy2P+lm/m8hjVxbIswiT7Uh5XGsl7YOQqI2fuM3Qv2p+6myAUkVB3XXlpbuBYmMT7p/eh5WRLZcRfsGGxKm/7kG1emQYrVqFxfZz+ESUDOl4SBHLIi0FOM9YH9xZWpgrsx/cLZ0870hdaS5N3nvnHays7qxLYzpaVlpigqSKZHtzrTyavVvOnh6XYXi9zS5z3lNR2+7yjfSJgHP6WcHGclv+auEqH8aEnMcnALhqpfuHGTsSVExjeXmxvPv2HYBtHTAao9y2ZZ0m5EaOKkV5UJBaxhpyDFwUFDzkn/HW0KF+8KW2m2mQQeUV/pQzaZ42oS2kpa/8+//h//Pf4cNBWn9sC8ezAZxYOH4+NzFyYbyv58UBAKdHoqrpYYi+YSyIyfNl6tZzZQgLBxsuBOgdGqzaBiLFjEQQbFiXYuzH4hgZP196cM16eE6r5Ryoe9aIPgIrsSW6TDFOw9qQhxKNNLwv8Eg0ta0CmcaCifiXRrEKdunZFehkNsuTWJLCybNhbn5LpAAONbYM2QAOfzc9DjCoz+rvG5ATpFxyYuL8OAA7ECIvzC+U9fXNpKfWkflj9kejtA7SMF9dJz9HAGeDcPkN0wmSfrcXwM30nJclY+zv1bWRrYfWhntUS2/bsAoKZSc9tatHwBIGV1t7TQ1qQwYEVCHWWwDhjCuRu5wylF/zS7ESJKm3Vodgy3vmozulOY6k8A5WTgHUYdhNGPtpcNj0FJjHEbjMwzJ/0jAP026O+s22kJkRaNo32hsa6tb46SFD63ZU+rkUw04sHGNbuteuF+MAOt1SRwAbv7DtnHOkZZOMU/dan5SPq3GRoGNcL9IyflOtGp+rAGjZva97vLG+Vu6+/VY5x7WR4eGAnXVcX1spb3z1a2UX4Ze2UQDU34C6oLwF2CzOP0yM0s0a3QFCvnUEtlZ/5oKlWJSKk6+huXRpzpSB03FeApoWpIPx3JamC3l00F8FnNOsePh7v/s74U2XyxDMTDtWinlSLq3jYZTwlavXintsqUzIFPDqC/9UhSnTtOofI8GY2UFmogs2/MtnQhMqgQN7fI/+zm9/4fP/gBcFHMlcm7l1fC/AMSfvqeYbtwrl29Yx1t/543mAwrl9rtPlDcpeev5mGcRndBlFA2SucuZiXN0U0ljMJo2yu1GDSheuXS3nL18uPaMjGdvTO4xJCLMINgb14nfjl9JkmXHu1IcDXKsNQOtAFG5V1MNySEgH4Ym2ak6DdQqk8ZnxsfHs4W211UQhFD/SexahRShhErtBu9GIXeSbxbJkPrUz9+oKb/jIWBaDQ9zn0z2t3Nje7mwbS43snBUbt2rD8Hga2jzMy/LFCqIBBRctBe/nHuUXYOy2d9awdUpTyGyUQbfF00tNuRvLpmHUxi1VnCoQmQav8H4KxGPCTIDBzxYz5zN/NR3L5Qu+Z0C4Mit5JU8tDJQHFk7aFCHz/Wqym76sU59Xa3Irgix9w8BcCH9wepiVxfe6YBPAhgcEDMEtvSNxI6kLD6Zd9xwdezaD5nxvHx7RdRgdHQtIJT3LT5kE/sZCsIyyjWkIPNn2GGEJUJN31eC1jE0MyXx0mwS4edwhl891CQYt00742jLP68LcvYsSRtFQrcX5ufL+nbfLe5z33n+vvP6VLycW44L+0l0LLQfPWi+7lQ1Yx5rS0iPfps2iGGwHyp5xO+RngNhwgVvi+NmjAYD8aAFJ0DXcvXfeegtrbBGXbTfWnzxa28+gsFZbtcx05Xs5a0fJSZmcni4Tk5NlACPCwYxaQ1r16WKHJke0q3OnIpsQWsAVcJRb23R9c+s//Pzvf+Er1E4tmOa1qs3x3QCnOeQcAaexcjrnN3c2Lo0Pfuzk9GTclb90A4YBi1sv3S4DWBKnMLzGwinEewwRDze3ys76cnn07rtl7cGj0g3B3BR/5oUXyllcpfYeLAkAqA2AOCNDSjAqlYCeCEum9gJkZjoNs0O6W7tofCqoxtve3Ywro4Wws49VgNuhZaAwu+CWhHWFegNmGaDEezJyGtPUaUwZTQYfGBguPWiDLiynAB6NqtvY19+DWTqUT11IB4ZtUi+R3viQy3O6dq3pVF8dzcqnZVdQnwUcFyJzSUg1RGV0THuao7pOVeueWixpAC0EGuugVaN1w+Uwa3o0ZCAAJcBrInmn9sgEcLhXLyfB1DXA5MFngIbnw3zezz3Tqh9cIX//r+BR752W/V1ovLFatgAbt8WNBRBWaR7hP/K2zh6xEqi3gmLZbONaDsuUJHNajwpcCo37de3mjEXFb4FPoNkW4Mgzq99RPjsUBBsHpskzDm+wvn73ueTPWV2Ts9VKonzm5W+rmHljsWqqgvE9nw9Qck9rZQ1LzriNC1g5c1ol2jcID1Ped771Zpm7f7+MoDztSDnHM7ubm1h/q2UOMHrjG98IT17AtXdZzwg3NFVQjYkJCE4xyAl/ZZ1sTtvIP935xKEEYuio12B5lnDltaYHBvqjFLVuDeYvAURvvfFGWXr0KFNw1tc3yqaL+sMzgrcxtvXlZWRir8rMtqPvH0dmHHS6d7AHresqjAE45Fa+1o0bxrKfmjpfJibGOMcTH7146UKZxsNx8uajR7N//dd+8zedvSkDVI33zPG9AEcO8nzWysk5MtjfMTjY98kDGGF1ezvr2oxOTGDKutIZvMFDmvKPEYyjo/2ytrhQ7r7+RhkDaCaxaq68+mppR6ix3VoxGwREvqaRfdugnOkoCDKmA/eOJRJpnqL57z54WNY2XfjH9WTXadT1bPHqRE3jCG48F40BwfphiB7QW5DwmuhuULYf81OXTD+/n3L39Q3kOa+J9nZxj3C9v783Qm/D2PuxQiOtrW7CiJUZrGwPVpHzSfypsNg7VuW0go0NaSBbM7a7V+DoiFXkcx4BBoTtKUBwkoACINPLfKav8MuoaiW1VQLuBjxEeMGKM+4Bz2mhJbHWUS0LhY9HoUHe50fAhjOCn3JYBt5LOWB1n7ctycN0tWzmH3yAEN3F8sRaow4CQeOmeCb9Ftj4rgJV1y6CLmnvGqtQOwYMEkvSZTM+U3fcoPYBVvMNKEKLBOYRMNlkwF4xwN97zq9rtilO2UkrIKhiSZ2rhRALx7aEF3QZtIytX43NtcCJ0/IlboQ7ZpzLNPdRZgaKdzc3Wtv9bkfJHezuY8ncKV/+wucjJG5HpKKyLR2oKn+6d/39B/fLnXfvBBymsLaNe2phJ1itnMBf9nzNP3hQ3n377Wz/ohK0Xr3dfbQ/PIbrGFefdzVBFx7OluXFeYhMmwMyTnhVGeyjhJ0GpHW1NL+IUgBUIi/7fG6VRwDj7N33cAG/nDWDFmbvlRWe3+a7S1G44YAxV4WdQsJvR2VrdbHs4LrNffBe2d3eLCtzlPMbXytLvPvgW18vb375C2Vj/kF54wu/8YW/+e/9rb/lm5zfFXAg+Xc9lH5pqGUDOpRBzmHPC6ND1z738Zt/Kwtr4eYYPHtuZqb8+I/8SBkdGyuDIyOlG0vB0ZobaMF33vhG2VtaLVewas4/f6t0YqrZ9+IBe4dJM+WBih3ubJUTl7mAE0R4GWF3ba2szz2ksQGX9a3ylTt3y5vzy+UQLHQ4u6avzPX4GEuChtZcNxibLVpwgwQSkk8DCx5qgrHxcYBmOFt29LlKG43p4YhkLbCtzR0aZz1xAcd5RM+Qjya8PQLGF7J6PiRVC3oY5G4OBVdm9tCSkTll3OGRwWgZB/sJKIKrcYS4R5Q55ODPHhndNmMUAqRa1lXgXAXR53V54o5ZX4OPYg7/qZG0zqYwiwUgtXnWd/YvAqcrcxptaxM7nihTPrgfYDE9y9Gqr+0jTWOqH++Xe+++DbO+U87B4HZDG8MTDKys4FDdO9OwXNZeukMX2sdlHQxSOmxCYTIPY1M+GwuL09+OQ6pWZ3UfBbDNjbXM+ldQhwYHo90/+OB+LOEr165T35lsvVvHU5k/PEFbVzaudcnSmVyzLQQQChu6ClpxY8yMU+WX9YbCT/AXzx0e7pQ5hGtjabGcx0WvVglWNFbDjjOlV5cR/gUUGS45ymFze6fcuzeLe7FRXJlPGpq24Pg8cnDzuRtlbGw0POD6NCuLS9nEUV6xzeQ73e/zM9Pl5vMvlvOCFBadk0zlxx0skY2VpUxQ1arpQ96Ml0ozOx12KNedb75ZFh8tuBhW7g8acwJQrLM8qPSdPXMcZOiENw8QkoC93fXKI8r9XN9gOUUe28AO92E72VwrbfCT7W8DKwNncGfFAuOjb8+t/sX/62999Z+QpAPeaibfcfxhLpUtYIv5jFLl2bG5t394YWJ4uruz63JWoYexVkC/19/8Zrlz510aAUtgbr6sYtZ9/fe+WHYBm+dv3y4jN66XbiwhkKj6xyQtn9nCzsYVeOweVAhlYrvt2o3FwHDRvAhaG43glPsDmFgx6kQLpQuaU21tgjaujKtQOVr3MlaVo4AFBgntlAT3oPbTQLZovovGcvlE1zHRPBXNXVxMRHGckd2uEzDa0HBdozixIIXeCvAZ10cGpw4yvNXyng2o2Sz4pWcKhtDn1gKJic87PhNBbUmolo8+ucCotjQDUk3aApUMqXUjHGQZBxghu0r6lHWnbMOYudZXAaurIQLxanRO81ToHCpfx4XgRvCZcrRAoh4yYI22HO1tl3e/9UZ5/603sruqvWoOQoz7w2F9yTxMaJni8lEOy2kZSIb8alzK8ijkCoEuloLlaZ3tGDDGZ5vrWljudaxWh+qPcq8X1/gbX/ta+b3f+d0sq7Cxslbe+uYbCZC+8frrKK2DMnl+EiB1PRoVUbU4z56ztwhgoaBnKJ9WQdLnU0DLdBUXpYL/ohwo57lzdgLoRmCxwAsPPriXLmynB4yMjUSwDRbbW2bbzj+a5zldf1c7OCSNkyzToHIbQUm5Towzt33vDPx7CP/t4cpkThTlchcU6drf213G4TNX6htGYQ5Rly4FHCA42d4oxzubpePxYenh2nAXvEI5e6if04P6SbsTBYR2LucOt3jmuEz0FFy9rjIgK23Mx4LZX7xXTjeWyuYH75QzPLv76F7Zn58t+Mnl8fZ6OV5fKY/X8YqWHpQzOxulHRe6Y3O1nMMgOMMzbZTl3OFu6TzYLR0owvZjR0Af/97/7p988f9ILo71+K7WjUd45XscDdDYQ9XHOcSplTN0YXzoyk+88uK/H/2hYJE2bKU6cy3EaKxzZ9rLUE9XeenWC+UHPvvZMvOxV0o7IKIuCTDIjMleLuc3zLKHuaaV4yhbFzjS3HVg1C4gtjP/qOzAZK698e7CYnnz0XLZhnecLuEYHZlTl8LxOXt7B9lkfubihfLapz9dLgA6TpBzzQ6XvJh9/24mhGYOClojC2fjW0/hi165/hyMpotUF4d2OxDTXFvfTKDYiL4BuixboNWgyc5f1axaNlVXarWkF4Qz1g0aRuhwkJQ+uM/I7AKIAmcsSIk36NkP6LkwklZHeg94T1AwDmVXv70fujiNC1T3DwoExX2ZuXABTVv3rhbs4oaRlsJvaffs5dEaQoA12zPP5wno2B7mx/8I5N7uVnnnzTdj3XS2ncbCqEtw4FbyZNbjMW1+2U1tGwj6UsGePi0uCEV77JWzfB8aHcO9wk10RC40V1EsGU+ADlpmWskqEnu+XIPFOIgLQMmMd3ATfvNXfy3KwiVSpKPvuQiWi4wPAEo/9bM/W36a06k2Rwf2QMIXPONSDI6Cln5aXba97qCnSkHAm0AhCvTtgJNksA0FyIe4IW8AdNL85s0bNhzuynxZ5nxsjJGy6cLbGSD4yBsBzbQPEgj9jdfZszXK2QNdquyoDKpbJUDZPjV2xz0tDml7Yk+moLhbjo2rqOwovzJnEDjWE3VQiespHMOrj7FGO86eKV0AkcMWpF28CEraxjuxSh0mwL3wjzxM3iokUrX5KziHBigQnnHumdNXlHZ5UovsEF7W5dIdXtg9+p//n16f/Y8kBadRcUHnDxzS6nsd0sSyPutWCTqe/X/m1Rf/6vTo0F+QMS1dAn5WiCKfkXgU0G7T0d6B8slP/1D57M/9fOke7E/vlfrZpBUSixDBgbkPYe4DENzpDvYW2RWXSWGg7u7SfNlyyj3abnlto3xl9mGZ24bBMZ9l78zVUnPwvIFkrZkRrJKZixezSd8uIOSAwD00WaL2EErfl1bGHITwNhilOaHcMmDiEFyzt+zS5avl1gsvlZlLVyJENkwdG1LjTI3JLLNYF+NFak2F3TRkYmeGLy+v5L3ak0KpeTfvywzmRwEct+E4HxlUQFJrKjQBMsrmTOgt3D01sUyR4Ger+zogR73GJ8bLMHXXDLZcUtl0tK4EiG2A/QitZD7GrzIEn3R0p/yToWXw3a318sZXvlQevPNOGUB5WA97NVxBTxCx3Jnrw/MyncKfeBmCoSAJem4Fba+KI77Hp6YCNm4ZRFa4jB1xsYxRuTKjwUv3kjIfy/xo9kHWQ3IVOoOb1kGrVAF1fI8CqmArLLqgdYxUT7l8HTcLN8Sen00UhWCkcDiA0CUotDh0T9I9rEIImaAjgBFaQ4NO0o+FBncptCcAi3OZaFR4FNefdrDLW6F36oFgq8WXzg7aw1Ts1Un7Ud8TrAJHZbeR5xmFVEWiNULmKmtP+Ug5UH7Cmmk7UqJ+8mYsWwnjfygZieQTlTe4zlN5jrbJT7/zTq2Rd/IKPINYt55PQ/iDPPyo3MLzJChvJWjuc6ELUmsHAHX0twpQeUDJPPyrf+fXPsntHc7v6U55JNvvcSR9Tq0cx3r3czaxnEGsnMs/9tKtv9l5rn1MvVm777jjARHjYmDrH+PDvnz9hfIzv/jnytWXbsNl+uYySw3IKaAyK/+lEQ8QBgUpXaMwZ2IgAhHm6/biXNlzdXlcoLcezZU3Hs6XzSMYQzeNbGUWF3+WeRUuLRQH/PlpbMBuZxtVxlM79jkGCE3Y1tENEGLmy+hYVdub29lLymcvADKXr15HcForuUFHA7l2l9Z4hW6DA7QARxhpZWkpAc7qT9eR2MOY06tra6S5nflRasIMiCQ9hUZmaSwkwci9v9Qo0tFrMkYYgWuJ5+CerK2vRvic02RDyRz+aclk6MGVqxn27jve1zXMspUwvZvRa+WYtz08mYsDI8lYukKma5Dc3pd/+Pf/fjkHXa9emM74IUHKI3OYEDRpLh1qF7auCbSzMwGB0nrsIP0e3ILpmZkMwBwbP1+GRrRycMmQWF0zQfDhgwdZeS4ACj11hdTENTYkDfzUrXQSo/OM7JTQcjuOoNuL4gDUCdK3U8B5T8Y3rH+d48a7psVv4x12/abLnTLbi+YhDwna21hXO/Db1vJi2V1dLicAbxtWg4P1LIdDNY7R8CQXsI9FAh1si3rAk6bGbwcchtepFw5X6K+F2slv3RtqSOPxrK4tf34lh8iGKyakUDSgg/PqD/Pi9J4sEfrngkyQ71nkzd+cAYu81DrzkoaB33Ih3+pH5UWT81ChZrhAqxxJmzZLDM7f/Emvrz5Y+Cv/+//mS/8Nr2jdNC5VK5VvP5ocv9dhSzS9VFo5rh0YwOHs/9iVC69+8taVvx5CUVITS48FeeWaNKGQbUePy+c+97nyuV/4+TKEloMyFB70t0G4X31fykhj2COle5W4DKdg5JiPY7TULgyws7RY9rc2y/zKavnq3ftlbueIGlpENXwFHBcbSpCYBtWyUMgTpA0/QFQY7JxxCK63o4V7h0bL4NAItcVN4okKIk0PSD8ApVXT6vKG4HV5z2SZBtIlMz/3WXZWuwKiaT3Q3x8XREB6NLcYBrW3wTEpAo5r1vps7bKVWI5FcRAagGbCadLKxInB0IQyr8KksKQbVcHHslDY7eVZWVkuDzH1f/bn/1zJEphkWoHxaToVgkjd6/xpFju3ZmVxoext4r5we/7hbPn93/1dXNAHpQdAGoAWI85vww2qHGkPEgJD2S1/LFoaPCdgrMulq5bxN1xLvVrDB5xz1IbbkpHb3FPba/JLc3u+tPLkCy1E55plkFyLp8Iv0pt6G/9wEmU2sqPN0pUbF7aCk5bq4fFjXDJcsIuXSnf/QNnUFeCe1DCQ7bIigrSaW0Vgmxvc34HfVgHBnUez5WjhYSnbK6Ud0LFZbAPLfZothOCH9ir0KZ/UjeBz8swaunoD/tyjbgZj5Y99AKyHEsz095Tp/u7SxfvKqEom7cy9TKgMj+W/mma+1SPeQdohP3Ij9/ju37cdPJZ3fYYy1Xdb10lDEDbf+gBvc8b9pszpycx3IYrneaQOPvX1M2V95+C//Nf/k3/81/j5rHUj4HzXg9f/0MP7z1o5TSxHwPHs+Qs/9Or/ZHSw/0dkhBSWi9FSrcIrSEe4GOODw+Uv/g/+9fLcqx/Hr++Oxmme14rJtHtNc6wcfcQwLgwQDYpGP9reKEebawDOEm2PtUPD3Z1fLt96uFDWDnEVHpOPy2EYCOS0sWRSA5QuG6G1kXEWpHmO/PtGRsrY9AxgM4JgOKrV/YSsamWcHsDCUZrpAYNBazxGf9qgIvS0fgI/1ZDJ46eTvm6Fk+dMw4mpvuf4kZGx0ew57fwey3RKAzt0wO5981RrKLimLehqhRiAd6ta6alwC75H+7gs3NfdSqwLK8KV2LRU9qDde+++Xx48elQ+/cOfwaqYtjHCVJYtQV7Lze9Ge2VtW+rlSNk3vvJV/H7jEJ0ZamAcxXI5AEz3pxswcME04wO2jzwYTZoaQDcQUaAMc4Y81fLLhoG2RagioFNHlQt1iPVCebwe9wR6ZUEnQFBLJouqwxceVTHpivjDd2v3ftwYTioY4dFJ2Ts8KRt7R2Ud3tukTbpQHPagUqDSgQVovKeDekrzdP1Cb9fwsf2c2jLCswN9wALu09HifDm3vVZ6Tw/So2McJOVRUKmfCijuGWUZmLxQzvSPlDsf3C9bh6dl68y5cqAVRwVVhOm0WFuNBdVD+W+MjpTnJ4bLSC/8jpxKTkW7rcW/p5g80iY3OAXSRrmH5vxJjhx5pIJgczEfMilHBRLfrDzRusi/aknabsqcfCEwCThpS+vcuudzvqMFC5g/+it/+5d/iFS2OZ+N3YiS3/VIXf6I41krp4ezn7MBnb5LYyOXf/zVF/5GR/vZMetppQSbMKKfFpQH2w6Oy4989rPls38OK2d8IjRo4iaJVdDo+regTb5bsIZxYw3sb5cTBymtLOJaLZaDra2yurVTvv7+vXJ/daMcnJ7DZAZefd/0ZF6IYjEUyp6ePrQsbhqa9yy/OxHSfkx7u8Yfn0j0tjI2ASBgmWSBJgTM5nKEs9rX7wnKHbtUgCZ6ZTpNSgFFF8VDN8CyO8JzbXk1DYMihNmHy+VLl+PWOatWQROM01MTUNori4tLWBT3sqSqronro/TC/NOTbm42kV4r83IDeeeS2T17SH11Py5dvlw+/olXY0Vsw9S6K0PDQ9U6aAm1n01Xr/EXC+p6t7qXTq493NnLRFytEUGBh9S1AMBhxp+cYFEcIpin+8bA+M01QcIFpPhCuioOzoABb9Ju7r6aZ20XrTNoI+1UMmF6/skzKqwzWBBhDAWZsklHhYrE+MYvvqYerbooFOdc2rOHNtQqOttV2rt6y+bxaXkbl3sXJdTWoodxJ4H+kLIZyB4ZHYM+GuuVv3TRBHjdNN1aR35LY13NxFOo+yDWxjjMPHDmBIGgvCip85dvlEMeeOvOW6j3ttI5PlX2uwbKN96688Sqc2yPJNqGf7M4Frxr0HX/YBer6TibCbxycbxcGQLQT3ER+bOqQmelwtNDeggyoVl++5//88t/MrynP7ic+/ld70l/jyhyPgVcAUdL2O/WXcDxtB0QQt6pcizvVNcf6xGw/Pz7D/+1f/c3vv5PSUbm15X6Q60bj1qSP/ywjJ5aOdpSWjm6Vp6CTu/FsZGLP/nqS//rjnPtY1ZOclWtXAljj9UpmnmCRv43/tq/XcYuXihtMLbPSlKZ0W7oNoSD2oSJ1fRqUUmWdTrQ3scObEI76FfvGdPZ2i0P0MTfmp0ra/uYz0CbvTQKeaLnQW3MdIjo7GEDhW710cZvlytoQ5gNYgYUsWSMy3R0nsMNaK2ghiAfSmCFMwJiaW0mdWht8AQZW1RMz4QAwzu6GFpV6bUgfddpESDaz+h+4P6hxbVkLKfMLXBl8XnBzrIgQLpwaqQGMKSN7ofdt4kXQKMwEe9ZdmNQ5qWQjOAW+OkSB7EMLBengvVY36yVnvkfwPh765sBemlf3dj9ciqwko9q4TFubcZeaYlS/8dHgAPpWc/q47eUB6ATBvUt0nd51OrAtASEtGVcXYVc4V1jNt6XvqongSFE9Z9pp7y+3LrsSX3baMN2LJcznXj7gI07q67hpn7j/v2yCOD3D2K9tp2LZeGYJku1R51UdA7wVMFowVlOez+ljVaToCOYqWx2duvyJdLdyZb9uD9jnWfL9NhIuXHzxXKmb6C8/t775Z2775eDx2fKFuDG4+Gx9ILSBlbB0fFuiugCZdnPHmXiFjoZS0bVhjvayscm+8or54fKMHkr2AJrYnRWmKeaoRPytHAh3fMM9wNEea7KnIfQ5Bv+bs4K8jztJ7+1dA0ZmKYg07jJAk/cd54xlilvywuGLfz9m+/N/g//z7/19V8hea0bmCHWjQ3t+T2PWrI/+oiRwqna17Vqeq0a4OkBdC789Cdf+etn29vGMvpUggg4MNM5CHOW+j3GxP25n/+F8omf/PHShykZJpXZIKTdi7RqS1uKojAlFVPzxSdvBeqOENzd9ZWyixWwh6Zf294p7y+tlPsruCAHuD4wtF2+9tZI7Qg97kbmhEBEV35zeL0DE90lQsYSNER4GV0mcbCgvWRZKRDzJNvA8IxAaqOlUaib5EvDpVkprnlTTkfJ2lA2pgztpFAtCoPJBn3VJFpCmuaCrQDjc9LsAMHeg8nPnBzS4BCce+4gaRcmnAodOEnf2M0BtDg+IE1oKDOYr0PXXeJzn9OAqu8l7nGkdmopgsgw3zkVdgPK1qZh2gg5VxJP4DuXbKrUVevEBbgNXLsER8AhzwI8Pm+9+J4QqE3LX95rCYvpBVgsl7laHs7Qn0/pEorKG617gpP0e0prA8JYDt195XEn+q93oJzp7i/7WDb3l1bLO1g3NDgCBLuSroPS4saShpNjbfPeAeNzvWVyaqoMDg4maO1APp/X4ozy4HSFPHscFW7TESik6czMVPnka58qd95+t8zj5p9CBicWt+yBlDN/sI786DikdBRQBpXNPoBuj6pVkk98vhvL6eZQd/nMDO4+AHQKD1hdaVCVJ+lafakrXTiexubI19vcr3Ti4JmAFJ/mkcA1ZVSRCy7yojRSuano8gr35G/bSZkxP+lxQNldgle5euPh4t/8P/zG1/42j2vZGBPQurEgf6h141FL/UcfPicVn3WtGkunv3X2XJ6YmPkrP/wj/160JhqwvcdgKMxhE1Bx/eOb166Vn/nv/MVy4ebNCL+kMWFaIya44BOtjmmZACC/7SZUyE7QxEfbuBMbWjm4Vbs7xT10VrZ3y3uLa+XRFq4NRJGoh2gnD90N4xvOqG3DpaJAQXADlhJd4DGImQYAkBKzoVQG+Gr84VyEIQSgwSIU0QKa2lylcZveCV2HLGANg3o9s8e7EQzSjZagDlkHJdqS+qItZBiBRotO0I1l4X1B07EXAIvWnfceAybGs6gg6cjWAnJ9VqshYGhB+F73XVeka9nDoBF2XidPrUbpXGMx1aJosWkAWPYJ2AR0fLd1hsGNAWnZpOQBL/OQ6eVv0/fwms+a7hPA4U+wURJzKWnys2XxJL/Wk4hYhMidO32/AhfPRRjQeZ20ad9wOTc8UY6g9fzGTrm3sJyYjT2XJmQ80HWSmqEHu9DQQyVk9q6oePnKpbRldjoQ7LkOVQM0G1vbCBm8xP0TFE/cLyxxR8KPjY1L6vCTC0/pzmeMS4vO9r6Z5zFlsL4qBoiTIL/jkuxJFcjkPwVdZaK7dnusr9w+P1AGVdik4ZgcDzzEtJcSExqHfhaN56Qjh5ea/+t9CQgd+Rp+p6wWzhHRTe+knTOWO8BD+nUly15k+LC46YADGev8vZPyK2+99z/6D373G79GclucDdgINJ6tjL/3UUv5xztqTSvo6Fp9J+j4vfvm2MTMX7z56l9f2dsYaxsbKL1DrrUKY8v4EEmz/Cd+6s+UT/7ET5UefGiZNQcNI+iEoSFCym78gUbJM1QWBMKt2gRothLLOUCLOyjMMTYPVjbLO4urYTaFz9iGGklCOrK3qweXyvgMwm/cRDDRmtF0zNgCNQDPa32o+QJKAosMZGkoQ8YKUYwIOMx4Yk+JZvL2RkZJ26WcmAUMFtcEF1CGs4Hd4UKmF4Bd9V9LIJab6SZ9wcPv1eLin9/qdsmmJdA8xmnkho0gf+XNFrPZkF6Tp+3GzrYoSdf75lC/128++5RJFeInIPHken027lzrWspqwSxrnvWp+plnvZfDZ1vffIDjybscpmUdIFKa267gBNEpZ3XRnJls7epvq2KbSj9rahudA3Aec3ZMTMJ5Q2Vpa6/cnVsqqwBGB65leqmgm713CrwC41gtt+CBDKW/H5cTQV9YWMAV7S6TuFfSzlhaBrkhhLFoSOcAN83N/F2wymc8UzGEMwt99fQGMBoX3usKZwZFttq/TlGBB1A65iGYqZhNx/rUYQmyubyzX4bbT8rL48PlVj/AcEqZSeNsu4MVVSRPidu0IT9Shnw2lzgEZ48GbPysQy9qj6EA73fveV2+bG+vIYctrEG3pNFQ0Mr5x197+3/8f/vC158Fm2fH3FQG+iOOZ4r2xzosvWcTz9G18hRwPP3efbF38MKLo5OfHRod+fOTM+Olx50YOhACCGWP1c2bL5Sf/MU/X2ZuPldLoKqT81QXllvA0cxUM0Q7cF+UR5iLM633tsvB5lrZ07WyZ0HC7B+X9+YWy8Lqcsx9k7Wg1Wy0N0L/lIa14Tk1feO20czRqjIoean59avtklWTnTh2ByAJOHivBYpVqyMQCrTtT4Y2dM5oY563XuRv3pqzTu2PyJzrxuFtLztkv0+eltYBh66wn4Wi+LS3x3VXus7qnoi9muOHmcTq3hCIJMgvgKNVKUtlKwtCuRTMeiGHzNowpk9Iz6fXqAWfAYPWtTzD//7Vo75b/+fwWe/lldbTrZsx+zli0bTS81ZAVLpJay/A2CcdPWUf+pyA4qYDpPDsWcDnLPR4XDqwABPfAZHSO0WaUkMhP8WC6RgZK724REc8P7+8Wh7hWm9h2Z7BahWcFHpn9TfxPMH/AIFPF7gdCLSLgwKtyPmJ8awO0ACENFGAD2mf5ZW1TAo2FqglmuUZ5FcrQj0EHGN1jhuTZkqe9xP7IT1JYpe71dYly9QSyqQgC/QqwGq5tN4lf/fnH257XD51cbzcnhgonSibahFDU56TrlritVXqp2CX9rP8nKF963dcewDG06EADfD4aS9fQBy6VT6Fbc91lXVcTHvuVtbW5n/lzff+N//3L3z918nImE0DNo0r5fnHOiztn/SQMspAAzpaOgKNFk5/67dxns5PX3n+L50fGf3zA70dZeb8cHFVf7u9B7E2fv4v/6Vy7ZVX0Ea8goDLTLQQr/HZAI6HWsADosUCshv5cK883lgr+wDOvhF/3CwDfOubO+Xho4dZOkHzVFcnjGGaagary7/aPJzcStBOIOAUJGKyc8/ffn+MJKUB+R6BgbZuWazmtcimphDF7w1YVMBIGrwnpNXMBJSucoRVtXp0Wu6vb6KVAU5cQBv54NDAnE4EPisM4T7YWlqDA/2lp6s7fv9WBtTtl77O9jLK/YleLDTHhuxslnbNfOpizrqA0lJme/bIL8qc+lhur6RsrTo2z3DUX/Wb96X/k/R8VqBt/fbd+pwf33m9Hk+/IzR8bx8YKycTF8vbAMXc0mI5wW4+6j5b9kHvDppZF6cHQNjttscIDQ8ftEPwIayai2OT5QxSMTk1XQZHxzJlxeUX1jjthbJrXGGWnlonAo5TFGwLR6ErXAmIIqBOg7GH0bWOnOs0lsnFp1lJT62vpTM3t1BWVtcynsuF19wEcXFhMfdjEVBOu9J7nARM28szAo29diodrVpBLr2cusbcC/hZRgAtwzXiokLjkNL2kN+OSj9M+uM3ZsrLo/3QwBHcuGF2e3JaTh7lqPSusSB5l3ehcdMOXm+ARhC1V1KwiUXDM8a37OywLOXM2ayw2QGd1wDWtz6Y/eV/6z/9pb9BMlo1Tczm2SBxWPyPe7Sk+kMdLYn+A+eZh+vLby1trv/O2dP2K0e7+2MD+I29gM7pwVYadurGzQzAqwevSCCRHuIHcPxOo6pFAkJ+p3H9bsOo5TVEjSXEr6fRUZdlGyvneGcb/xcAVrsZGznYKUcwljGSMwinY37s5k1vC98dRWpamu9OEHWMi58uF9qDS+ZC2X0wXF9PXxjLIft2KTss38Fwjl1xfaDuBCt1x2QiGlpzlXdO+0fKbv9wmaOZ7uD+zXLu65pRN6dn1GFJ6O8ONE0PZjRgc64bDEdrHsJVB5zH0OMQSDmAKfomp8orP/YTZfzqdTTwCnU9KJ2SKyRDUHg2n1p1nLqGlulJ0JrPJyf3mmez+HveoSwk5sRHtbPPJRisYJh2Kx2FVmEScL1WA+qtvLju+4kT5J7xL35Dv9PhifLuwZnyy199s3ywtlne1/34yz9Wtn/menlz74Nyd3eh3GvbLsujp+XBIC7z8FF50H1Q+m9cKiOXLxcIXnoFB7jPEdyup+T4GueH1RUXqQNtZ+9U0/PnZEoHVSpogrlta320enS3hknPuVzOe7Nny0PlIVYax9ANclDiIKDjtAkVjTTjkSgo6eE8s0prrtOelQbn+MR9CZ/CX1oVfIm7ah4861pJdWAp7/GbhANCWr7O5ZseHSl9Tii1nVRq0pHnTPdJe3qv+d46BRoBRgusDg/pjQKLdcO7gkzj3gmAAo9xm7XtnYW/+4Wv/fX/7S/9+n9MERuwcazNn9iNevb4ZwUcAcWjAZvv/Hxy7h0d7syuLf1258np6vHmdm932+lYByiN0ZyBcEOuxuch5+SgRSB0WhGCQcX6CeGfXPNTU1tNiQaxIY0B+GnDCSrOxjX+oVtiL0/AQMCD8DKhc3ZcBN6FnHpaQOECQ5rNzfYr7rET4FHwIlAKWw20OviNrHItQgqTxZ2gDAku8xu0Kac9A+Wkb6RsdQ2WR7tH5e7ySlnFEhNcjFVk6Dvv5+QdzVqDzV2AnFMDrNcBwOnw+36sHXsOUJQZ2NYxMFguAdouV7C3toxZ6ZgcykU5wvQ5/V7BIDEp6+Cn1/O7xZx55ulv82tAxN/SNtd5zlMQ8v5T8KnP+ztp5HdtE2mm1VW7VtH+Z7vKQc9wubO6XR6tbaFNe8rJ2FDp/ZHbWD2lbG+8j6LYgT5Yab1nSscYbXZpuJyZ7CtDl8+XiZnJrCkNhcvh1h6aX8vzDG3XXfqdG0ZbOtzB2J2uhEJZNTzt62n7ozy8p5XqpFwPJ3BemLlQJs5P8Iw9XFzkzHInsUq0RuA76qSV5j3BQtrVetc4iBaPdQ4YQ4usaNACnNorCE+TTIL3nNKuAcm0WXiDZyMKDvV4DI+eLVdGqBv0E1hMt4KLeVd62yZxkVrlsV0aVyoAwydJVgsIDWf3v0M1dO8EHecYYiUufuW9+3//3/zbv/S/+Mq9R+/xuEDTDOyTUP9Mlk1z2Gb/rIdl97BZmk8L8uxpofw8nd/d+uCttZXffrC69ttjZ9quHG8fjA2MjJapq1fKWQQ/LQ8x6+F3XjNFL9HYuf/kk9OeAwil62Sw1vVi7H70PStlT5HbcGim2vg2tgCVuIqahefiJsFEulQ1KFldq3we1/t1DdjqXmXwGt8dtJbT63m2fvfZjGEh+QMY7HBoomwOTpb3aKZ3cB0+mJtLPMA1eC2HDJfuV+phvKG6bDKxQNSe+47RiTUHs6DyYjW5kJVTG95+663yzTe/WbZxC1xhsQMrp50613JqIlsWe09q8DJ1SD0sq6N9W+WHFt6rZrVlqUHWzGJPOtCgVUdjWz7jPXsRPTNPDXo3wUV7YBz46OqLLl5mHEUr4vgEK03A6ewv6+3d5a2l9fJodb0c0D4dF6bLKz/zc2Wwf7Dcvfv7uEYr0cgHX9kuj7++Vy4cAjg0+ck2liiW0VhPf2nfQrFs7WKtVnfWWMjA4FBWbUwXNTSsa2XXWfECirP/ne1vXeydcZyVKws4ZGFhcSltM+6sccDdsTlruGvGbxI8RZH5noHnGhSWptKy8oZ119UUeEMzrukahd6ctqXXQ2uDx+TrO03b+GmbVJq3XEGed62a5Y0VAGekdNoryX3T8508TxnkO122pKHFlnzkd5hRgORTGai8hhUD0NgL5WRb90W79/DR4lfvzv6Xf+2/+u1/51ffffA7sKEg0wSHmzlSDdjAkU/k/k90fBjAaTL000I8ewo0z57Ntcebh0fbX11a/c3761u/3dbZNTs2PbN3YWryEshASiSVVPmu5Hkmdf6TcLnPp2ADUeF+vtP4uEyitcSsI1+dsW2X+XbAKA2asza2cZumwWqjPWWKhonMxnsCg43ZPOv3gJPPpJGpGNc9eSDxg8OewXJ4/hpgM1Ue7h5nrNAWZXFCqCOFLad1kSFM03ejMamw8RxpIbEcLCZDGW1xDIRjQmSQGpDlPoK8MDdf3n33/bKy6ahj3UzdQhiS5zMmSAAhfdfSsXtXZpPJNdOzjjK00z1wVG1OwUIBBCxcZMpeHt0JQaV5znf93ezwmFnooYuBd2hgVYxGQYvsyBANXDW4bobTEPbaOsq7i2tlYZ02onxnBnrKz/6rv1iGO9rL19/4nbKzv1jaTzvK4zmEZflMuX3tpfJv/OJfLT//Iz9TLg9Nl+MV3lvaLKc7tPdZQAVrxvyaNbG1CixHRpcDLPZSdvf1Zba4i1EJsq5Wqe5aXF6m7R9nbMzS8lLc2p6+HsBmrczNz2Xszj51tZ2y3EdAuQFxeIF0vGa1jZGoLCLs/G4UmQAtIGdQK3nJA7aDoGS6UW7yH9fDE3xvAt/pbofRro4Ml/42ng2PVr6pvChvVl7xPcvVpNkEy02jATzXivJcXt9Y+vL7s//w//JbX/13/4Pff/v/8Vv3lz5PkRugaayaBmyedaPSwv8shyL9/TjgrpwCGPbik4CyAZrvPB3H4+lznu0/95Ofm4Q5zvx3f+HnXrw4eX58HEd6ZGhgHF/Fxa/G4NgW2HBCRCQxQHO6t10Od+wmR5AR6IO9nXKCENpdvQnjzM/ewzxfxQo6pnAV7RVeWSEWT46KbF573ADckwNtxV8FA3GgvuNv/xClPG+PSlJwiHhvfzkdv1KORi+WFXBlGQ3uhveb6ytlfdWZ7psFryeCZ2DP2IGpNy6PrpXmvoJi74F1bkYSO55EwLIYdunbc+ViYQ4N0ETuaT8tF3rOlKs9uF9tlO9EcELLkj6GeMtU53uAoNYlieXku/XkewZu+kytdq7laZ8TR3I/V1KHJ9+T09Ok/Faf9atp6Ipwr6e3LLT3l8/fXy7fWlgtj8+1lZNLE+VH/1f/03LuzGr54tf/bllZ/EbpPcbVeuNxaVvqLJ9+7VPlL/33/1K5ehOLmOff+PwXyju//7XSc3Ku9HcPADjOJYPglPv89LSZxzKxvV350blRFkqgcClZt1FxPt/cwnz50pe+HGvD9ZJdcmFqZqpcunwpU0vmHz2KyxVhRtC12AI0CLLWS61TKxBOGxnbc5R6XaYCruC6baPACwodAhI0sC0PSUvA8OBqPj18L1ItWEgwZH2UOv/8y7fKtBMofKflNsnRf+CoxE/e0n3n6Ghp7/jxElb76fre/uK7a9uv/71v3XejOggWMDFg9Z1n0wsl0FjIBmw+1PG0lh/+MK0GeBowacBF8Hn29Jqg5ClINafvhj05Pb6f5fvo+MMPaf1duPej41/Sw7ZszgYsBA4BxFMwaU7B5dlTIPL0ec8mjQ99/GkIdAM6zwJPAy4NAH0n4PhMAzjfCTofHf98DttARvzo+G/H8d3ApgGcBlAawGm++9kAUvNek8735fjTEmrTfRZ4PBvwaU7BpvnegM13s3I+Oj46Pjr+5Md3Ao6nQCLoPAssns3vZ5/1/L4BTXP8aQv1s+DRAI+g8p1nc7159tnzo+Of/6ESaEzpj45/+Y4GbDwa4LA9/d5YOs3ZgIvfm/f8/ady/PMSaPMRVDwa4GkApfn97DXPj45/sYcKoGHWj45/OY8GQBoQaT6f/f6d9/9Uj3/egv0smDTfnz09vvPzo+Nf7NG0w586M350fF+Ppr2e/fzO0+PZ73/qx79ooTb/7wYw/6LL9dHx0fHfhuNZIPkXAjAfHR8dH+Z4VkF8dHx0fHR8dHx0fHR8dHx0fHR8dHx0fHR8dHx0fHT88zpK+f8DgglV/m16bboAAAAASUVORK5CYII="/>
          <p:cNvSpPr/>
          <p:nvPr/>
        </p:nvSpPr>
        <p:spPr>
          <a:xfrm>
            <a:off x="36512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 descr="data:image/png;base64,%20iVBORw0KGgoAAAANSUhEUgAAARwAAADGCAYAAAAAJj8dAAAAAXNSR0IArs4c6QAAAARnQU1BAACxjwv8YQUAAAAJcEhZcwAADsMAAA7DAcdvqGQAAP+lSURBVHhe7P15kG1Zdt6HrRzuvXmHvDnny+HNQ02vxn7dQHcDxEAyAFKgxAECaJImJctihMIKhy07FAzZjpBlm7ZDIdrh8BiWgzIpUgwzZNEETQJoNAAC3Q1Ud1d3V3XNVW8ecx5v3jEHf79vn3MzX9UroFoFkf6j9s2d55x99rD22mutvdaeTnzuPnefu8/d5+5z97n73H3uPnefu8/d5+5z97n7l+UGsuvn7nP3h7p/2cRC+SdhyO8/J+LP3efus7ujj1xx3J98/hfq/mUw9mB2zYVN7nEn73En7z93///tDuU/2n6fu3857pMETH7/pLB/Ie5fFHFQTi5ouObPj13/g//wPz7/zMuv/GRppHy2d3QwcHi4H9WR8plKqRi333wzuqubUa2MKGqi7kJR94XhODiIODDODmOoWIjhcjGOioNxMHwYA8VQmIoY6ClGV3EUOXMHB12lUMqjfQcfDgzG4GAOJm4oBgaGBaCugwU/H8nrIb0W2IcqlpIHohCDA0O8VZjgII6uB4cHylPvnTdp5RWOGxogTxW934tDxSsUSD8YvYMeGSpf1eEIwPSotJQKovxucCDdU/qASidvRe3uNaOxsRVDvaMoDg3F8NCA6nmgfEC0ctBzT0B39w+U7UBUyyNRFH6HVPaRa0JZA6qL4Gj3YnNrO0bK5Ziem49CqRR7e3vRa3XiqNeLbqvrvIeHC4J9OIZLxSPitprbA/dvvhebaw9jaFC5Hqb6Jlwfqq4KO9DVz0fpKn+oeH5n/ADfULz25ntx4+FqtFS3gf2UDxUvqCo/9srVuHBuWhnvxX6va3yA4wHqIfga29vR2tmNWq3KG6NqSO1ZHClGRwj55nduxFqjEweFkl4MxaFwY6d3g8CcGk5wZM4NQDumR5yr5ucsLQ6i+KhTnfJQaOHkM+5E6sdcHmdoaNBl+Vlp8/hHKmtAgYNZiHMVzK7u4dER7aPL3aPDg9uOMDB4Ox6t/o6jpuzy6uXP/426T6rnH5VzE2Weezw86eu/8+/8jQtfeP6Vv1wqjXx1enb2qyNjo1Eer4uahqLV7cS+GG9YsYcO9mP11t1orq1HuVAUMyiDQiGGxABDw0VjqiuCE3pF9AicUgyUJIjg54IapKAGGtxXO0C1YFXNAuGL2CF4GMJXcqKxdJfYWf9FoAMZyAMxrCv3qWVS64i8jyBxvVcS0pngnV+ej5wIA2YYHFJ+ikjaYQmc3n5XvCFmEdVAh7xLJJDS5WUMKtz5849AriBCTsULKsXRTa/dicamBI6Yc1jPIxIGR4cDwuWBBcnw8LCSD+o5CUPnOay0QvSQ4g4iOOQRvK3GXmwub0RxuBQTM9MW5N2OhPS+AFD+e2JmZPXIiAT/sBhR7VZRh7CzuRp3br4d7b1NCRxVx1yZasL9gdrT+M5wntoCxpDg0XsENoxzcDQUv/nqd+P+xo5gRaAqH70fEGww2cvPX4nnnp6P4qBopdvq48X4lRDfk8DZ2diMidG664MwG5DAHxRNFAqV+I3feSeWWipJtKSGSTgF78CrvIxr/QGl8xX+jhyWWhX4aecUL5WLs4DVPe8Ni/NLedifcM6HG977msL4n8rlNpWXp3W53JNvJtx4k+WQ8srigsdD4W1f+Digk9E70quDuyuh/w35vxurG//cUVMWeO7/G3EJqj96R74IlfwKl+ILf/3f/Hcv/Nyf/jN/uTY2+Rcr5dpp2HhkpGwig3EGJDCORLwiSeOs1+tEr7kXOw+XYli9ltQehw8V1SuPSOAUSyZgmJYGMrMojwFpOkdFFVlUvkPiikEJG/W24NMNyV+GfDdg/w33KkBh9EQmGCdLVXHvpPfAYEHjrHinUAUSzhM9Tz+MGz0SRHwYBuFjQWemT3XFU47zdHLyU1y/cBb+Z5gVNChuTrn7je8HVMh+V9qc/GFH+KK3BoaUhcslT9LD7DA59DU0KLyppx8QPgeLulecQ+Wxu7IurakdpZFKlGuj0oQkMFX+gITY9tpmdFrtKJcqhuVI+K2O1qIhQXPvznvR2ttAoRJxJ1rOcZ0LFqB2GHBYw1G4NR/gUhoJ5F/71nfigTQ2hA+aB+2PZB7Q+4vnFuPHr12J8nBXcDTIzELBAkm5dputWL5/P8aq6sikye2L4eg8BocOY1RC6M13luL1G0vRQutUR4CWY0QJBurIPZqkw/ynZ11zejnpLGzwWTrdHcfLwk46x8+c42VxTW9cyUFhlMeVOvnZseSy+H2X0dtJRwi474lvDvb3fZ9pPEqetYWepQbdlXr/u0cDEj4rfeGTGu2P2D2OhT8aB0fmHiGDWlD4t37xr1586bln//LMmfP/3pUXX4yJuQVVHrQOySoqRKfdjj0Jlq7MnFK1HCX1lIdq7D0RUltq/N6q1Gqp90MitJJ64wLCRkQE8R3I9IJYh2AmulQRj4WO/KG0m6NhMeAg+EuNmeOR5qPd3AP1Q3AJLcfIyYlAXuXZKQDiIKkbL4WmOPwnY13yEnEuyxSUxaKbzp5gEd8oPunzeIkw/UKRCD+Kpswm3OhY3QzqjOVyIqY+3XZX8lXmHK/0bKgVz1oNZSiqk+nfoKSCBeAQ+MIGlbZDPcWgPeG+u9cSAw5FqVhW3GHheVBaxVDsrG9Hc2fP7QfMB6rPqLTUbq8Zd+++F+3WlstK+E0wmsgFgwUKQSoGDedAqlISOJh/SehgD//6N37fGs5hJnCIa6ZUvMvnF+NLX3gqxiqHKmtb6Skn1YX6dpvNWF9ZEb0MR0Wd2oHS09sX1BFVytV4sNSKb71xPXZFh9DMkeKB4wFwqrgg6Ui4GUDNzl2G49zxRDUcSnyuWXvYnbzH8Xwij7zNcgd++i6/z+K43nmYrn7O7rnxu4+kQdAgcCx0wC0CR3jCE98+6wl9H/H3FPB3PiJ4/sjcCUx+ZkcNyS8XMqLckHEc5f/d/+xv/k+uvfjS356fn//KaKUSJamwR/RSEEKtZoIvSV0frVdtiyNAhJroiQgPRDmYSGOnptx7tlp70ZNGM6S0Q+qJwbTVXChMjJIETuZFKPRQYIxmcDxH5Pq4h83TO8FloZK/S2H9e+XBL1VTd7pNDZU1tC/ZfRZKj+KwLNjPhoX00gwcTkaE5S6/Jw7wpcTc92TW7O02YrRaczhvTqZMDCthg9ahFwgZnrFD1Ivpnh/3mVe1EO6Hyhvek/IiGIkvIa5qFkqDMYy2qLhoCQgGNCBFioNeMtXQOESo0oDA31Hs7W0LTgkq3X/Uub6Eq7zERDwTrjyUJz8/C5A7D5Ziu9ESvArAKbKS+FoQcFOT9ajXimKsjvPKXlqro/4dCZ1uBy2sbC2O8TKKHhTM9dGKrInd2G12hB2lk6CywKEcmJC89PyJTjAAum8znyojR1ru8+ePOsOp17o67Ym87PK0xJO3xpU54vaveTiXE3H6Lss/r0Uew9HxJ9JjdopeXtTNX4vRysUoV38YzeZ2ivBH4/4AbP5ILufKXNgwelL8N//if/vyn/njf+ofjtZHF/UcRZlBBQmbar0e43NzMTY3b6GzsrwWO7s7UavXrDqurkmbkU1ero+aCcDJsITLvgj40Y0bMdDbd14Il5I0nQH1yjCQlXQIRH5Q+Q7KrOocMlgsU6skUyB194BiR1vi3NgnvAnX4b48wSn/DHVWTxP7KoHCSO8Y2b3h1zsCieILcTCVJBBJ73gpTWKaLL3uUz5ZGp7l97Z2Ykfa3ukzZ9QDp4Fl4tEA5OUxEAntVKhEt5gMjWDIcBhSl5feKyUmiGDxwLiYUgSXaSVoSNKOhM9hMTdjNwdN9ZjyjBehBRz20J7IJ9UDk4vxlKWl2xKK68oeQZTe4cG/BaBNOQOh8CQC6WjQLvhRmWb7ML7x2g/i7vJGdJGKxFcewI5mN1mrxBdevBznTo+qzF0Fqh30kgFWNLQDmYRbqyvRFG1N1idVh5LHzMDVkMz2anUk3vxgNV7/cDma1IdJCOiHMtCmKA+bUH92wkuGuORcH7mTYR91eRw500J2/zF3Mq/8nquecxrKr46Tv7dPj77nIk8M04tgRrvZl6ZzUruxhpNfyTvLg84G5/Y/jLvqMP7u0fL6f8SrzH8m9wdg6lM510seasgFDVpN6X//v/jf/o0rl6/892uynwsIB/UelZERCY6CnjF3itJcyjE6MR0PHz6Kza0tMU94RmR3ZysajV3RfjFaHWkzIiDaurm3K6JR7yUEmaHEBKVKNQrlinpoYYNwyESRhwtD0enKTGu1FKcSZc9uSWUXUUJwuTMjnLwH+VmDpsblLaRHY59AF+8yR7B7cv4cPU8jmGxbK181FdkSl3zpTZKIAIEQFUhMBIlH80kE5ij9K716r9mKTQnp6enpGB4tR1cMPEQGkIMi2jwRcSVspHER/TM8iQgTU+omK0cmCF7CZgCBAxwwr9IA66HqRvwjaTfRkmBoKX+1y6CEAGmLtKcY+IAxNqVGs7l/50O146r5FQwn3ELgVER5I/iEDPCGxpSEEHArjrUrxqUH4jdffS3urmyGqCAjd5hD8Cl+TTT00nOX4vKFSb3bSe+E1xy3R+qYdjfXJKC3Yrw2IdopIH5VhohV2m+5XIil9XZ88/u3YrOtukoLQisWAPI0mPLJOjBrvbqFQfUAIMeOxiEMnzdU7k48uz2ze7v83ZPS9V0KT5pwwqPpM09jfMpxT9gJ139S+P4JgYPLhY6fScsfeauuUA24Rqsid11/92hl/U+QTJ4g/H8t9ziEP5pL3HKs1eQmVOX/8r/5W//w1Ozcl8Ymx2wyFavVmD41FyU16NrycrQbDdn5sitFwMw0IRC6MpNa7U7sStDY7lRPNDo+Hs1Oz8y0t8dMhcImZZJJyDT2mkLgoTQXFTlcyMwAOqHBKIpoUOk3N1akFY7G+NSMtSEYyDVWPJCbu7wRT4bl7qPxPsmldzRQalDLKTnCc49gyV3SKjKBo7JhIoDzvW6t3p4oLmUvQaHwA5lUq/cexIi0vpnzp6MtQnJa4kBEqifaglhWj/vurcgz5csYTEECJF0RMIx50JwkTzABr/KhNggdcagNU4CQ1nEgoXPYQcipDhI0jKcVqxUTNZL1oN2Mux+8Hdurj2zZUncIO+GIQlxCInY5Bv09fmMhlGBHZDQlMH79974dK7ttxVEiNfCANR2lV5qyyn7h2ctx+fKs4m+raIkl1afAALBwRd2b6rx2VlejXlHHN1R0uV3lOyQaqYju2r2j+NZrN+LBRjN6hREPmuMGqLeKTEhDULgifoejffzM+xMur9NHnYWEXJ6DnzO8QAvkY/zIH+dI7H4Ke9PRiTL7OHW643BciqdwtFOVs696J1qgPpSt/+6YiAZuBX9Cb2ImXJavcrpzeDjwJ2N19Rah8k+u6B/iHofwR3OJSjPzSb78Z3/+Fy7/yZ/66b81O33qS2VpM6WRchRq1RifnYnF8+elInfi/o2b0WvsufehV0PQDMjM6hxI7VMjo/51FY91IRPTU+qPBtRTbken3ZJ5tBc7vd2YP3chhkZqaTxBCEmzRakXLshs2t3aiI21ZWlSwzE7fzpK1Xr0rCLnFeaOdOmea96GKSx3eZyMGPru+D5vVN47DiYEjigOyx/8aABIkdIhdBAwNCioTCST3iVHGmeL188mS6cTK7fvekZq4cK5OFLYQZ/QmQJl2hlTUsR01DWRIVSGxaCDMiuGh0bEmCW9pwnxyjnvxQ2B4EbcZFrOodpIHK9gPXfFeshtigPv4LxSlvlbU1asWJKYazXjg9dfi40Ht9UTgYMkbCB6M6SKoAScw/SeEF/9jLA8knbajd/49nfj0c6eggWbXtPWCCPgGhLNPH35fLxw9VyUhpt6r84JAYqUUw9Eud1mI7ZWlqMsYVKUMAG30JheyrwvRmV0NF5/+168dX059kg7UtE7pUVQC+kWBplAAOTUxrqXz2cPuebtT/79OLnTc3/cznGycOM6u/DeiOGaHNofbec3TkT7JBhyGunfczVeFDvLw50Wr7L7tBwhFUdc8O0BY9okC/P6LuVHPhZOJCZvcHB0dEdp/u1Y2fhthdLL/cgO+vhRHfDmlJqbUJVf+BM///Sf+uN//G9NjNW/VFCDD6uXGZYgKYkYIchDMcVusxmrjx5FZ3dXQqUlxuhFWyZPWwTa7jS9lqYrdXyfqXDdb0urWd9cif2DjhDRUw17XgtSLFclQETYPSiQAUwhRsTW2lmXBnVHavSS1P1OjNWrnsplwuFAiKXRsS5sejksNWZ6TmH9ez3kafBmGj27IU540uiS4iivjGfSO9Jn/jh+diXcafVM/H4c0qtsxkeI4/xgQsWBJIT9Hov71jaiLAYqSLCjvRlWxUPrs4lywLok4QzGyTqjgQFpNoOKPzCiMJkXCt5XOftOh0w5LvPAMKrsfb0TsvdlQqHVQMFoSdaKRISDIzKNpWUy1sa6PAQQmsXa0sPY3VhTBgi9HLbsXhW2V5g1G65ZGBXdV3rq2Wh14vrde7ErLTdvi5QeXAhGaXo1mcpT0+MSHgoXPYFA3rvdKFPCt8F6Id2zBokwmwoCljYdks1HZ/RodTuaCjtUvRK8wEqcvMy8fVJYnj+m68nZH1+pi9Kn+iWf52MBjqdViJd5vSHEcKJR9tOTBrqiznke/ffwPGGKl5XvfDPvyYOsfHdIZOQUcggzweH0hAjfaYAf9v64Y7JBuY4r0s9EtfxD9QZ3slc/kksi80dzQEQ6zCiEjQzfqP3cz/7sf1KvVr5Y0Fs6GFb2Mkg7LIKksluyo5cfPoodmVPbe41oddsSQA3B3fR0OGtHsP173ZYq1ovSaCEqY0VpJ0PSgPTuqBWDxYGojo16+vVQcYYK+zE82I3W1lI8vP7DWLr1dvR2V6Ki+CWmwtW7J8YDuYIpc9xmaO43KBSehzmce9Xl2Cfp71kvPeO9RiN/dpoUz9xiFNEXy8OcA2nBHWFck3aRPyudYuY+MVT+jFM8aR/0Uox7w2iyOT3bRwm8p2xFyupJX6XwlLHuGJ/BjCrLV5UVAkd4JV/qL8nD+Iw99xCnmPBoH688e/K6DmRaxqHeUUfWQg0PS1MSbFK3kS0STjC52of0xnvyOGa2DJnS5toUr3LTkjS0R3pPzBwPfqu/VEu9dD50NvsIQ3k0Hwt2xUuaHfUgL2l2BbQ53iuMAvs9P0x5EKO1kgWPYpiZiWOtISvb4Mvn91z7LofV8ck61ZG0vLN3BplzweBdV+GM9UypHVSW7pO2rnekp7qkpWfI8jA+XQI4O/bGoaKg9SI3+p5EwCQ48rbAJ1wozL0EMGVlK3oex4668WO8zjQzcFb+/xEzMxd4myJ9ege0P4rLa5iP2VjY/B/+53/zvxir1q4BEki0ba9eUP2NzKQjj82sPlqNnY2dKKlXRuvpKs4QZpdUWqYj6Rl63a6IpyvBMhTlsUqUJHCGq4PRPmxKSxqO+lRdZpKI5aAZ+83V2F29GUu335Tq/kEMdHdidOQoaiPSrrxydjhGqixUg7mEIiMO/Bml8n+46yNd7nGiUv5ZI6ZnTBU1hp5N2PZy4EHh+kcsea5J+KQw0pMPYVmDu8iUrwlI7xlvKQ5L+Crd3sZ2PJQ51ZKWg0nJIDwkeKi0lEv8BNZxXmkgtWifDwqTNx0cgkTSXEJFBChzKTI/IKvGzKBH5RjDgnEQgaNGPejux35bnYA0kF6rHQetXhzq+UiayJHuBzoy4YSAhHE5AWIizn5+k+HOOANQwS8o1VklAYyzANG7vMmIm1Ll+QxGU1pzs8lK7aJID/yn97TzgISIF0fSKYi+HnOKK51AwvEgRkRvpyarUVK8AaSmMkHw5eD7msHbvwJXdvW9wqEDGBmX18+O+5PpfZ+ux9Pifusw1xMPPNCZ6pCV1n+Xx0s0mrBBmP1HneI43sn3WXmJPpUXD84qeyHnsrJ7XCpbNDAwcG5g4PDrMVNH6EDYn9r9KJGJi4diMaWY9qn8zf/gf/o/npiavEZPgSYjZdgmTFNEOSgbuSmCXFtb9zJ4VN5WAwLpxN6eNBb1PFbHhdgOgkaCZ2x6Nkq1Suy2G/Fw5UGsbyzJ9h6ISq0Y3W4jdtaXJGjuR3PjQbS3HkV0JMSkTZWGDqPgxX1ihMNuHIJI9b6HYhRrFIIptQ03QiPe6Ew+4Tl7zt4dj2kQlpIC49HBQDQbrdhc34zlB0uxubKBbSJtS6hx3kqXGkZpIKgkDExcCj+pBeWNyqJF9iMx3V8WTiqlEfaRRQUtQnhtb27Ggxs3YunOXWs29clJaY/CnwQ4JpEhFYBJvabXSr05MHt7hj3NBnx6Tw9HQ3mbgoKwRix4kkewDEoYDdKBKPch1QnBYwFEctX3AAHTFq6b7TiUADySP1T7HuiKBpZWOOd15ZKeVULGmMrsRDjxCc9nR/YlcABPICgS+OSae+UjusGExBNIMOhPZRIEsPoTLbC1A2QkxhO+WaOlZPvq4Uul4ZieHI2imBu8kI6kRM3b0c55pluXn93iuE/Mn645g+d1S5lljvvc+1meAvHuqrgmHKQCE53g8jJwx+WlWP2b9JDlwr8UzzmdhEmu/55nBNyT3qdbl5cWCfrvnMTAbyoY0sN/Kkc3+2mcYZUnfl+z+e/+pb/2s88/8+x/RCMPl9IAHAw1yOCcemXWx+wiYPba2UrHfe/F2d1tRFFaztTcrAeS6a2ZpqyMj0V9ejr2ZS+urS97bcXw4H50Onuxu70hYbUd3Tb7d0TY+3vYFl55LGkrApL5xr4hMe5AsRzV8VlpReOCWuq0mCX1EDnmMkT2w4591jbKU9UlnhBvVtM9wgb4WRU9IoEwOTEZ9WrNe466nY40qrIbylm4KBoutYUbEJ/1Wrxj/xIzKkU0HjFoW7hqbGzH1upabC6txMaj5Vi+dy9WHzyKXZmkrIVZWFiIxdOnnQ+zfOC8B5NY0CVCFzvrmgjXvbzHbtBwJHCIirkjM+SwixmluOZqQSRisrDK7gUpNSebxA8QG+GK46l21HHu1bkcsPdNODgUfg7UydBeXXUaYCOj3cedA5PPUZMK0v9D1KuBaCive0ur6rwwjx1BwQl/FtrSRtBIJifqMTUl2ttvKznAp9bmH+MjTNcfSnseET16waLxj7BJiyOZ1h8aKsTy2q7KVJ5qZ8rPenPHfeya3z/J5e9PxM+Z1y5n7pNh3BIEruyTS1HoLJUme05heYwnuDxfXVP87DnLo58XPnuX1zO9yRxp+ZcFZrmkG96l/MdtUuy12Qz6qdynFTjEo5UQNtZs5Gv/nX/9l/7XheHheeAti/HGJCxKujLA1xRTMv1IJ9oVwXQgGv2YuaqLUSdmZqJUH4+uCLYttbiodMVaLYZ0HSpXlJb0LXW06j31Q4DtqSftKDwtz2f/jwSdTCeYah+CLFRlis3F2Mw5aUkzEj4lxQVDOUIT2h5DrFzeCMkdE4iRmqUZErOjlu/u7ERF8JUkcBjrKKp8pu3pZcmfNUe2j/O0zltXIckqsn5pId2wd3avPlyOrfX1aEvjg/kRKuRdlTlYG63HxNRUzJyai9n5hZgQfousOVLeHZhbObMFBIFDMWgGSVoIEvnBQa5pfQ0CBzv8kPEOCYjDruIx6K4GYsYJD2IQLGRGXizuo/bGgIVaegch8IZ6gyPquy+GhrGZfTzUdW93QyYyWzAwZYCDpAhE8JSyOukMOu/5KQ7mCYPGN+8/jBazbpRoHGalEx+tRZ3Y6cXZGB8XWR60FY9JhAQXggPYGTgG1yUEjnCfm8MMmjLOyOwmSzbWt/ZifUedGQStOEkTpTiu6d4wcJ85v1aplIlim+L4lVxWSwObxTUpAp+D0rtUeV6ksBMOXBCcv+Ji2etnsJKy8KPL951cKtPOkfSvHzF3WRyVn4YaTrh+PMJTOuNMv/xV1gecj0rhV6LZYUXyRzL5uPs0Aodq4DGl+oPE/+H/6N//92anp/8VGs+2sBp/r9mKPfXSu62mV/mWqxUv5KNj9DELArggMwpzZxCGFdNt78rUgmnLIzIRJMcsQPRejLunHrIjlf3ChafihZe/GjOLF6MmgTJcENORKYODELtqfkrvZhauRHF0Ng6GyuKl40HarCWMsNy5jTN3kojSFWL0o2Em+ZAIFROqLIGJGch+psb2bmysrHoWxyq6fgX2bxk2Gof/WdkZoyC4aFsEzfqjFfW6pZidW4j6uDqLsVEJbAkzCZWizCXWt6AlghNvO1B65ILxiYYh0IiDALbTC7Sb1O6853gKZpSEU8HhQVkJGTQbCxtpNqyotZYiPLL2BK2BhZVJAOmf7nmXFlsSB3SISYUztAUvOOQda3AkaDhCgoFXhE23u6esGckTKIqXBE7y4JWkJ98Btmd/LAgGYls4vv3wUbSliaDh8MsSpAsJFLcmbXl6akL1RDDJlEOwm7OJJREk2NrSQtGiEQy4QVVEre53bK1hP9jGZiM2tveih0acpyd+3zupbsk/g8bhgoMnB8CQ3FBH/QkW32fPyRGHsHQvYDL6SK4fTQ7+UuUd27TpG7+SS3n4EXjyshQ/wcd7ecOX4iZ40yUPSi5/n3m7x8OcJgvzfQoYE65fib3W3+VB7rFcP+o+rcAhXm5KcbjI6F/9xV/6v7lA3ooYDujZTBhHVlGLBdnNakzMD1b9sgakVGRKdtCzCh3UcKUrSiANyhzzEQEM8KnxmVodZvyiMhr77aPY2ZBWwxjD4ZCilGWGFGRNdaLXoUcT0RdrMs/OSxuSoDkaEmOmcZvU8ImYc6I2YZ9wbsSPODdWHq6LVXgx5u7WdozV68ERDmzRqJWrJthUjLQWhXHEQ5r5UiBMQl78sjz5NaQl7WzvSHuZienZGS9+FCuLOWG2xHSWA9wbBgNhYICFMnsyYRBy4JYxHMs4laoc5JEb5EiZ4IyzetBu9E4CgVM6PDiiTsILvzBhWGuDsAESelWXrDhoGw4DGJ7lBU6accIpppjeszuCgzQQerO1He1OQ0JK+RJ6Au85bglJwYKLG9+Dg7Qwb3VrJz68d19tmnDJe6d1epVCeb1ujNdHY3p6QnSntIeMBUoYyuca5aFoc1+0AgaHgVvJEfzM+HXYg4WGozZlY+ojmVV7DJzrvSOCd4rDGb4nuH64InKPz9srp0OeszqkDNP7dMWlTHIaecwR5jpzz5/+5bRFuJKmbHlD/WgB4meel8TXO379cHsc+WTwkh84QtBl721inohLOcfP3B2di3LpnrSc1/WYKvIJ7g8TOORKybl2Y1Pqf/hv/du/PDc9+8c8mpdnDxBqYBbsQaxsmmOTYae5J/VfgkHE2sPEEsGb+CFeKql0DC6rK7Y9rS7Tg4GH6mUGhotRG59S71OSJrEU7//wez5uYHNlOdqthvJRz8RYysxilEankgk1UFBZSutxG9xx/U9iot9YmcsZ4mRYulWdpGFgLnRl0o2wCVCChbowbsPxDDROUWGM8fDO4w3OP2kBZAOsEHlTwmZzbSPmZ0/F2MSUXmQCQ5ESqxJbV6XD54SABx5UbNYotSXIGWAG6n1rIuldqkXKhfK8EE6e6nnWJxM2A3QOFjYKQKMww5NPupIXAkiJnCPjN2g5HEFh3DkQD5Ors3FeCQ7CW9JOW012eSvvhEg77i34M0hPvLLLVxuDy00J5fur69Gx8ASPiuxk4Ef3pFW7FIT/ianJqNXU/vstpRWuFYYH72iAjDEx7c+YGcmAAWGda1SsHRtRx7e925FmxZov8oc+KS7V1/UAP7gs3NeTTu+NnxM+hadLyiPd22Xv83j8z1IYRpy1HJxe8C4FQxvgkvCsLN3zrLt+fjhoKGk/fvAldQ64E/Hk4T1fCfC/4/c455vnzYX41DmOJiRw/vP04rEaPub+MIHD+3xW6li7+XN//j+WiVEzQrJC3avofl8E0NmTkGk31cCo04oj4oVgmN5ljIOpTBb7IZBIA5OiHXAMgBlNsWEdpnohrH31QuvLd6LC2pqeiLhD3i0ht+dZsF2py7u7TZXJSkqQy1RxJpWNnKxhDGzuKOXkM1Effya+B4q7HDrVi30RbUkaGRscCWflKgeAcQAVWgSHWqHhUCaaBYLIhCDPArptaUhb8lNT0xI24+J7NBlqqnIgCkr0Nf2yEP9wkAiLvbx8QPCkc4Ry1pVTtHz8AzcoTdD5ClY0PtbKQGj54C9ajaeB5cE4SEolKU8LDxNSgoM/BqC5yQpEMLAx9EAC0APICqc91Tixt7clDWePB8fFpTYgJN1APzl+EnPJ68pcJ4JtbbsRNx+uSHNVuQhxQwMgeCCRx5xVdSdnJqXpqD88bNncs7BXvZ1GdfHaJTq7HDfKA8FEPkyND+ueEyQbjV5s7LYs5ExCCvfPFaNopaN8gZpwkWDOXvavxDvpnIfipXGeLA1XouVR83z62aV8nFfunS69Sw7eAqN5fvLEocNwWJbuhOPJQVn89Fb3WXzyS3mkd5lASWUK/hRG/nK0C0kPB6TlFL8RrQ4nCxLyRJew/2TnfOWJg8BBwxn57/3Vf+PPqcc/5WlNACGGCmf5+778wT5L6dWA6l0RIuVKNYoyGSCjtlcRt2N8Yixq9ariKb4E1P6ewkUQHPTUbnc9+3IEYegPBjqQPdXrNa0yj9ZLUa3JnBllYLUik2Q2Tp87531XjHWYiRnbkd1AmRBy3lOcdGm6GsykakKgGVrlqXK6h2jRYvY7PYUqDu2gStPMPfXqiAtmxthewJgUU7msdWGJQKfdCfaMtZR+h2UBIuJZaTY1mWVtET/bgwyZrwlGrs6TsCw8wZkcWgrCBu2F98TFgac0dkQcCREaRo82K3RvFPCsRGZVvYa0jl0WQTlaDZK3maQ2pZ3y4yes+Qi/h4dqNwkafFowSJqETRztnzMm+PdAuq78ciY6ZhpcKpsxGMdTXUg/og7KmzWzn+tln1KRjvjMHhIEDwEHLi+TaXG0VI5uxRxF88HRRkmQoFGnlq+LrmplljdQ3/SOvyzLBFv24HtucpgI55o56MRx4BVDr/fOl3gKyuL2ccGVXxZOPNKmeqR05OlOxFESjpwOn6XJ8847PFwKyuLIATev8ud+PKcnvxRGuaZDPPyoPNGCvOiVSMQnM7uBv8a/zD/RJcw/2eUJkfMIHMZwSucWFn8hFcArEZKYCGFjIhdigAPTiIV3HBDFGA2mEWZTYXhAmshONBs7Ma53E5MSEsqHsZ/eTjP2fVYuTExWVCS9QxvCBmdQc3B4kOU1Ih4Jp17Lg9Gj9bE4NXc6pmZPR6U+pThMpGUazsc8VaYh8O7CVAuF6/k4DjWD/OSNVIUKHog/JziCSYM55P1gMJjqzNhUlzVIEkIIXPIbVt2ZmZuSsBlhW4bycuPRWEKYG9ZlJp+QyA0kmv1oeP0QNphzRQbdM1hpdL9HSJBnHqYf5TtIuOSnWrs86u9y+MMrfT5onMZwlMh5QvCcuSztEi+tcv+AGalOHKrzOFS7HHbbSidt1nGOmctEnIHIjcslIAPR7/su4YB2p+nxKBkoTjjq4LSPpaFaA+oQWh4UZhyRXe9gKncuw4mzK2H8/OxH9VNop5j8nZieKseYTLNh4wKcEI30CZvOBy+XJfdzqmsKx/mdynMI4XnkvhDL46b2cbtl8CX6SnnaOzRzeuZ93xOW3afXKXZ+5V3SRniffEpFGl6ntHhSOFXKqg8qzvkRTvs6oe65nnQD8VP6nzPSE53J+hMciXifm1TWcMbqoy/m6qUBFQAWOlzlDYv+IQg66t3pXWA4H7QthqyUhi1w1laWDDDHRjAAa0kt6uJYTFOZCIAwZoesYUjwdCWMUP7HZ07F7OnzYtpi7DVacf/eXZkq60m7EvMnhAE6wuTj3sJFPq3tSNVM94TLFMoEUe6LzKypfDb7ec+KCJu1KJKfbsy0j0UNJiHDlHl+Ah4zRKTBjESVx3w6YKRSpon5iDLlaWoLQAlqcNfLxobQkDijGG88q3dm7xkE4/EHfsqCuRmxh+/zYTWyTqSaiII05O0gcG2CVAxHToIlMRiQpYFi5h8RQoQhbA6tzcg0AcdoPmrfIwbNyZfcnKfu9cdREAhdYHC5Wfn2RCAkS5dfSY/mBmxePyN4nJnf8Y/HjDH4h7AWLvclJFvqrNhbZ5MpLyfzaDfMLB4pb+JygBt4wnHJz3CGjkvFoahL4IzIvPdxppQPTlxuhlHyzdJm2TgsAZU5nrkoKMGep8YDI6JfdTUNEDHF4dHXrIw8Cbhx5+ewdM2FipP6Tk5hvje8enSnIg885Gm49C7PK3POP3ufOo3c5XXWP+gDOqc3yB3l9cscOBsTY/8GoTw+ycFRT3IkwMN5CBy0m+K/+9f+2r+a28B5lggZsAThmngRFHpmGTyDqi0xCAchqQtxu9HHsu6BcYg2e6iwrZWuwKBxRiwwFtPsRo6I1hsU1aNz0j4aRBTKsXDhubjw7I9HZXw+NrYaHhuhdx5KQAgkmDE10se8oHAfnt27Mn6HQMrCrQGICJUd2zFYS4RAYAFjZ6/pdTNb65uxs7VlFR2kp/1gEg6CnWX/TfW6+6oL9UikCyOpLOOLMhR4wrlXV1rSeCxM2sOeymJTK6lbbaaa2z6onMFVhDqMeexShmAANIA+E4pv/Mr1tIdZufKCNsy8TSO82msAzS2fwdJzmi4X5vR+AEHjtk8Zu2Td2wwTTGi8sAy/nLhzgs7vH3fpHT/uLUzZNW7C4j3/gJm3ydFE1IPnNmu91CHRbgj/k/l71k9XNE5oLJkp6rwEJ7CyFocwr6WSnx6rxmhZJO/6ZXUENq4CIEFywuVlZe/7zuny11kcXB5frh87y9fRsvdJCBBHb/r5ZhSbP2dxncyPCYPET89+0J9olA5AHrbPkh3nq4BUHteUjx33XMFFBkee1I/ZbV6M2uuv6j8tk796zGXS42OOyLzLBY5NqrmZ2ZcNUJ5Mpbhn9i9dcYTBhDRgc7cR7Z1dMaiYtMn0NpPWMoukRSCI2IvTlckEAQwXmOJW3hCACA5ThfGR8ZnZOCWNpnU4JMLaj43t3Wggp0oTMX322Th96SXFLcba2o6YVEyi/IHSyM/8SZc1Wboa4Vl1M2SeDCctGhqmU0+a1winwqleIyOlqFQrsvnHpAElDY6xKnrlvWbTgpbBy2EaWJmmfJMzD2Vh1kjwundZaIE1EfzoaNTHxmJ8aiKq9Zrq3ZY5uq0y0gFmjJeluqV0wJp8lpd+MC1w4y3cGF1Fi4JJ/awWy4RlSgkDYkrIw+wQGfe6glEDrWsyvbLejmCSGhClV3wLGz2nd7zVf8rIvLMijVyCPSXnHc8IUaIlLSflRSKnyfOg58aro6LzgB1oH9rR8ZSGZORBp0gnh8nLLngi2ATNfjhrY0JKTzQ5Wi2poy6LRhFAiKoUK83kCQ7KP+my51Q38tf1ZByFUYdU0rE7DktxSZpcokPg5g33XB1LD06Xp1U5lHsSpo/Cd9zRyukVr1NeDknxM88vCaeMx/PI2TW1Bc/pX4KFOwcQ75xfZDE+6rJcP+aIzDt8LnAK9bHxl1BLTbiDCrYXKQpAem7WkVAxWN4N6y5bDS7m2BfDeHGYwhn0wlzi5ylVqescuCUWQtVxLwSyfV4OZpLKmZg7H+Pzl6Mjy+7waNhZd6RCdySEiqPTMbt4wefqcFRpT+U8hkSun+CUTTJFUnN8LK7ZVkRdKJa9BaOItiUYW9JkGJcaqfNZGwkAiEN4KVWrURsfi7HpKR9KlWtNWFL2AO58jxvP9yoXOFrSZhBYVvvFFL39Xmxtb3nsq1qtRXW07iU04Dv9ckfDIzASAbCGB5KkXhRJL+/Ixgnl5fcWJSmmNSZplwzmM8Bqn8bnLEQQcnrXZ1ZVCOszy/I43OyPS0SeUPqRduCFALPgzfCQHNhiYaE6JNWdMSPVxvCSu50FJrHIT1700pSA325Km4ZceQceHFm417PHrHSlE+P4i2T+K44yFthSpEVTiksnybe8amV1ILlZReFkloHvmcGsDJxncXSLlmSICM/e9a+5Uzp7gh+LR8rEctau8/ssjvcw4bl3dPLRDZ5nhT+JzlN6CU2EJ6s53WlkLo9vLRFcyKtYtyN1cUGZ17/0rH94mtjZCbek83vofPCsestP3ElOrT7q8ohcT2o4hVK1PjswVBTDsUq4EIcIBgHtHaf05OzVYZGZevsDEYyUGSOGbQk+7R9B1UcUV4GZNdJwsRhFmQqsUJZK4TywcWlv0YDyKUR9YlZl18SUSdgkRDGArLoPDMfo+HSMVOtmtoyv7U7c/sgOoqaP41ydFhqahFm5Vgs2WTfa7ejI1HB5imOaUAqELQKIq2mVevqa4uX3uXNDU5JwwqJJOGBzfS0aO9seN8GEqZUrUZXmA7En4aEMwC1XZ9L/Z0eeMFUuuCEiO6ILb07HfUaAhoG2UCVsFmUIJMwdhurN9LH3YWXv0mxJBodowUxNq4kWGJdzWCrE8V0GsNul8GOIeZ889fPYjLULuawMC0e84iSwU76MUzBeiPkJaHkeFipukQQrNEZnRr65yZ7jiazIh2fGDWcmpF1WShayzlQu/ZcDFgrh6kddIW0/ZY6HHG7fZm8py22R2sPRyEu551Gcd7rxn2MpjDyy5iIRmWYPn+Cc5vg+dymMvFPY8Zvk8tePuywjEvOXeVyiZeFSP9Pm8MB5v+gnOnafJHAIx+cCZ/iLr3xxcbhci2Ex9IDMiiH1+EwXHUmwIDI8COfBOami5WoURireyVwcqXp/1ZDCma1CMAkNSkeCJFnpofiAXUEaAVsc+MTLoMyrQUZl1fjkfyCCGRmbjvnzz8ZW6yg2dqUFIIkzIrRWpWuhpHIlEBP4J+prDEEVXCk3+WPMoVWpLGHPvZ7AcntAH5J45Yq0Fd03d/dMmLX6mDdO+ngIwe8eD4JVVjaTdG+ByP2J8gg3UxgoylAo73WF8Mmboy8Z6CQWi9JYpc0h8jQm8XJn8EiH11MqK3lVKpUD01lzgcHkeS9mZjW34XLdFVtxLRy4kvGJspLQUR4WOpkpl0p0HdHs1JuILgoxzJEjEo50Qggcx8mc053wj7v0nAstXqd1NJl6D5zy6cIVLTnd016YU3ttacPq2FiWQPpUBAPRhJGvchNcmL3me8fJYSHPhAs00fHaSEyOjvAdRZDs91mGjznql3ArfDAUgBZBBull8lzypK6eHuR9qL+rmJ7BKZqIw1Mj6J424pl6Ekb8Y1h15yuO93m4XT+OHGmphzyaMzklPOotyMifsyK4T3QE1SaXvZLTu+zOsAGv0asrz8MDnzhblVrhyY7IvMcPnXvqmQV1sRESJEP25SiNjcWghMS+CO4AQYJX45r5lYy9UcXKqDUidpCLa+TVg6MliShy4vLydwg0I9I+o/KzKsig35G3/1QnZqTJzMqkAWkJYRZ6qOAqM52JkoSQmUlXD5Rx5VlpUrvljZZ5X7L39oIDotY9g5AcBVEdrUZ7t+HNj8RMMKb8UrNk6Xyf0hsWvPKmWR3PDIQnfqqny5a3dqRXoxPj4WM7JWyoOwOceZycAXNhcdKZaLJ4JmHl5zL1Z01LxMEnbQ8lzLmyFuhAcRHqWYUsYPrjFcrThAwM6u3RDLyqmPcQF4IL/EpAskWDT/oUJDAr0gipo/d8ZXngcvhO+uR0D85SNIUrX6Xh0VAk6gckO3I1Pg0HE5uH0e52vUkYbVoZGMVEBwfoSuAL3LHymnokLSe1CtccHsz7UmEopsYqUeZrH0pP/fug8tx/SHDz3yaFC83gJUqSiroBTq4OtD/u2BTWr5C848grvh8VDibyLElEOv5ZO8vc4/h83Bm+dJP5LO/MZW9TOHnkj/o5XgLUYflLtwsewMBBRtMD7m2f7Kj5k1yWk9/T1Q7NXjw/NzglATM+GkcTdXUB9Riqj4fUlzgslGIg02COCvIyb9B0ShVpQwgX+UFpREMMrpb4cgN7qiCKJAg6vX35rpnKOBeDc/qZtY1DGJZKCxz+JJTGJ6Zls7MeBIYymdJ8yjPFS4wIqlL+TkheRkzuj9Ftwu4j86QTDESVQxCM1EdF0J3Yb/FhOEpKeeeN1W8OlZnCssQ4w5Ti9EvKovg5j6547ohoOMxKma7UwXn24yTPhf+YCTmh9evBe4X1y1KA80BYISQKwj/mmxcsgjPKhKjlFdf4liM/32X5ul66pbiEToVkeaa1SAWfBMjnfxxJ7iRu8/ucORLctI2D5RKcPHq2KQtDSPfj6z1BuUthrEg/CDb78p78KMsmZSZM2LyJR2tgtjHNZimeiM7aJfnI+V4iqlouRFUdTdoCYq5P8GfxcDlMfdrS1eMajqK4uUDgmbQqEzmtGI5nAtNzSqsLxZgJUt5+o/axVqOfhSZxM9ePQ7j8SfziwGAOGpfsbfo7Ed8uT5v9e+x9ll+KI5+ykFe7ZHyQ4ijN4WE+cPwxR8xPciTIcpK8GK0NjEyOx8jcTIzMzsTw+Fgcjcp8mZyK6tzpqM+flrYzFgMjNTHmZBTLo9ZqOAWfHc+YVAWZWiWFD0lAoekw9wFhMhbECl2rusI2zJ16dVXNlYDYrHvq/ZGPbaBynVZaXerl4hC9wpKGJILLn/mRh/MRMnjWOxO1WiIRCnHxRmVqlP49cULaVfpCBPCxCBFCAtXkm3oE8smv6dYXPfcbLrvHJVrjWQygsgllcNM6lddoCB79N6zuJXW1aYAQhWl01Tt2Ovs9BJnln8PvC/Vyej84XfIKQKMU/hFs3D+Ow5RBlo3xjrPpwE0Gj+OZIUiTaZhZOf70jO7T7u0sv+yaO2eb/pnRwa+dggj1OJHT64F/eXrajnvDnODuSZvyMShEI7pu8qu3OyAQCzKBFdjuMSFxYFOMSQb2+FEgs6uAwyxgrVKKekXmPTARKJ/yQ1DpPoMFOA2a4Ewikri51EjPQOL2IX8ik58zS4mdFx58JomUyvBNooucFq1Fk21OI6STs7ZDBLljQUIO5JGS5MLOz+SfpbUzDAmXx5p68v4JdteBaI5PNtADwhrBlq5KfZbXKcbjjlw/6vJIXHlvPzE9eQrCsmoqIh0erUVRKn91dipG52djZHo6qqcXFTYuoTMiM2vIflj2PEd9Wqvx0RTqURFAFQmfyYkocSzDqVnnZfVeSLNURtRTCX6Pgc3UOVsm+J51Yr4EotGYvJGau36o/kBWViXSGbnyEG0/jxNxfJ8EAlpHoVyWOTcRze3tONzbM5+Rbe5piCc52v6xhrWjJIjo+B5Hc5ER4daugBkBobqaifEK5rS9A4757HS97eKAIyeEQM4dZh3UMFom7aR0SmnmFzs5Px+7qXCP46DlsIJaHsGfZkgywta/BB8hJD1RB8OFMACuRIgmPgRSTviKntpOcYl/wuPMFMRVSpeltLQ+7Ud6zKT0NuGJvAyRBQBef8CsejJ7ygD+TqOZNF9ekhEJyacPU2Im6t+SadxTGFZfLlAxx9IJgYdRGinE1LjMQ1AnLdxFkmUWN6dR11NoS9DzX2VQRVeTBKTxxT6H46RzeN/xHublPstIGaaiEq5z+uR63HHK612OX5zvVJ7xKxz0ca4r8fxMfP0ZBsL6eSsvfn5x0qV36UJ65c3V5aiMlIC3H3Pk/CSX5WhPnMH91ra6kKYId98oRfBwwj0DtSxL68J9sneHxqsxJM1nvyD7XWGDsoXhTOMDxsYX1aijMq0mpO1MSysaq8a+wroC2D0cSHCC5Ki0r0akymNmSMxVlJkG4eDS+Jubw+NwQ3rmnpCkApH2cZ83nvNXPSxcMuYB8W4QfN5z6b5SrXlrAWuIWAhHz+O8Mq0kPad7l8078tOVcMrJISUGwowyELaMQ7n8LDZrlci32+WQso7P31l7tBJrD5ajsyuzThJpYEgqP4PkPmxM5qmEUFPvWjtNNQqbEtOmWUU8hkNXyuGTMxy1cSTGihJmL+bvsSmU46HvU+iJe25dCweZzPSP2SwvooMf9csZNJWfnBkA7/vs+UQ4M0nJxCNj0uUFcJuwm+g65Yvnu0vMVLEfj0zTCniLBaeB9qg3K4v5YmubbRn0JHIuk+lyGEY/lgZwsHpVWk5FphVMmsxoXPrv9vQ9sLkSWTnkmcXhOYvSfySZoSJe8oTzL11SAgsS3eHyq18h0nzNnimXPCAvBSRMHjuenKd8yvsjTumpf/bQ90mb1b2TpDiOlUXxExoZ3k7X9O4JhSSXuPVxlzgiTYUz3cMu8cpzr1y5Vq8Xn+fAJc61YZzGg7R6aaKQN3Oq1+QQdAiZYxNYV+KFZwDlnlQqLTMuuh6waEvxPYgJrFnFgTlBzH8QCKJELEaWTCkxFZ80YWGcYylNjlDe5/f9sasUnLwbO713HB5JY9ohLH8+fk9+eE+t6rq7se5esFSrumelRzML6H3iDaWzz/NM6e1F8DSQf1mYn3X1gKNUe1Yy78M0whvL9RGEzIoVZZZS72ptNKZmZqMqc7ao8FJtTGYsg8zcy5SVicTKaPYXoZrx1QIvMzDDAVRqs9xc0X+Qb5+wLw9cWXvgqFt+sBWw85dYBhzxTKh+CDLKODqIxu6m2qqZZZW1rbzrfMLRgeGShgORJ3Pn0cZWrO82ZVqn+CRz2cDExcEJbmpB4HBhQFqJzHrRoFtP8KC1ATcweaaOHl5/rbaEtjrNNCNI/spF9Mj2Ck9kKF925HckuNc2d0RPyoN6UhT3wEERGTx+Zw/78A6AeUGd061CE1xKY1wb7OwFPr/Jw/hHHF9Jmb2XzzCfnjPp26c5nO/1l7W5aS9LkTu3RRbflxOvDadvyD+7Znml5zyyrsYF3gH3pD5yVEUikRPOVflDnLOeG68OVAc70Vq/F93GqsplcZ0qTCVQzWlYeWz4nvxAeSSKY/U4KpeiW5ImJAF0KA3ocEQ9almCh71ACBoTpxpa3uBTCXkLMYWY0HMiT9j0MaVTU1NGN7RjCnAjcxUcuiaf8klez/m7fpg8cHPN4/t9Fk/eeVO27iF8xqXwbDtgVSqQMT6QCFvRsjJTPbL0LivPlzrJC2c03q7Ms7Y0l2EJkiHVhS0RInnvft7easgkKsXk7EKUJ6aF06oEucqWwN2TFtNusHmSnpcxMGlCfCtZWl9tei5mLl6JsdMXotk5io3lDQYtksYkDwwJJuBIYziMs/kQNMwTdQTW6oA9q7sFTfaciF7NIeQzTc6sVX+tj5mP/GmupLFizhwLLqXXvcdrHE4D5o6y5PQe/MD4ZohcINnnLKf/OYE7Tur8uhKwLQmrXFMD2pSr/rsNuEo7lkZHGGM3KRtgog6Kr7bEs/CwNDwQY9VSjNBeqieRHYdESg987iwNA6/1HqLMaJVrekUYngsBUI7ydGLe65rBZkcZ8BdBWXneVkK51thVF11zc8oaNm3ET1Fy76zweb4KTKCpdLcpKdKzStBNgiuF6gouoJvslxLLkSnaIeWkCmSOgCzOE9wfpuGwYRMNp/zKKxevlUuHV/lQPdkPj1Q93a2m1TOERVFJfQUnxqkI1/ug0GxoMPU6RzK1CGdmBPgdX9e8HsdO1XsC4KkRSCtEZI3ijD5SbVzq1Xz3iT4hMd199J29ykpiQnnpHg1vd1MMLPUdrYGxRsrhhDoGJxMMWb5Z+rwBHeayOBhLafS4+uBBtDY3Y1gI7LXb3vw5KWEKXvgEcm1iMg4lCNhhzpcvNh4uRWd7Jw7Z1NlC6GHQSosRjhH8DLgnM0KCWeZffWrae7p21ze8HaPAJkbBa2GT/YDRdCxGZdGfV9eauF0DUUQWT/VTVD9baEC8VJgsiANxIiiGxfwHvdjZ2oh2a89pzKROnO6PHYmpAWH6r/I9W6m80HDWdhvCMcARz1Akl92DceggCRKRluhrrD4SYwz2ks5x0M4ga4Tcvjec0lbdTs8zW5xOmVa+E1lXCTqeEaZsOKbjWdsSDvkEjp5pbyjCDjqk3oZfThdKSnjJ4px4Z0caw6uyHCcrm0Tp0e/8nKVxEOUo3GVnaXO8WoshORHBRx7u1HLklTunxaQ/dikeGcAzWVxf8zzSvdNwezK/3Dmi/0nD6XDkqNmbgNydLPNJjtT2rdau1Ps2wy8iJmk6jQ0RR0dvMiGjWAheerUDXfdlx2JS9ShPRDAwkkwpmyCqMGmSsFJ+SstzPsOBS9VUBU0oeJBEGIiigXXv59xzSWFGtN/xmN3bH8fpP2dxUnaKS8NlYWnWCIyl/zh6/gTvYVQlTItisNbennd0E997dsx88pIozo/kOOfJe90qnFqMyQQar9XjAM1G5hODvJs7214bU1I442TscEYbKEprXLx8MS5/4aWYvXIphsfr/qAgG0g7jYY3VAK9v1whoba/r7YYKsTchYtRHp+Mjc1tb6hNu7jVFhxUhiagOF6UWZIFLe0tLQpM7UJ9wQVETttY8/EYhZwipKqhJQAjWxE6iichOMQYDFhSXIAiLxFpnxEyj2MZBONR0LBpCWGna5q2JiECQNhysUrnt3IZbKkA4jJ+JJrrIlhSHML0Rh1i0k7cCan+zKjUahVrZ5xC4Popvo9a8WZZ2ojB44MoSUMfr5ctiP1pHcHlmSvqQETdW4jiCTBchJMjzoFkqAtCg6DjuAQcx9QzjGSGwB/jy/jrx1Q0eWgu3SWfw0Go/5E2T5KFp+fEtyed0+QwE0nt7NMDXC4puM3fK7bLlsvLy10W5Uku0cuncOyYHhVzjFZHJU260ZF9ftiTDewaCC+6SQPJAi6roWmFigkgE6/i5Hg08TrMUeUyZOD1Ls/X9VN+JiyHc/WtrzRino+ZWy9S3sf5uwx73uf32TNpsnS5dxlyqRZ5PunKM0KQfWPEG6uPRr1Sjn1OOdzdUVZiloLqKcxSI++cxyuNxSQagIRKr9WKteWl6Db33OOyEXTmzKIXUfIlixFWdUtrAaeUCYys4i2Mjso0FfFXqzE6eypmzp6L0ekZj3lsyTzrSHABvgWb0jF4e6BeeeLs2RiU9sTA89bSSuxJSDGoKnVE9I3mKYVW2g/+CKGTrdGxNip/qE4D7fRgiLZEAxF2dPXCTEF5eMS6lq7aVhrE4GEMMYYiTYf2d3tSB7mcYIHR4dm7nFF8VZhxh2QW7kiZ3nPj5HluGTHlecm07Ml63BMcli9EVkzlYTOHOLSD8M/zyEjRgqitzoJZKdoYfPmj/xI8HsvRe2Ty+FhFmlBiF+jA7Aq8/FwMFUKYqM6EEwZcXA0D/9M1pfKtHUlT+mM8EDf9eCQxd7p3XN/awWse3HWcLCzPOMsLBxyGpf9Ofwqg9RK8WTspLFkNxElX1zW762ehsk6A4U4D4Wh38sVH3KcWONXqmJhgLHoHYhZUb9YTK7W1EiLkQOalPaFQC54TV1LkqYxspTFCc5eFwWx9RIP4zBtBepcT7h/s8gw+2TlGH6AES6qbbjIPUdp0Uk+6u7sbmxub0i72Yl/mzs79B7F790EMNaUJCjkePM3TOhulQ1ip11y+cy8O9loxOT0d4wsLUV84bUHSVZMw/S6Sjz3OARLh53DgMS+YykWX8eruooSQNKGR8XELJI6waAguNn9SLj+bfYo3s3hGvfl+rPN998aO3tAKyhzGZiynUPQxIIPlagxVajEoQZr8SAyzz60k4SQE9aTJ7Eu73Q95XQ/kDw/E5EeCVcQPUw9JaPm4VeWf0a2dcWAGSRSQowdPBRGTCEtMK++lou2NR1Irgq4ewpCjbikctqGSScPhVIK0iEsMkmlLONglB4XSOa6CnfdskIWmCQRWn8MjgNhSQi8PtivS0FkEmEmylAm5cQ/RuJHkyYPe1ZXitQLIL8X2v3x9EA9pkStv/Dalyx3pyeZkWBbt2GWCIt3a9TtePecCLMEjr/s0DpR70vGPS7q6PN8rDyJkcYDbLssLXvC94vmSuyyfJ7lPLXA4VIJzXjtCznCpGtXRKRFU+lwL2YPSdM0JBIAYyBNZG2aAB5YUP68cwCaAM088p+VdRpDc6v6T6nGyQfr5OOykzx3vqHYK5z73OMqwUFHv5u9pyQRxPP/ovVgUduil+5OzszE2NRk+BF7x6Tl3Nrdi9d7D6G43/NXKfEDd2o3yRQhtrK3JFBuOi5euxNip+ShMTUVXwmKvy+Cr4si8YWCcdTQMTNPjeuGacxGc4jgOmWfp4b6ueD7khvZZKVWiJS2ms7OjXron4gPzMOKBBMlITM3Px8T0pHrscX+nyfUlBvkLpiEJJvbMFdTBFEfHpFGNxbAE2pA0Kj7NfCQm3Jdg6UrA9Dj5jxMA5Q8UhjYAszKA7LNmwKe9+9H+Ey5vy5wOfM3azDQinxYBJvgTjI6YfO5IY9zwEt4+kNCVBk6nqKBk6jEYzH3K10xsGuU7aSW3p7+hpuKShkIbJ6jTuIk63HIhJusVKXVSoRA6fkf8nPITnE7sZ94pBGHuesnxTrfpbe5OPOldTrsJVoIYTuWZPJSX6MOdol76TGby96MCc/9Rl5ePI29f9ac8ycta3wk4ySvxj5yu6V548XMeL3+ffL9UC89PdgnaT+EODqUiF+tRnlqM+uKlKE0uRpfvOetdEg5yOXAKSAjKnMJyMHKEZg/pnd+T5hhwP2e18TWraF+qZv4Pql5eVr+8E+5JYbmgo4dlUNfMLipMcZWPfgwkwkwcPVGoVKOhOE0RYH1hLs6//EJcePnFGJubix2ZWBvr6/5AnHQHj82wi7qz146ttXVpI8XY6bSjrQZi/YyytZbBhtemzKJdaUydDoe3q3wYwU0lOERw8CGwZCHyGRYENwsia/JNmUyNjXWbbJyEaB0A/KpXHxTcQ4zXKH7CrXIT8XphoYQQn+gZroxKyIzF4Oh4DEjgHEnjOZTA4RtiHGouESMv4QI/MEgswSYxo7pIW1Cde2ykVIH5YKz9CZx/tF3697pAB+4AgFd54H32Tl5j0xb3xCUSN36QcEmrjZt7jCdJA+SFuMrZ619/TEoeDaoqXDHuZtMTYla7UzYCms6UM3ToSEak3U2NlRmOVHaMPqYyzZzOOrUCPv3L7/WfwvH5s7zTOW265olzwZHwk+qY5+e0vqQyRwR7RW3pcRy/SuW4zn5Kv9w5bznnnYcfv3Yq8xd3fkjxydPtY+Gme/BvxideFoeMHIf0+Ce7rEZ/uKssXIzq2RdiePpyHFZORWewarUeyPKK/CjOFTjhnANhJ8IJSwjI7vEqC5MsvdM/vXfaP6CSuNSAGeLk3GjZPY483CfTyA4XU0m7KereSFIQ8RE4EAikvLO+Fpsra2oHFtChoexHT+nLY2MxJaHDZ1y21zdjbWk5tiQAtjY3LWwWZdpMzJzyN9c3llc948WMFbvj+QDeSLki4pcir7I41IuvQ+hRJQomaS3NFovbWn0NANiAH0MXhqpOTEZlYjwajYYFD+NLHHHhpQeCVQWprgibrK6ZZ3yJ8RxWgx9K8BxKKB3JH1A+2pC0n5DQGaqW7YujlSiNViWcKl4qYAEmQBE2HLjGrFcahwGBdH7C8AlaOZ4aP6ah/C3jS/328Xviqb7Ey5/T2+N3OKXpdo9ie7etOhYknyURFcZb6IYc89kezNWSBD+dAVokplXKlLEcCdSehKbyFWa8/qpWLkWFdWQfhdkgZdAAMz53J+9T6cmbeHG65nFSRgah7/tlpCsO2IGLGdP5uVNRHx11a1piOl7OE7jH0+FOwn7SZW/78CDwnEZ/fXD1vp+WQGhKt8RL+UNj/cgfc59a4HSGq9EaGFGPrJ5f2g4qfV4gCi0Z2QuY48KPATnp8/CPOqqBz0jH+cHc+WzRSe/eQRGtErrKuI/n+SSXw5GXhTcKldwmoLw37HGcJ1OmKpAw4OhJY+g2G/4+1tr9B1GTUBkbH/c0v/eAKTP29GBGseN7VibM+OSkiQOt6ZQEEQJhWCbK1KlTsSktpC3B4MVjSotW0+52/EXNar0ubaMUB2pAozpjLMwyjsyAqbvSkvq1VqRDenUx2djMtPyE930t3boVO8uPJACkbTEYjFChjhCUsMkaDrBqdlQYU9KUma5D8oTpWb09n2LG1OIzzSw6ZPyIfXOFkVoMFcqCS/TRPojuXlftg2YnAae6Zxj+GKFbIGWOd9ZksrbxuIpuSJ2IWMSeaSv2CmHs2rgjLV7wY/Bw5KjXEelVPmaYnOpBHirX5SlffBIwHO+qMONBbc0zJwMoHmCOlIbS0aOGS7Ewb+QlNRXHGHV5dlx9D5RyysMBPGY+j9oPcx3lgEuXhAWeeSUAAALcSMMiAofHV9UJnF9YjHFMXsLpmfTSHJPnm136PJchEJqirMGMAaBZUlqrdJDyOJmJ63DCOR/iyCszj12JltI6oyc7Yn8qx6I3T2MDqMEBoMe93QkC+oNcTniAloGcqgYCsntcjqQ+sjLH8yf5T3KPvef6kbh6q7I5gEnE3mnFoAiryMCnQIUWINu9nR1/nvfU3EIsXLoU1dkZb+Hg8zSQCY1ovOvHeAZLA4ZKhahKKFXZ8Kq4XWku/nLD8JA0hFoMqpdluUC3s+9PJTM74m9d6UrZySs+AgdRIfhKIvyRsuLwAMG7bskWR2toSjCWisMiSAm6noSShA04Z08VqO8P4Pez139u0j87wigR9YupchZqMm1eKEvoyOTyWizORRLRsyF3kAPYoBOZgRwlC/HTIeRZQjkfbZ+cDnB+JY9gp+6J0pQGocBLeU+PO4vjjMnC5XAvjznEp3k8bkVkRSCvxE4ZngrDjktWFQbGqR/tRWehUC8dUDzgo2zMrnJ52LNVg4rHzGJifPnc5RkaFv4lb3AT0MfBOEDLgjPIXJbjEp55CwC1vZ3rwgvJvV46oneiVovLZ07HNOczMb5k2AQjiMnKc5HZs2fsHEDmamNmGo8kWJloIM4J5ySPB51w2cv0l5jkJPM+wfH6Uzo1iLCDAHXzZYhxQfm9PIT8mPOrDJGZy58/5p/wTv9SIrnHwlOA70EspeYlPxbvpD/hHn9SWgWY0HSFuDhtj0kK2/z6EcY3mPgo3vSpuRg/eyYOZE6wDJJvdg9ZylD/5BHQqc9DGLECVj2oPGSTw99oNv3dLmalmO1jUyrL7PlQ4I4EW1smnWdMVD+SwISYV9RzZ3fX7zG56K2JkMwXmSndVjTWVuPR+9dj5ebdGBchzszPRYHVtUSlknIJuo+6DG9+kzzPblvl7yNmMZ9kQh5JozkcYtMns1fSZBQ3rXrVLUxiRtF9lg/vTgqYJzq9px5JyCQazvFlR3r9ITwYiu87xbEJAJ0KZe1WNx1VoRAEibUf3pKXvAUK9VFeCHfC2TbCYLFFiMskrdqXtBK2JQmc0ZoErkxff7kgY2rHVHzzBBlaC1Mc2kNOIY6T8syd3mdWAkn6jnTOJ2VFGXT1JzsbMnPOCtve2YqWOpeaTN/T86divFaxpjMoWnNx/HN2iUecP9jTdZSlGJMT0trUaRCf19SHODykFFkemffz8YVvtAOTPQ1PYJbsSc5wfzrn7JUZo4Qk4zlDjpyZHmAJ15/waA+QoIr7VBECk8ufT4bpIT3jaTBdrVVlHobNPfXimuKhmxBHV9+L8LI4ufcz+Wb+ZPku09VDA+nGzvq6v6sFg5EvBLq325D2MxxFmRE9mQocCKYM/Z6Fevi8njgIxkTjGPqJwNAweAsGD8QQZREKhMnMDsxVr1WjJvW4LdNqfWMrdlUmg5swk3I2MzJQODY2buHEPjUSkra1synz6XosffheNJceRUVpzly+HLOXr0RPcPOdd0ysIQHlwxTJkTYzjDxkVznDqxhJeKSQ1AaCVXU4lDaDoGGMRDqc3g4rLsPjaGUpo/w/WSQ8fNz1cS9n+lH+ZnJpSQhy8ZQTW1DB5HLgwMJVyRxC+iwP/hONb4P5+/VKz0ZfhgDIAm/NRRHRaphx8+H9wiW5MY6zLw2B/GBRtCTOzvFmTsXjA4z1qoStMjZusrriXNMMjo+5fuG6x+ue5Plj/t71pGy/IEYWL4toPtOP/g1BuL23Gy2Z4MBdKZfi9MJcTI+NeezRmk6W3nmKSGhD6n1qejJefvbZeOrcOZaA+uc88zLkyaLfPplP9wmW5LiBvpMzDiCsT3B/wKsnOQrLS0tIyX0OSEIU/7Kwj1xzn7uEUjnCTUQJKVxxqeLH8U/m4cZJofY5U9o7yXFcvHtOhZKOXs8xFO7oxNGPOJuPlmO4c+BDy2kAvbSNz6K5cqUW0q3V5ygvt44IWhcGbJ2fLsdwZS7vyRQP4evy+CfP1DdMv72+FusP78fWsspWlLnp2Tg1MxNVqctsm0h50uMmhmJGiY/hMYOil9Ha3Ym91eU4WFuOo431WJyajLMy+UrjE7GivO9+8H48uv5hPPjgg2jvbttsBITUfhmODbb/+V3y/RvdImwEg/y+vI1fZeDxBeIgTHWPoCLMSyYEWzIHUr4u5yMuD7MgMAElLSWdFqhyqDDJs3i0ndtPYQ45kaVL0TNfRW1KoLPMgDCYk4F4Og5HIGu1NRokDFgs0knRihIwMi08Oyk4YERm3vYPeh7Yn6iPxOyU2oQ1Rwgm8le+7lSFBtPRiTrm98c0DTSuDMG+S4IFgOR1DwwO66c5drl5CcbpZZrtVuxII6ZBGSMcU4d1/sxinJoYjxHoXVqwTSU6NOGADu3c6TPxYy+8FJMyJe/cuhEb6qi8BssdRyrP7WivZ2gPn144nCt1AmrazM2hK+M3aUzwye6T33zMpUKAJxEpgAFeuiaECkCkaAZcjvwUIzm/IS7xHJLCcv9RlzdYP6/sGfek++M4XKle0sgIQ22mt2LDJFO3EFo+TcqPBuM7WSv37sWUGJW9UiY72fvbpGmrF6mPeWqZqWHLdepMKQKezZcuOYMhwZHC+A9aLKNUJgTCWh8GmpklwexBDW43dqPBzBLT6Srf31wXXAk/+k/6dJc5tAHVaXU1th7cj9baWhxKxaYO199+K5bu3ImaTLXZqYmYrtdjRAKOj/Yz3Zuf8Nd3zlteMNkDv1Bo+gEGE2DuE17R+IblPbZCmkwroa4sAyA8CaSPuxxHlIWgNyQZmaG5WRtUOAEKkkuw5vC5EL/J3vPsR77OcBCbuy1poUnT9al/youZssTLSsNsnOJzTAdmFY6ZK75uyviISnHOCDcvh1D4SGEgpicqUeFzRiqDMl02hVjAuksxfPls1secy8/ucY9FSS8TjvWYR0yZ6qKfgvI1NIdSs1lCgUzmA4zDSjcuDfjSmbNxZmY2ZHBL3etFUfFPTUzES1euxLMXL3iD5M7KaqxvbsfAiJ7UhsYi+VJmKjzVg/Jx1CXzvE1OcQyv+CSLaIH5Ce7JlPAHOooSMvTjP89pBSJZJaYC2MTsGVhZBdwL+DnzikLSj3ni/NdwRlTmTFCZh5gZ/2DjXmNrM3p7eyKYogoCeY6dBKWIZvPBoxgRIU3MzURHDMNeJtbj7G5u+RtRhWo5k+r0askpteBW/ViVmoHghjIyUhF5szmurhA+MDFWQy/VETFXGWuZmY5Sie9OocZDsBA8aVIZ9imjdK8y+G75zsZG1CUMzz/zdNRmpsJnDinmxHhdcE/5wLMB9WgF9XCsHvbMl6j0WN64Vlm+yfveD2JU2hN86GrBI5ymw7eYZj8WDM5JcLNHifyOT/tL73An24m4Oa4cyr3es9TAA7hwEo58KNPv0pVsGDdAfpM2LcvXVcJ8XzDudHrRkcBhVzXMkAsDJ1AelJEEJ8sR1MMr2E1mMzHhmXKgCx9faiEUMTVZs0+Ci0iJ1uGIxBN+TC/JMPcOVxi4T0923NtnSXmgTAI8a2dBRiDloNEmXsrxuCuzCvqhE6HzQvBXJUTOn16My+dOx2x9NJ4+cya+8NTTcYpD844Ooivz+uHyWrRVL4SNGkLZ4qEpPBSRU61cBj//c5/aIMEA7Ahv18zAP9lRg0/lPJKtq5EiTJO51WtlYSL0Iis8KMcelvf3o2g8ehlAyYlSV5CXus4TPnuXx8mf/1BPvMcdWTCgBdOh2VD6nqR5b7sRYzKVPEuhCgFt3ms3NyTxb3wQC6dOed8RWgy/LXZaS9OoS01FKyGd31AIRfeLVykKM45M1LxPYWndi67SAPRA+0ZldCz2dhr+Ainiq9Fqx6HgqkiwFasSEOR/oqHJFo9Ls0wwJ+MK9Th35emYf+aZCM7ImTkVC08/G4flqrdKNHsHsSfm7ZGdiNJf0BgqKGuwkuVooI9dTkip0IQHfj45EM0j0z5IBmze4iJGt+ZGkxhutbrekxfCNc38pHz7+cv1TSQ5knGbzxY5A4fzIme8PtQu3GF5AMSeEXxXJlVaOJniOxpwCxbyddb6x8FbCEY0XoQGebIOiEFk0zN11hs0FuAcUYcwP12L4iBmFQO6SoDTNa+HASI8f0dh3CNAiZO/68fhyoV4AKYLcf1a8OMdKM9NRlsDMrdZPsDqamgYgQPdHx0wPliQwDkbX7n2Sjx1/lyoxeOg06JyPnxsZX01FUUZNJq8Ow688ZPKsMuvJxxw9esul2Wl68fj5g7S+HTOwkFZCUKfvZEhxhfeI+6zC3dmBwkps5oIwKkNdAKG+8cqZJffK196Ab3LinnMg+wnheNtstirZLwMb2Bor69Ha3kpamqE2sSYxyDcM6vBBuX3G61Y+uC21zMsnDsfPR9aVfSMUUcayPjUZBwVh6KrukBSNouAg3t8Vm7f9QOoOUSrK/FF1F7T4lcJP9LfJTRGY/LMQgyOjUdvqJgGZvu4OWYYe/Aj7x8vVMfd9p6ITgJLAW2EmmDnixosAGzKjmf6vKUen5XMbAolPaXnjjokOLN2yZ1fZGEQJO+pu668Mo65R+soDHnT5hBrl2R6+LzlFNXuOO8sIHN5OD/MWpOSfJq+TQzcj5OlN53Le/1LQorD07s048S5QWinmHyJeZNAYMDX6ZWXTTndM2hckLB39kpPGFoNDJXGyZSnhBfnH/OhvDMLk3FuXh3QQUc9LwsGU542LQGFBzJTWjOxQo+ZmWeCEryJlwhL8exIzzvCMt4jpP9aPrWf8K8HNqCaJihfaZmyZ1aV3e/wHzvgMb29OVX12pTGvid6kc2uPCgjL8ul5MV8zD3WDob/hMvCUw5PdtTkUznQaFucDNPFeMNOHxYT0bkVRIgF2cVe5IYXcmmsPsIVlgNk6eic5fKwE95O4bj82e/ydLw74U+my9/TkzG20lhZjo3bt6Os5+n5OTE0PTO97kA0NjfijW99K77zG1+LO++9HRsyTV773rfjje98I7bv3ZbWsxbTkxwKz0AxzJXSupwMFl9zuEw8vM+vmXMQTEgvNBhdmXWbj5aiXipFZ20jGg8extH2Tgw19mJgrxmDnik5zirLQGUkAmNAVjW0qbC3sx3bG+uxvbwSD2/c9CFGnb1GjI4y4DwcHQlNvjShlvBAs6SB62J4P+JUjcznGpTiuWhRgNrRGp7j6b1urGkBJ1PFYtihUjGGy0XhqyThI7OV9IqDOeO4SmTTxmGPQ+BqKsimjijOZxpTCPF8Te9PujwI7CeYsnxVLuNjfMWUJQ3GHD2/GJH34M675RWVtIPDg1EAXvLye2iWQWVnbsHENR02th+VSjGevrQQkywEZPEl+9aAlwSWkam9SMPVdeNOcLnzwfsdLn+buRNpgIRnqmTHlQZxjyUPfoWbhuipm50O6ZR+RRzGrVJ6cMnA+W6zHfdEe13eiz7cgdDaahccT+DAeOwXnJzDTjqX4Zt0+cjrjzp0xY86ME04oo+RNB/A9VN/9i9cm11cvCojSUQuqamcBztiDKlovZ0tj+DvM9rdVW8qaTokaTq037UaZ5tbEWh2Ey1I19WwcZ8BnRrj+NnuxH1e2cfeZ+5kWo/ZUI56t817d2L95s2oitFmL16Iw1pNpkUazGSl8P/37/39+Ed/+/8Zr3/79+O999+L73z7tfjm138zvv0bX4+3Xv12TIhpLz3zdHA86kGm2VF6DsvjDaA3Jiau6TEFpWfOF+bMGgZ0OSJicW4+Fhbmo7m7HcvvfxhrH3wYm7dvCe521OpVMe6ItKEsP2eUhMS+8uBcm3Re8VAcdKU+Fwtx8ZzUZuH5QBoZ0cfrY946wVk9BHAk65BMw8RDqR40do6zHH+5Q9gk5jgOc8b8p9665QlPFZMmeyS41PGIgdnD1WztecqWSOAK+Lnm5VjjOIFLBAYHmXcVflcCtIFZ5DFIp8xKV3bARpDi5eHuCBJYhhvQi8NHwkNFMAkuabJEQQD5G+hoOqQT3NAL/NZpcoqjOirimhGpG50npjQCkIFi5SEtrsr6qf2jWFrZpEDFRENCQBsCp3V4Vr8MMnk998P6MVMYwU7PVRVAWigw1yqTy+8VzmvhALqcHJ+MKmNRqauw4MbEIn4SNukLqhvb23Hr7r045DgSaTiGWWk8VkT2uaOM3Gcub7fH6R4HLAgpxTk6+sQDuD61wPnCj/3Ytcrw4NXlN1+PrZs3YvPGjdj64P3Yuv1hbEgT2L7xQezcvRO7d28p7Gas376uq+LcuRXtlaXorKzE3upSHHBmjHqDEouthETvgs6YygSp+uQNhojyoCUI5lnhGQ3Y5TXJoluFhwkZlW+srsTSh+/H7qNHMSFGm7lwPmKsHh3sceX56NbN+CcSNj/4xjejKCYs8YVQdkmPlKUFVLwgj4V6d6UZNdV7zC4s+HO/LtP/QFOCyT+uEEjm+lCLIgy3iGJfve39d9/3atBzFyQcJPyaIoB14WacWZJeO4ZF1EyAMMDNjBo4Yercan1WjusoZmns7Hrlc0nwz0xN+1gKdqKzB2xKptT25qbyXvV5yKN6PyDtw5qNcah/vnKb8u077nnUFVamurRJf7BYV6OAaKhYXL3PRNoD9ZVaydEOrNZmASUzguAIxFEflwVlkgX56jYNDqd7Ou9mpxv31lZtDtrxWp58yIm7PD/IOmlfCM4sb3Mi7kjNXlWHA2MR0UHJrNItwoT7YQkUhnxbzZZhYXbQA95ZHukq52yTpgYz11n8KQHf2G25Q8KUzQXVY4lO3juPE64PqyKBm5MOgYpA0W3CveigH4e8JFjUHhzkNj2RZiFxhBX6QlPCRqYV2k1D2vMD8cQm31ZjEanbUvnoHS1tQa38XR4+u084PXF/0hGIaMGlVxI47c8mcK7Mn7o23Ni5OtBqiKFbMYgmo/wwWWAQmABFWKa7GoLhYzJK2tCBern29lbsb27H3qOHEky3vWakK6Gwv7MRI9VqFMRgjC8McvocIIAoKiIi8t4X7oUMRUiELw9S7dVjlRQPraqp/Nfeey+2b92OoeZezC0sxvSVp+JofCLYdcSsCvbs+z/4Qfy+tBgQWq2PGold1YkP+IvSvOt6lAVUhWLcu3HLU6KnL533Z28YIjFsBkpJdbWQdBhg8k+1yATgvsyk5fffj9X3346F6YmYlyZyyKA0aURMGxI4C3OzwhYTinyepORp8W2ZWq0dDug6EBpE4IqOBuOP7EswdYTXkghsempSgmUplu7cjMN2M86eXTR+7t25E1XVYXJ+Xr1ZIWSkGcAErx8MZ16XJOyTBwdJuxKIDoMgdXMiHkn7jjBdHC4hVCjIbJQGvCOTFQEInm3uELVPsCkD3uHyYDSJprS8++ursdeSwBEzOGWGVzsu5AdD6mrGELzA6G+jo65gSokQWRA3yZYEpaFNDATxFMdjOBI4pEPoIHAY57CQz80TYpNWGYBXDwwDrDzfgh+XFkwHsauOCaZmPCvBmtKlHOR4yKt+0glpLieP7Cs3ulAO8PGMOUu+CCA9Y8JR1KnZmbhy+nTU1WkNqO4KEv4lQMGH4lEfdtC35LfVSd1fWY4DCVRrN8rP8XIonwBfQpfeZ3h+LIqTpbT8dwc7KA1n7zMKnJdeev7axMT41RE27o3WVYmjqJ9ajPLEpPfWSM4qXCo7vTYLkYax4UkuQhPzoEWgyjIwVxTiBkVQPQmblohqGwH08H50tzejufwgRjjsSbbykc2znjQCCTaZNOCaAdbBw24MSmgMYM7JHGlJeG3clKYlkwgt66jZiNFaNeYuX4q6NJv9as0HjEsk2fRriME//P5rsXH/Xkyo9xsRTDXZ4hwjWUKTOGDEH/VZ2NI/VNG1paW4dPFSTM2eUpUkaiHohGE3As3Af8auRJMiXr2Sbb99/37cf+edONrbjctXLsfs+XPRUi8oFvRYGEeUbkrwjgpv9dnp8DksyqM+MaGyZmNsYkzEPxDtvR0JoJXYVtw9mFjCZqxaiQm93xAOV6RlFiXcp8bH1HLD6sE6MXdJ9ZfZxqpohCQGD/BaKQF2IdTChQf95fe5wPQvveKF7h3BT1wQRLCqB40VlNKjyqteEjj7EjhbG+sSjG0z60ddrpZbszUxOxcL3rba957SWuBQtl45vvDunAyLXBbWd+QlBnMk6iBYRqsjMcMniaBqx0+Mg+Cgs/JRFNIA+JxOW7DyGSA2nfIOZ7C4Kk9rd3pOixJTMZzhzGHrJU56VD58oDF1QAlG49HI8UPfk68x5ys+j5NdcbxLUZIQs3DQkwQbO92ZUT0vXysOewW583EzJ0HC0go05RYr17e2Y21jI3ZVRzWQ8pI25Mj+UyFgPpX9mGBxpulC3RP+eE5xgS5FSc/SEO9F88kCJ09x0uXCBkHDd1gm8f/+//J/9defeeHFXy6L4faR/kI4H08jA8ZpIAaI2tqHGI0GsR0swbElIUAvB+ZaO9J0GruyfbMjGfRTM4G/6DKirkbm5P0hPg8sCWy7WTgpMJUtDYiDrZDirgvCQMSizDxTAJI4B3jq9LkYXzwdR9V6tARPmt5WtF4rNiVkPvz2q/H+d1+NLmNPasROhzEGzritqRHLsbO9E/eXVqI7UIgR5ceZwp12J/6VX/ql+PE/9adjuD6RtBxyFWyJP1GxVRcaWBrNjgTUmoQNZtSUeqD5CxeUbtyCBmGVtLYhayt33n03zkxNRWVyIjoWcHqvnnbj0VI0BSObC8cmJwWfYBEz7KknHVdcpkMfcAi7zKqyzCVmukYlqFhzc6R6eAZJROeP+QNjgti9MNPzOTUQlpNFEip6yCPT+8IsBHEhTwtjxjJOetpABtuhOoijbtREQXsSjrfefjt219clyFkmkejEC+LQBEy9Djbz685XNrxuSDt9VSb70oZo5UDE79dJ2Fg4WYApvugoPaeGsGbjNUBqC7X98OB+nJkbi6tXZBKXELYYlcmMQJvl4DJok3GusrTZna2G/K46RrW9cJgWL7ok5ZfWTsHIMLHpTdoo5m5X6ffUZu39oXiwIvpZb/i8qCNoOGNqI9A3OMHs6oMHQmHwDMknHPSkhvY7fz4ZqSncj9bK8fT5Mz6tgH18rLpiHIqJEOCz1qJiWbDYbLdj1TS9HNu7DfMD3yFzXqofMJgB6eSBCVzi/CCXgc1KZbcbsJA5MBNH3nXBC7ajg4Nvxfr2n9STGOvxVYCP1y65Jwqcv/Gf/md//ZlrX/rljuoPIacCUtNR0nFGekdFBYTlpe59poxuvA6DSm1Jk1Gv3JZG05Nwam2tC7SuCqYipCdXEbaQ7TEe5eWT/HWFACicrQY8I6U5d6ZSr8e4evPa7Lw0GjZVShkSrDSFe8ztjdi8/l7c/t534957b0dpvyMVlJWZiqh6dKU5pR5bxCSNrCsYDsoTsSICHB+biLnTi/GFn/rpmLx4MVqCoSf1xFPM9IL7wC4muXc/dpdkBqxzwPxhjM1MScu4IE1wPtqqV0cCVaCoBBeJviXwB+K+GGtBZYxMSCAhHEThDC53pf5iinY514bNnGJCGKYkIVUSwdAOBWmRdWmWHGUxKK0ODZMjJRDaEC/mGFrR8t17/t7VlLSoU2fP+jtW1NUmgLBEK+YutSVtwX+1hfDNmAyxMDuJUZQWRcp9wekT9UxoHOXA2ZD7UUUr21iN22+/5aMxvLdH7dUXMuqQGAehvWlnwhEWEPSBVLDV3Z149f0PYnWLQWfFIx3xFdekbiAVl3IV4tkzw6uf4YCO0GgPYlrS78XnzqodOSI0tQE4Bva0afPAu64tFFXW6sqa3h36CxpoOkkIC179GHjmSw75eTn5eUUIJU6H3Gu2pbkWYlkC5/ajzWjsK/9hafrQLZEy7AKDb5U3F5uGlJO9Noy655gUxiQVwQKHWcdTp6bj0txcTFSK0dprICckWEXLgs0CUd6TJsqg0+vE5u5uLG9uxcPVtWhJ+wrWYPEFFehM/OUWUfkWbn0AKD8JFL/HuQ0SnMZJ9p5w5AE+dSb734q1zyhw/gcSOE+98qVf1r0BoNFPJjfaeKF/iagEjCMBFBeFZ9GBtaTKsgzbp9FhFq2txoEYiiMXDtSDt6RO97Cnheye4rAKl0py2BMbKhncHZFph+ZTrOodMwYSPtQQwYGAAw6O29yVyRXN3diU2XH9te/E4dZqzFVLURZTYAKJjqInQmyrJ2m0e7pKQ5OGde6lL8bSblPqqMJFSAMyEy8+dzWe+eKXYlI2M98a77Za8ejWLWkjDzyWdSR4Fy+lryRwdkxPsHIOMYyUcJAIDAZiab0aJx7euhmL0zNRlLDgAC83uyJheuouPO8gJjoUs7dlTj147714+7XX4t7tOzKVW4aDY0kZ6Jw5vRA/+XM/F09dvRrvSXP6/d/9XZlbd2NLZmRXcfmI4cLZc/HjP/2z8fS1L8aQ8NpLnGoPbOkfPCITWL4nE/XOB+/F9bd+GPdv3JRA3o+zMle/8NWvxrzqyiedu2I+ry62wDnwd5y6m2tx563XY/vhA2vB9H5Z1okwczrRFaFjL0F0IDytqDN69f33hXeZzwgcNFm1Dx1WCa1B9NOUltFRnuK0pA0LabnwMwKF36FBaa7Fo3ju8nzMz8rkl5ZiRlLJ+6KrnG45V4jPypSEx631bWu5pdJIjAhfZGWnK2NAZmoFdsXMtCvjON4aIY3Vpw2ykFN5tnsDcW9tNx5tNKN9hHYCW1G2XpJnP2M544JwhcmboQnDklC7D6hDLKtDeen5F+L84lzsbW1IY+ebYIcSKqoH/CQ8DKsMtsTQUaNJ76rtVtTBo+FsSHPjCBT2TXEovrVCQMiKpn1SQHKGQc6vgcUwHrsEI8GiWDoDAh358FtHKxtPFDhQ9EcdYiIXOv0xnC//a3/h2sTC4lUzjCqTNxTIo4zERrpKyph+7YVcXbM3fuaKZtJTIswHrjFSifLUqRhdPBMxPiG7fzN+97d+N37wg9fju2Ksf/7Nb8aqJPQLP/ZjcfUnfzrKFy7H0OyixOB09NS7twsj0khE9FkZ8DaDY8sPHsW+eq5TMgPHJsfjzs3r0m7eidmR4ZgsFWJUhMLh2KWCBJiQj7LC8SYHPRG9mOruvQdxCJHIP1peiRWppO/88C35N6MuwXhZZtLkzEyMSDuZWDgdM3qeuHRZYnrK58R0VV0LG9fb6JKdDaYYkNV/NfquiOBASKhKQAUL/sAPXmnADefscOWTyoPCExrm6zIJv/5PfiXWBU+n1YyuejmpP3HYasT7P3gjXv+9b8X999+LV7/+61EUUzLexTjaiOo7LIGAqXZfQm5MwmZegnNA4RypAQEBqbVRaTAIm4fX349/8H/+P8Zv/L2/Hy0JrW359YdL8eEPfxivffN3pD8exPmLF3xgmHWNrK7WIBj4lnbFd7TQM02w+oPAPIDMI//kTEXCPXXHwbg76nQmpb1eFm6+eO5cfFlC7qXz5+KZ+bmYkZA9UL0b9PDKmgPbgR+Bw1Q19xIL+sEIhzE1NeY9ZUP0CpSBcFPZmP6EcPU9TCjfajGBkEwow6wwb/wEZrUpmjb7yHqiFXzO8CXBSw0bMqsx8y8szEVV5bL9xFqn4mWqgOLhdS+X0Abc4A6o0dskvFUfhDWnDV576YW4uLAQFQnCvQZnVqOdgUfySKYUGlDSbpJA3dzdihUO++9Ia8+KtDaotgVm/aNggwQoBoNbt49bxbgk3D4Beuyy9uPt8RsGjVufbdD4xyVwpubPXIUYyZjxF5sT3Av5TEkaeFWCHioDL2O2JKAsAwHeecgrGgTKM3uW2iLQb/zTX41//A/+X/HGd16LDb6IIMKDaR8tr8b3v/9GPLj/IC49/WwcjVajIaJhKjKRVBJubiYQpd5mdGIy6jOz3j+08uB+fPDd70ZnedmLtSoyEUYr6sFGZAOr/Awi/7piUuzxEWkcF5591uMnZQmY8fF6TNRr4u1GfCjtgfNopufn/XXRbTVuWwBw7hR7dyBaHLNc3m8E4UJIKivfBsLg7W6zGWWZQxxQzq7z1DoJd8YVUHFV2gPB9dZ3vh2//f/+L6Mtk3SmXok54WFxYixOT47F2empmB2rxaG0uYd3bsW1L7wUP/XTPxmnT895Fqwuu58B8tFaRQQrBlDPOS3VvC7BbUYXyLQXe3JCJucPv/m78Q//r/+n2Lj+QVycnoyFqfHotdNxpSzyRIi9+9ZbnvK/fOlSlKVhMX7FosWC2gxNta2O4kBCEXU98YWpoO+SkBBd6o/3iuX2wKzdE6Ocm5iKl88sxjOnTsXZibrrO1stxyzjVRI6CLVGu63ORm0umPg5I9pUzxj2DODPTI36IHQmLsCymUm3aAGYImhcjHdARAgNVuMygAx8aAyeoXJ+OEy5nBmFKuGDc5JwmPfWMNTefOccAbiwcEq8Ih4RTtvSiD0UIPjSXjTlCyNkSAE6Tpk8PVWLly+fjZcunYmnzy3E05fOx5mFWU9esOO7IgG/t7er2EgQwaU8BwbUSaDlqD5AuqMO6KE04nXB4aEQdA0LPZWiNK6PykXbRksBhFQ/uQwex8tu7ahw5rjrCyBf9I+qHMa9aH5GgfMTf/YXr00vzF89lFqOegcRoaZzfm1zY8MrWRl3KKjhGHBj4Rc9pBdZCaH8QIKBzL2QTgWwOWnwd7/3vfja3/8vYv3mjRiXMJipV6VJlPx5joqIq9Foqme+FWVpD0+9/FJ0wB1U40pTWcrSld5HqjEqNd8ub4pwr3/vtXj45htROWBRYkemUDpZj+lv7yBvNKItcwoiaEm93lSvPD47H1e/eC1GJXAY+5iZmoyqTDGWjO9sbcf21lbUpZGNSqixFYFyC7KN6fUb68tx592347YYUtQYKzc/jKkxMYmY/UBaRj7DY3OoWLJG09eEsnsLGu4Vj4Ffpph/IBPp5vd/EOdmpuKSVOurYsan52djYXw0piVIT4khF6TNlSVYZmXrv/KlL8aizKzTpxfj4oWzcfbMGc8Ybq5vxNbmdpxaXIw5aQ+MhVEOgk3iJpZvvB///L/8B1GX5vSVpy/HpdmpmJA2WK9IWCM8hbMjmRRoV8t3bkd3ZzN++J3fi6//4/8qbv7w9bgjTfKNV1+NB9KkIKRKtu4qjewlGnTdROwej4MR5Czw5PckuDi75/TkVMyxxkTCHw1lxNqo4DzsqfeXSSFa3JTQ3gEetFFxEGWYEfgzORzF7PSYGBnSltaSdQaUyBiQv64p1mgrH+gQswSNiVMD2RpRUKeBeZnyJP8Ee8o/TTtDQwgp6kJ8TCwYH6FAcSw+XDw1JcY68nopdrPzgq6SwhmQrYl2zsyOx/MXF+LyqfEYL8hcE/cybnckmp1Qx8Q2GyY5nnnmauwK90zH057AzwQI2jqKAKb20uZmLLE5GGKTMLJgQeoAuxQENrlao8O5t1bNLPwQXro4nHtqTHhqL9/bZ473vNY/p/Es1WcUOGefe/5ar925uru0Eo3VVY8lQJitzfXYZfxFvdnWgwexeudubNy9HztS9xsrq3HU5ouSIg6IQDkDUElMlqZJBY/C+DbQ2r378eo//WfRuH0jLs1Px1OnZ8RU4zEvJp2XVjFaEaPrx+FYjx4+jKuvfCEqUrV9LouQZRwqd35UG/zhPNgpbWVNJsbu7Q+j0Gt65ojBOHoihN7K6pqnDAc4IlPPLPjb3GnEmStPxctf+WosiiEXTp+JuYV5z2TtqhE5EJ1vUqGdzJw9E4XRunt8psC/JvPjn/1nfye++2tfi3d+/9X4ztd+Ld781rdi6fbt6KnHP3P2dAxKOGDgpiY64VURmyXUy88gTQJHAmR7bT3eUn5rErozo+U4O1mPBfX2Y8XhqAuHZRHRiOIWhVuYak0ChbGcOQmVsbExn61TKJT8wbyHMjfXJHROSQCdefaZOBKDyDIwk/TUM17/3reje+9WvHJmXlpFJSYk+KdGazE/NRFnpqdjamJCxLsvLa/lTxA/un83DiWAyiLi6bG6T56jE2Lh3y4D39IGcya0diFvzUYu352cTx2jMbTUIYyqM5iSr6heyfzloPYjjxex2I4DxfZUxoraCpOBRXemcJhEv2TeqSzZySx/qJYYkIfPRd7E0WsY0GMywhkzTXiEO7ByCBomG0IFoeSZH+eZykjMmjQ0grmi6TB4zNhgTZoIM5w7u2J61YdxuElpoBVp1Whmh6Ll4vBATIyOxMX5qbh67lRcmK5HRaqvz9oRPtDw96RR04Hzme3dna34/uvvxo2b92N1fTPY28VYE+ZcUXRQVB3ZOc4QxEM6FSkEDAkAPyoOWnL6nnzSrjzrJJ9Vi+pkLvFS4tPkk7DRnSPLWxDJcXE6/5M7/OzrcH7ul//ytWdeeuXqrAh0VnY/g6Zl9ezjiwtx6tzZqC8sxqQIe0K9ablc9oKzcq0emzKFYOq2BBKrYlsidvb+tHf31FOBJAkSIQhGuvHtV2OhPBwXpP7OVGXCqGFGMH3EbJyWb1NMfn1rPc4/9UzMX7qSjdsIQghWF5xrmGHQ05pqlN0Hd2N/9VEsiFFnBFuFFcXOU2aQ3tNLMVUMUfvjc+oIGIzm3OLJU3NRqpR9MBME1RUh7mzvWsspydQ6c/mi18t88J3vxq//nb8TH37792NYzFBVb1MvDcZUTZqBeq+t+3fi3dd/EMsPHsZzz7/g/Vm0SK7d2Lw01HLAnz0DI5oi63Def+27sX3vjmcoFtRrzgguvvxZERzQhonfqY5iQ4R+7qmnY+7MWS/6a0pbwUy9eetOXL9+3acJXtD7C889H4MlCQhwICHikwPfeTNK2+vGV21kOMrqJEbUc7OQkZkoZsrYoMkMSGOvFbPzC/Hln/hqfOHatbhw4aLHzeZkBi3Mn4q6OgxmI5tS7b2bWXnkxJu3GnWnv6ctqQM9/rjqVejtR1kUyWwi/I2w8UHzCAN1JJuM1Ukb3ZV2caj2tHZoBhIW0DrdWx/GmMzJmuipv/rW4TARGhcYk6YiZuTYBmisVILsB4QjmSMSIMzKWcCQr94AvQWm8+Ap1YN76NlffBAcZSY3RirGNevTGFfhMPZxCUBM4lPj0kjHa9LgilEaZMNlOlYWbFDultqAL3WgGRdFyxbYKuf9D27FkgTKQ1kZbFO4c+9hPHy0Gi3R557SrYjH1jDpJGw4VbKq9mM5CWa0d/VbWCZ4TzoLffCnYHDpeiGl0132P+ErvzdARkEWevRHIHB+/C/88rXxM+eu7tMTKFs2fjGQiYaBfcjcPuMwHAw+WB+NYfX4Q7qOSysYke3NYePj6hkndaWnHREzD4vhhtWQLRHtjdffiI1bN2JeAmdMwrgmQcMalSJjQ1YpD7xIrqQykOzTC2fi8kuvGAYjJqs35GMioPJ4ETg9y9bDe9FdehCn1AOwSIqVw2RdUvkMnk77bNeqBE/P8ZnN4UN3F6QhsBaH/HyGsJiO7z7Ru6Iac8j6xUsXYqC7H7/7K78Sb7/6TWkZhxIyxbgwU4+nZyfiWcyfmckYkznGupoP3nsvLj/7bMxLa2Kw21paqoJ86kXxjJfhuEdj2V5djg9kGraWH8WF2clYGFOvLaGGSp3MFdOKZ0/YErAjk2Du3IWYkcDhoPeOiI3xKZa3r0urQ5NYUAcyOjYhQSQCXVmTCdFWBs1Yfe+tKDW3Y7pakQnL9L/aFVyKQDsSHj7SQe3DsQira2sxPTMTr3zxix7LWZifizkJmlMz0zE9PRkTMvFg7O2tTeEWzTIxDS4neP4n+PVfnkHmaTFqRWEdvqS5f2hBsyVBj7DZ7zFF34sdCbvlbWk46jR66sX9AT4YFvy5d+b+KCZkllVLYuqizAjwDc+5h07aFgKdGZ99qXmYd2g9w2rrvT1pUTLveE6CivY4oelYOMjpmfEgwpWjccvXN4CZxa548EYbMK4DBkYkRUfEacPZZxOYiocQWL/WVRtsbqwYV6Myk4uZhsUWhXq97HHN9R1p6hIozM7yMcS9zr46gL3YkfbXwNwVPINF0SsrrVnNL/gbrT11cIIfXtUvgZ7qkq5JaLj38qOeszbi3hf5LCTdZOE4o5StDZ910Pgn/vy/fm3mzOmrR6oMZ8Mw/duUdOWb2AOSqqwIZpUuAkcoo5ldGgwAQITz0f9lCRU0DqZNWzLNdpcexu7yUjz84L3Yk1CoHbGyWA0CQQhWNgQyeNdksE3IZsHctojg/HPPxtnnX/TeKC845JfVO5fMFA0B8mmUshDfkfm39eBOHLb3PA5jlVvCjO0CjPyjXnM4OUTHvqoLL78cgxKcb739nnosCSGZIyx/R10ek3nx0ksvxfkL5zyg/PDO7XjtG9+MXeFkXgz2wrnTcVXmyJmJUa9iZnNlXYKKTaRrqxuxJJPz+S9/JfYrNcHLoDVoEjz2/FEHAuVNaL3YkGaz9OYbUdzbjStzszGpHpuNmywE3NjacnSYB5OJMH8qpTASlekZ97DMvrF4cHpqWup5L+bn5y34alPqBGSeTklo4IcPe7F+/d1oSyssCokMbsMETWkUq8vrXrMETKxRoQdvNlirJOH6zHMxL+E2Oj4uJhnzACpCgXESmJFvaaGhYMoCZ/KJwZltoa3AA3Ut6n5a9WNwuCZBAW7o8bl6bZaoC+G025QWIProKoytIhwtSp4ec1FmxqLyH1MnV1E+3nYjbRNhBH2ZH5QP8YGH8RFmnYCJNTYoMXxJg13mHo8EZqehqfI2wqxijs63STABoRJTd44NQWsGh6yf4jv9RXVoaPd0uMSnRgg1YN/BDJWQYxFqrVoT3RWsqXv2SnkyrFDDZFUn3FD9majgbKojxm/Ej2izaOIIUPLGNOUQLrYZ0dl0xSh0xCAHSIG771S/XGqkt/jMKTyJ0xNhpD6Rgd+wefOzCpyzV565tre+dvXW91+LpXffjvtvvxkP3nnD4wkP3nk77vzwjWirBxsRwFVJU05QwzHNy/oQVvVel8kEw6wo/oM3X4+HIupl+XvqTdc+fDdGJNVZnk8vC/MjEFhZu7m5nT77IdALwyVdRRiH3bh49QWpQnWVAchyqq2R4VbPLopLY41IRW7LpFu5fTPaG+uxJ6Y8UkvRgAwMYk5hWjEmwKdu94SqS+qxJ08vxnvvfeD1QJPjYzE1OWlCR1Og54cowOqdW7fj3Td+ECFb/eLMuMzCMc+GcQgSjQ4saCkMqMMw2NjPSuCMiNn3IQBFMAHrj8jcpvrwmKaYmw/vRvfWBzHaacbc2GhMiuiAAzOJVcej9bpgOUofwJPAYfBy/vyFuMGY2mYjJiemYorPCnfUaQius+fPxdzFK1GcnYv9kWr0hCd6v30R5cr778aOcBWKC6N4/EJwcmDY2tpqjEiYYJaq35WA4qzfepxlmcDcvL/q6a0B5KX2a4vhYKI1aUKM5TBmB95hSBjYzKor42poQJh1ZT1PKx/O5TXdihHxfPSNzbiYRoyNrLMeRXiiJ+crqC3SKy3MmRhf92KUCssgpHUODEjDksCBcazhKG46v1hxDS8DwAdpBTtiYABtmI/kSa/Xe3+RQ/ERYggHHLAThgnlVeSipVR2/o46SQgiWAhXe7q+xEV7Jy+9b4rGOR6FAWgO0mcMqIiwVT6eHc7SdUQL8Ac7w9F4mmhNes86HYRCV/nw7XuWGRinagPoB7G2p/uu3nm/l5xpTuUrY3kHyemGQlMVDG+6gkvl4sf8ZeZI73jC5NEfgYZz6dy5azP12tWnrlyKc2dPx8WLZ+PiM0/FwukFj8Dz+YxtaSq3JYjW7t6JkswKTJcBIY6vFt787muxIaFS6LGiE5WSQ533lbYWZRFPT8QzLJVzTGYWa2LoVX1ymX5UMq3mZMpyyARMIz378pdiaHrWJl4iGLyg7TueyUEVEqN3mo3Yun8vCmqgyaqYhV5DP89aSFNqqvftiRkuvfBCrKmH4VMvNEZPDNza3PACv1vvvRurjx5FQZlyhiwNuF8si/B34sY778WQhMFZCRtmdJilM8YBQI1P79tVD4qNvrnXiOckcCqn5nxcBlEMuusAYeUtpXsF2QyRhrEvDaq63xZDSsCoDuPjEzEpIciUPXVFCyDhlDQWNsW++NWvxFOvvBKnz5+PurSQ6xIk//xX/5k0srtigsEYlWl6JJNqT2nMYjCV8NCS5jki9XtGRAzzmAEF1MTouA93h/FVXLRl7nD+b5H9b9IIWgKWz960JLjv3JFGtvTI4wZMczck8LnHPEsMl3w+Q4Ww3Fe9EEAjQlxV8doSVE0J5yOZC8PCE+NuMCo75dfW1XGIZmRwxYby3ZL5wloXcrPZQ6agUzmj3fC1BZ8CKXPd40h+nzQRtAu2OfAhPMwgNZVoTMylcOLa1EIw0T7K0dtP5GF4hKo/L6NEyCAGpamTqVLxj03jxG6ut5/Te4QUQoSBcEyvcXVsNWnQxeGimDHBafrGkVZt0VN9aZOitBpmP8/MTXkv1a5MTjpQs7FxINgVr6H22BHfMLNLOETi8slTjrZMdcMRCZ/KdaxUbf0pXHVMb+WcRjH6aeX+KDScf+2v/KVrV1568WpbSNuXaXEgBvYnYYVkZq0O1fBXnroSY1MTsbO2HCs3b0VreTXmZ6fVQw7HnTd/GIe7G5EvbcPx6VnMpI4YqSntqCwhNTc+GhUJKmQAkpSekilVpD3rI7CLOSPl1LkL8dxP/kx0WM2rfPh53MaVVwUQWiqD3q4HYXBVg24/ehid9TWp6hUJu1GrtoxHNCQIJMaYQovV9e1YX9vwWTJ3330v1sQ4jeVlmYBrSr8Uq3dvx83334kPZR4elKsxtng6VpZX4uabb0ZZec1P1GNQTMO6Ij56BwFCxBsSSg1pQJgPHEtx+ZUvRmV+UQKTifSswbI6pIZUa7k7QSgOyXSrSfAUpWVsRntX2iQqujw7syGEtvBInSEy1PYdEdn9h8tx4/rNeP+Hb8b3v/mNeOP3fi9W7z+McQnqM1+4FiOLZ6IjgYn2CCPQAzO9yhlH3ZUlT7WjcdADo+Vx2DtjWJiVaFW7EsZdCYmyBN++cP5IeHoooX7/5o348N134sb778XKwwfRloBlTG5E+N1X3c2cKg9C1UUexudwK4XpHsE5ojqM8v2rVifaMmtazab6hcSg2xJeDyVwlhg0Vo++Ivw2lJHkhZmdepgJ9Ef8koQMjOlpYZtbCB3iiJ7p8cEx9Ky4LPpL4ynCpnEC06u+EqyGFRzzT2G0pVCj2yScoMFEh6QgGM2EsjCd0n4nP1sYpDpj/qAhjUhQI8jZUsF7CyZl7lXpZCbY3Ea6Z4yIYisS9MXBAzEr0/Ld2FEH0KExBYuIJV2VgIkJd6CGTwnlXAfqk+XP1RXkIYvTvyGunGnz+GXmSJff+uazC5yXfuZnr1Vn564OiOj59MiABM6D27fizhtvxM6DB3EgApman/dnbEfHJmNPGgu7ssckJDArbr71pginISmMZiM4VFt6qi1pDrdv3vSXCuqKW5eaSH/PGIuRrcLpET2oJ0JFUhcnZuPln/+FqD1zVUSGmnuMCOIyuHwgad6VloI21FHvhAqJwOrIPFv98P0YbO9KzezETmPXQozemY2OOzvN2NnYliXRUa+q3lgwsLCN9R4c4oTOAhyov+Onz8alL30lhsem4v4NzgG6FRPDAzE7VlUdj9zLezxCvRbl25ZXb8isQaU+Hs//5B+LQ2ki7YGCiSG1s/71mSX5xJQiCuF8TDiuTEzEqjSHgcaOtIDBKIppLF7FS8yg0egIOfbPrK9txe7KRjTWVqKzu6t26saIzJ+Xf/7n47Q0rHalLvM0YxJgUD7G94EY+N7tKAv+I3l0QcbBwOGwelX2QlE/zlVpCDe76nD4fvo2pys+uBdbElYslShJWLEnjCl9xm9Y+0EngFCANtM1eZ89LGaB2ZZk9q5srMW8TM7F6VMxweZVCwxpNxJeqzI97qgDuK322wCWI2nJgl1iTHFgINUERlN8GJVDwfgWk80gCxwJGAkhens0AGs5aiPYg60baDT5cgs4BljTP5oEFuEF77lPLp3dpPINA+mTRpR7D1anLHRNGhFlQ9tlCRm+N4a5SVsm5k/pPW2vODjnIY+gomPgx/nEbAmaUWffaoumm13hWCysdAYJpzRJ+EFT5K0w+Xwpgh3vDCA444rL6kcy3ssZNgL6DijkFJ6ZsZ9d4Hz5l/7StdnLz1zlI3DDJRbL0eN1ZULs2c6fmjsVc5cuRnukGkfDpeCj/K3dbQ8A70l72ZBmMXAkwgVJWWUg3OXVlfhQzLqt3r8szYkNdDC4jxhQPFjJtrEahy32fOnxJ//sn4v5r/xkrA0Upd2kXgVkeS+JkHlTQvB7X/t6fPjd73h6en6Oae2aVFHlw56SOx/GkIQfX25gWrvGTIwEHaoo06z+aJoEQ0cMw2wWa3kKEpq0DYN/NPCgzJULX/pqjF65GocSwphYBxKeA3tbMVUtxbyIe3Z6WtpA2cQBE03Ux+LMwoKF0WCxGk//sZ+NTn0iuqxEFl5gdK9SpTfkXrgoSKPxmbwiPnrfI4WxF2ZXzLYrgSDDxozKkQhM0zeER8zRtoTiyoY0IQSQ8JlwfhgcLD4xvxBXJOwqZy7GwaAIHKbhNVe1CZ8IZlCfozUYyD+SZtFT/tDSoDJH28p75l0J613l3xXjDEgDEKfKS2cTrOyXAy9HCmegk+0cHENKUd6xnnkI2ILB5CmiVYR1CdPb0pTGpU1hTtIBLa+vxo6ETVdtg3mwJGGzprzR6xgHY7YPYeaOSvf5Yj2qjo4yJbNzUFo0MzScdYN8MaNQrNMQwKZO6pa0OmtCWV4ef1FmuXbiBXHOHJpWJs5DQf6BTkpV+dxTBnF9lYe+5TChWPPjNUoIemVg2OXBc4EweUr0AfxKDFPbbBOO+WIDz4ybVkXH5LGzI4tBJqgy8DsDhROQ0LBh51HhCaKTLosrh/bnmErk+tmRQebT08kU+cO9aDSfKHAQLp/KHYjI92V+8AVH9ggNycasqtfxB+dVqbFTp2JfguhgRCwgJhpdOB11mQtbUrkf3bklgFkMpYyMdIhAsAhothAwIMxgLXF3dd2R2cFo+t6uPFqK1MS2GKUts4cpwG1J8fbhoIQNhEZ+6pUVXikOxcN334oPvvE70X54J2JrPTZufBiH6inHBmUnL9+P1RvvxiEHV4mpCsUBqfhqcBhMmkm5OBj1Skkm3JDt/anJekyp18Cco9E9eCgCt6SHYCWwKqPVmFyci+nLF2P0zJk4kvbCLA6EzapPdWOxL2btwbRdZiv0rDaYv3Q+BqWxbD64H8NioikJNa7bt2/Ezt3rcbj+KJr3b8fSu2/G5j3hTwRaGCpZ2Feqo+4RO22Zs3sQl4SKCHdMmufE1JRnKbYYE5PwYqYIcFG32bzZ2+9EWUKwprZsyzy8+dp3YvX6ezEsjYbxsa46ievf/0Gs3L4Xs+cuRlM4PpDQGymXvBcLs4i8mF5lNatYLGbV1sMybW3O9KQtoCG0pOJ306dVWEhZFENVajXFThoFgjsfTPWAq9rRmg9CVWFM+26rA2D7SkdacZcFctNTsXDmdMwuzkd9fExMJxoQrrvSonroNooL0+NgWJgEkkPAAwuDwcyDwbjEZWAVj4C2dqerB/ZVR3il/40qXZmlYuMmg/4WDJkwg6EpIwkBGDgJz6RZES6vCNSLGat9m5PKT4VxSFZZeGWWE8FDnvaCAY+gpRO15qXM3Fkj+OQJ31Mb0BbAq1eKchhz0+Pq7EQfRVhNOKFwHFfBgwggzN4vEIlyvHecFApPuWY8y6cLaYjNm3R1uH+4PO0nu0+t4Xz1z/+Fa5Onz151w8B8QtoaX+2TOTQ1XouZC1eiWx2PnoiTXnhYGg5IZ8Vxa3ddsKjBlLPVXFdAoKs1OM9lTeo2Yw58ppSjMWkl9eM+M5aDrWksxkPaItBBMdVzP/0zEdML0TxAgjOOoV5TwurO69+L67/3zdiX+VBm+lOUxBqGimpz47uvxnf+0T+MtXdej9pAL8alhUjWyBxRZUVI7r1UJj34SGHQg4wImQEJIw7/ony+H0VDs7CRHbrMjpw6vej9WoccUcpqY2k/jaUHMSIGPpCAYVqYg+WZ/kRg7UtoitRiSGbRex/eiHtvvRN79+/GyvvvSLi8FWvvv+tV0Wsc33rrpgXmwdaGzLR6jE2Oxa60qA9+6+ux8fbrUZF2WRBeaQuIZUiwchYwTN4SfOzT4iArzpcB5yzxZ1NmWwJhV5oQH8lblZZUVf1OLSxS/bj/3jtx/4evx6wY+tILz0dH8TdlGjPmNSRkwcg7uw0vU2D5/4HwMT57KroSGqy+butdT+YomosHW4FPmC2NjkZRbdFDqzHDKxBiNWNiIpiiDSd12WCmTHU9L21sXrBURwrSQiXwvFpYNCjP6ms0q609dUjKh/GuXGNKwgCmoZwUxgQFHQwzQzAvB5upiR0X4YejfiCCFccIBzQJhwGX4OSK4CHI2oNj85Ci+FY0BGuS1u8lIPTgd2hH0FBJwpsV917tnsNJ3OzOYXjDtm8e8BGqHnOSIG5Ks1E8xn3Ig3wRnHSeCDKOydhucAYV5RJTXlfjRWHHGgsu4UuFpEfHpz7UAzhIS7gD063jZPf+z012/QM0nE8tcM5dvHxtanrmqjeHjZT9Mbmlt96Ko91Nz1SVFs5Fh6lVIYQpuhBCe6r0JlOr3T2BJJW7D09yrFp98OBRbG1sea3B2bNnYlE9GFrTlkwtFirR6KjuJEYo0NucunI5KqfPRFOgsmeqtbMRb/z21+Lua6/GgeApCpvsJSqpoZtbK3HvnR/ExgfvRGFvJ0alSbA/qy4GYoQ/RxiINV0IP+xFgVhqY+Nx7sqVOHPpQsydPh3j6mGZ4j88EiEq3ubqsgdGV5dYj1RTnDM+yGnp+ocx3OtYcDEo7lXMzH6gHQ0VYmRiJorSCFlDIrXNA78XLpz1Stjm5nqMCr6rV5+Nc+eUH+NevVaMVdj+cSve+u3f9Lk+w6oL4ysV1bO/IE/mDaYn5h9E3tE9pxVCOCzSA3abJzKB95WeRWfMcp06eyEmFhe9N+yuhM1gsxGXn3lKWupCDFeqce+992JJZTfbe2kXtOper7OeZ8LCmiNSW9ZE1SLKvyzVfkSmEMhlTImpZL6zxTgZggkZkzuYFPjonLiH5rEcdhtNj31dZK/XhISV2oaxPZOQImKOj0qITc/MeWFmoyPTbnfP9Xcc0Zblg6Mj5A49jcz5xoeMSanutDdmEcwDneHQMIhPR8F4GzDxPp/yJkfyR8tAewRGVxSnC7zJIfCiJgsM0gMIeSAs4B/W4tCRemZMcRDMTp4xCM82o5QZugM/Xg0O8C35/VheXoqN9Y2YnJo0DoiXxmeUjwqs1sqiuaNY25Dw1xVaIG8EB3UzkhNgKVw/jze5dN75RlfSZPeZy8vAg18nSgmTS+8++xjOU1dfvFYpV66Oi1E4jHvz4X31xO/EuBj31KXLcTAxK+1GzAj49ApCWEPazdqND7xLFpjyngIIbKvqnh3BbREre3XYzcwai05zz6uPGaClQRiJL+l9WnzWFNFGXHzhpTjgg24y9RoPH8TN7/xeHO2sx4jEPIKmpJ6sKr1yBM1KvUGx1/Y0KwzKeE1NplNReXu2xEiW2g1zKu1goRRj09NxWoKNAVbGBtDYUOkn1MgdESdmIJzTbTdje0UEIC1lv7ETg8pja33Ve4jY01SVCeSBVmlwBZlbHeX11b/434qhmel45923fUToi1/+YsyeWYxbEs5bMgMvPnU5zl65FJvbm3FXGiTjX3z+ZUUaz7C0JvZNDYsZZGfaDOJLnRw3WWbdD7MWfi54RXdVAoM9NuDbqrhwwIwN2tfu1maMSuBcuvp8lIX3+zeux9IH70otn4zzTz8dh4p7X+137803YnC/JXxWYkLxJycmY3J8XHmZVONIWhtLBM5duhhPvfhSjEvjQ9gxZc1eIp94p7xY/Ikqn9NnvocqN6ugXEyLarkmjW4szk3OeB/duDo4NgbbVFEaZiX3xbxT6uQuPfdCvPjFH4tnnrvqg8T3tndMI6ZyM6G0HsoSPGxbmRgblfBnASGTEWgbDGIjBJMUtEYjz5Sz12cpGEGBS5yTMa2eoGfWOrFAECEBM2La77f3RdfSuhoyOTviCNErn+QtDstcV3uwORSakwgzLsz0GV4QNLRR/szZ1R5L4kkq9fKjldhSHZlRY2o+tW/SknCYaqw8L49URB6dWN9ukEvCP5W20zVVRu5EmL1eZPGAwVF9Vf5ceU2sPH3+4AAe7D67wPmpX/zFa5defNGDxgymLqnXG9jZknZzOmpnzkanLHNCDUXFQYbUlHgk06Dx6J4nfTncKK8vDXUgVX/t4SPPZEyowfBD6nl2N9bVSLJLRcwImqrsWxoAZkEPpN6cscJZKVMyMSZFRB985zuxIWYdPhLhq37sm5mUIKwpLStMWeXLYCbDlYxDlEpD3pciqnJtIbAhEdUQDSehMDY9G9Nnz8Yh2oyQaKJiHZCIk69NDOmZ2S0IkhW2k9KE2KeysfrI09WjYnxmuJrSGFBz2SgHo7Dad1daznM/8zPxw3fej/WlpXj66nMSbFe8KO72hx9I86rG6cUFaU+rnspuqieripkZxGWX+6DMuiHhhw2xg6Jk1GcETkECFsGCBmMtVPHpgRl/AgeMwSAc+JibKEiCnPofegEk62gQ/st370pb3I4rzzwbU3PzsSScfv9rvxbN+/diFO1AWssEphG9s9oQxkMzZDPg+OxMnH/2atQkJEYnp+LU4nwsXDgXU+qgELbM0LH3CfqDMT1e4zGNNI4zNTUdlySwzp+7EBfOnrPmV5GQGFV9oB16bJbvD5ZUn/mzMXX6fNQXzsdRoazqDMW4TNSnLl+Opy5dEmNLG1zhdLtWKss9ejKjxiTAmMuCQTwOIzS4wxFtJg1Gt7oHLsYNEYQ2bYggZ77KbtCabDoiaCQooftWo60OZ0eabk84q8X06FjUBOOQ8L65tiUNse2ZKNottyvBI9kitMjHg/g8i95tcsqxiZPV6QiyIXWIzEohEND+mVxAyFhAkJP+2FsHPKvrW0orOocn9d6CTNGSMEl16lfKV3mEF/dZcN8pLEthfCWnSHle8LjA1d1nFzgv/PyfuVZfOHN1uFj26XbLH3wQNRHDmaevxOH4VHQVDvEhEVDhdh/djwc/+H7UEDaC4tAHkwOM3itaY2sjtsVwBTVEgYqgaagX2xehHUkYcVaNx1HITwAAO0TK4i+Ae3T3Vtx684exw2l20raYxkWgjFZLMTM1bkHlc24Eizfl7TU8JU9v4DEVmFKN6522CBYRI4bSqDSbuXPnY1/p6JmLalyEjQ82Us/EuAUo9GC56s/4DiaA+iGvG0GgDdErqR6s2OW4S6aDmdkinneiS1jyLfAJaQrPv/xKcHbuW9//rs//fSSN5p3vf89reoaVboIFisp7X/D3dnbikLET5cGh3RYuEjJlCUELG8GLcEbbQBuknpzTy3nHDBSXR2syEyfUuoU0AK8eE2GzvrIcyxIqXWkGp2UWXhTT3nrn7fjNf/gPoqu2PqV0mL8eRwEXwo1awwzXUftVpiRgLl9JA+YKYzRkQDBwvjI71eeYQJBQpsfFfAZ/mAEIEZh5fn4hnnnmGQmdGQknwar22BJtMNNVgFgUVypujM6djtnzV6LKmJk0R5clIqcDKKjDYo3PWH1cAlYmlgTnvbt3sNtFd/IIWd1b+xNsHmcRDs1cdghQKC15hCBmFVtaoNlk9iiOyjNfQuvAJaJGUEEPTG5srm/KNK7EcxcuxxefeS5eEV6eml/0Qedj4pGttW1PhAyrg4D+MGUQN2jyjGMibMgeIZTW2gzE3l4r7t67H429tk13BL4nBOj81M5sFEUzojNkMStteiB+KJcL0WpyAmHbVgGWB5120lgMOjXyvT0uR4cCUvCxzOhrPHkaHK8QNPCwPBqWon12gfNjv/RXrs1dfvZqTybEo3ffiaZ6c+b9Jy9eSGM3g4oqYeAvb4oIb33n1ehJE3nhhedMVLvq3TBfqCCfPGHGhJ3jaCQjQhYaD3tyDnodE0VVDILquS8h5DqJACBwq5dq6DExztTktAUHZgW7mVnZWxeDsl4EfCTVV2nZgdtqerrdtrEIDy3AmpgcxMJq5bqIYvbM6ThQHEkqNSZ7XaQZ0A1C+PLY5xBhUwKEQWSm6rsqh0OrMJ3YDMqsCB+jY6EhAqgsLawmYmAQfESEsiXtZU8CZ3t9Jd5744fx+7/5W/Hh66/H3vqa4FSvrDyHVG8OsRoSzroSXDubW7Etzx4pPtHKTvA9MQQzXfXRetTE7EKwwUQwU3WYDEZB8+Rg9cmFM6rfmZicm4uiniH1CmfNsH5KefhANWmCG8uP0hctVJ95CRNMJ45HYIrfq6dVDmf6cCTroNLPX35a17r3Mh2pLCYVWNmdBk0TZaIlIiChARZyjtXTXiv2dS0sLEpYjLiNRa5mIsZ+Osq/UK2qE5iJycUzUZOgGZDgYb0NTIOmUJPpVZKp15CwRKvZkVbZEY3uSgO9o06vi0lHfNPCkemEgVWEJqBZkJhYEo0RDbkDu6G9YFqx4hja9jsEjhMoSDAw60Vs9qmxh21qYip+4Sd/Nr787HNxEXqSST6hOkxUajEnzW9xZkoFsZ5sV2ahaFl1BS9pA67gzGicgW1mtTgpcGVlRR1E1+ZTVQKHTpQ2pg7QP7NU3p0u4cWYEtYB6QnHxGayYnN7V/WCrrPK4oyTzGXCxA4EyOeP3PH6OEJ+R3p5UIBTpGwg/Z4q+NkEzpd/8a9cm1xcvLouzWLlvbejXhiMs5cuxPD0XPQKNfUkMGc6S+Xemz+I9Q/ei8XZiZh/5rJU3wXb3Lubm6yqUp1FAqpsRyYGQgC2Zzk9p+cjsCBIEOmpSMWlQTAB0HXQKCYlFCbUExdhEiGYxrLZBdDEBTuqpolXCGChIefCYkJBZzQUPQrrV2CafTXQtBhxWuYh6zlgmoJ6Gx/ENMCsRsIZyEwqKZ+QbZjAMBVAP7vIIaRdCZLVhw/FtMuq16EP7fKGT5XhsRT1qoxTMI7CAd/AzDEOlyW4p8Xc5MXgL8QG04oKY2l1Od67cVMM9CgeiPgesJp3ZT3uPVqOW/ce6v2aYBuKaTEkX4T0Oh7ljFamgmOwLJNKps6giP6Q3l314mN/jCkhKKkviGEDK99W52uji7OzcWp2WsUPeJc3wrSstBCGzSnVR+phzF58OorKG+0Q6mJFNwLHe8aUr8c11CbsvkdYE+ZeXbhCCKGZoDmiqcAMCBsWSfp7WhKMk4uno6qOZUjmXA47WhAzPKP1UR+W9ju/+8/jb//f/9P4+j/71fju7/9evPPWm/GAFeUSyEhgm0SQhMpFcNIheQxRdaBNc6FjQa068OxZHwW2W2g56Gw8KZ7jwlR0nQoRXQ8ccdCWOh91Bs9ffia+9PSzMa76lzJaS9krtoRtQTAMieY5KqR5INEpmsAEZJgBQY62BAwIZtambQr3bGplkJm1OghZ8MkeOnBroSN8AxJLNpjRYjIk8Yw0Ol2h1/XNRrQkFOlIwXMSDPIkxJvG5Qn2BTrvP2SOUC7U5nGnIowhiEBY/Owazst/4ueujRRHrt597btR6LbimSuXY/7CJe8jGqiq4TfW/MXNm9/4ndi6cz3Oz8/E4oULcVSfjNqphdjaasa6GPFQaQuCDsGCCsZGM9aY4JiVYmCSKUOkNMImNVhqXFbazsjcGZ2eFVEWJYQhpoRQEIEQEyXLO7aJgcYA+Wm2KO3joeelp/L6EDHY7LmzPtWvJzjYyMf7wlAy5xhnIO80LpLyY5aBpfdr0kh8DKWga0j4LN+/HxssA9jajgMxAiuspyfGVS77p9DUkt1PD4X6P6Ee78ylyzEjAcpBXhMzM3GeZzGaTwFUuZylfP32HZ/RjEMrG2HwVuYKBLgFUar3erS2FuNizPm5RZUhPCgeWw34uuLozKkYrtTjSHVgvIWPDULAMC1EhYCjh6SONeVtzVL4opdk+rUpbWFEuMe8saAmbwnmysRMTJ2R+YlQpldGaCiOBbVwaMblSlvrnk6EMQfWznA2joWTyqeeNo0Ur4AZDa4xZQXLoIQSnwli9ssapLRFNo5yvXXrRvyTf/yP4rd+7dejLUE/z3iatLAq5qXoQBTizxklVR+64DS/IWtq0BRckgsj/qXOBG8SEh5R+Fh7JXGa0VqqExpTpgEpf2iBZQanJ2bjp158OeZGx20Oc8A+tUOgwPgQks1rxrP0rg2t0iYqEK0m18jZlc+hcC3ly4mUBPMOjRBzGWFOh0RsC0s5YCYfBlFyHYx652t9WAqxvtVQmypceei/09ll5TqMYB77QYItu3f+mUv5w2WkSVcXT+SDw0/8LtWnFjiXv/gT1/Zbnasd9baHnaZ7+PWN9bgtW5+9Rre+951oPLwb05ViOgfl7NkYqE/FoIjyUNrPzfc/jObGagzKvEGwsIK2oh63IoZnVbJX8gpYejg0JY/WKx5SHPV5QMwxubgQFang7nAEJtoHzEu6I5gMZ+xg+SqGhBZmAuq6Py1MDzkgZuBoAJkCY+rFp6R9FQSHtxaIoIYGU4OiRgMDTUeOLBnf2NxWnbdkDx94hTKLFhvS0jjqgY+99URIQ4pckobBClGrt6qDd+rqWhQjFgvqpcRUlfFxM+vI+ISPFqAJ0QKYxUB1Rtv78MMP4/r1G+o9ZQ6KsOiV0ZJqHE6m3n2UcSoRHmMr7BFia8GM6sQ4E+tSMKPGZ+dimHN+hEdlkuoo2MzUJnZ2yYs5JHQQ2IzVsGuecQCYoCnTjT1UaAW0CyYA2urASDnmJBz9JVJRMQIHh2BAcDAIbyKEIVw/XXQPbiFcjsoEsaT1p4AVVpLJCT3AZCWbYIIR4SKPKeTpZIUxpsapj7/19a/F2oN78ZWrz8SPy3T/iVdeiKuXzseV0wtxcW4mznLGkdqAL4Cyk5wvc0AfnAnMeI5nicwv0JloSPCY6fWXmElxVC0vazB9JQHpNDypzswijQkHZdHk5dkFj9tURENrK8vx4N59728brUoTF945P2lvrxE7as81TGJ1REeCI2WmcmS+bXN6oeiM8a2aaJQztw9YIS8YoA+3nWgagQPOPT4FcgW3YdezO+hUGb9H4LGaniN6OfbiSPSZKiFPPLm+MEmPGUzZQ36V68fLHdkkhInthF+ZfmLQe5Ksn03gfPXP/tK1hdNnr87MTsb4hHpL9YB856jK1LQa88y5czG/uBjjrDodn4wDSfkYl7ApsblSGRTFgIc9fx9KZG5igjjNfLWaVWt2wIIoaxNCktcziLiYGUOAlcbGPUgpqWDmyeuCKsr0Kxsb4St/HE3PnC+MtsQUPSYSK3Qr9bGoSF2vSkPwOAbmh4iBw5boPQwTV4V11ehvvvV2fP23fju++c3fi29/93vx2vd/ED9844dpEE+Nd6DeD3OKKdk6BKJyUN0x49jTBVlb+IhpEAT+xI1gmDij+kxM6hl1GqKAkYRyCEiCEmH+7nvveoB5VMQyVa9JWxqNM6em4+L8qTgnoX5OJs+V84vSJmdjUkzE1zhZkMdBZ+xpm5SwGZLpZFkgIoTAUN1hJARYYjIRswgdAcfgOhodGoiJQLCggWL2opFZuAt+ITNmz56PKsIfYlRdzYgIG7cbWic1l4MQfYUxYNakJTGzwqZdvjqBFkHeo9JQRvkOuvCIwAFn+dUrcdVW+bjba9/5dlxXZ3dmaiKeOb0o4TIeMxz4VmUVdSFGBUNNbTiC2SS65ztX201po0JDieUS7uBk0qqimN2JloQomJgCeJTQgdm8MpqxHHAlWjMzy9GhTYp2/9SXfyJeOXspRgXfLOcJSYig+aJNDEtTZsCeTbsIySU+kLi9FVs91V2oHECIq3zabWNzy8stOAYWwYsWh6bozw+r/AprmygXgSIoPXGhO2udQJ1rXTS4HtHwD8Uv7C6vlYWT0VHTwvrGjmkhaXeurfGSulYe+KcSVE4KT+9TOI7S0gP/y8L1pCKMCPaiOuZixL1O7+AzmlR/+l+9Nj6/cBUiLUhiT0pNnz2fFoyNnZqLASHjQJpETwQ+UBuLwTExU1FhQhgSuSWVf+3OjehtrceIoITw3M72uoeQBRoEZZNGhDYM0llLMj6lMkelhYBs7FaITg9CLj2QCUBwcXYICwiFcRMwsz+YHdZUIBaqL8SwIpUkaE7MUKH9FAW7hY6IlXUVa9Jk/qv/z6/Et37v1Vh5tOrVs/7ImxIyHrSzseljKphtAlF1tnoIBzR+T2bjgeLwhQSO5aQuojwJkiHPgs2euxAjEsiH0tBAt1V16u2606sexsMHD+O99z+w8Hzu4vl46emL8ey50/Hs+bPx9JmFOD09EZOj1aiLKCtKUxoU4UmdbjZaceW5q9LcFj024/UtqiuIps4euzDiM7zRe0vAMIPENDBmpfd+iWnQDBEMCCnwRDZ8D2xm8UzU+QIrecq7LamDfco7tasL9m0SdFzTPfXiyFlWJ3PeL4ekcV4PvTHbNtz+/rgbeCH/VA7PCOG3X/9+DAnHl+bmY0p0wjGr3mmtqxnQQl8FqtfFnF5rNGJlr+VD9TGxMXcFrvNV9L6AZYAVJsX0AmKWESBs0joh5BGmD+YMJuBAnJZQf/7cxaipLDBEB1cTD0zy6SAJTyY/Ol0OY+94jAfzjMHijnixNyxNT3BuCg8bW5s254/3VaU6Uw4mG8fbIrhyExDv8R6kGk4BtKePzeAqwUhHxus0AL0vjansM50QYEzQ+OQ/MlLlnQvtpbS0E8G0HOXbTMqKSe8JUwevenCo/bSE/EXR+oToh8UXE9OT91a2d58ocMDzp3JFjoeYmory3KJnDThN7pHU/dXbt2J/b9dnrWDujEitLE6qZxVDYT9Olgdjf/le3H71G7Fz/7a/B+71BSBBCKa3da8nzQATZ9rnI8t0Yle0GnNEPfWgGoAR9ryH89Qhklzp99FmkDrKqSdzjY+QYSfDuPSKqXdEY6GqEjogj1JFUBAv70zUoj7yFhkp/X786q9+LV799ve8p4uU9JSTlZE4PzcVL125EF+9+nR8Wf6SVPeDxq7HpzrNprQZMT+9MQQjwkZlxmSC+cfnF21GFYSrI5lGPgRJDQtEybOmg6CB2N7d8/L0gtKNqv4T0nLoTafUDpMSbnxAn69ZsD6nXBgMPoEyJvjKjBObWJAl2PNyyhSzqd1uem0K2gyrbSEeKIvD41nbAY7VM3m6GeInXV2mH5pSlcO7JGjOPPWMOph5aZQwn/KGMp1HYoQk2JnZSSo/z4/5DPcIFabpme3b48Nxakdm9fzlBDEXzI/g8OAtm2nVe9Ph4Jm1Ie6ctBs+26ME1jY5FB4BwfQy7Yqjbdmd76U3ghcY0OAwUUCO6QiTReEJ8/S1SVMgLvVC6CKkcJj8HoyX4zAxtrjsq56sNRqXgOGDfcMCktlJBIe3NSgfr3USfsbU9jPCZUG43trajofsrpfGI4Lx6mwP5KvNgQafL0zNcUnniaABLrQfHO/6XnHgCzZX8/HGhjrKltqUGb+9vW3RUzu+9OKF+OJV0eG+cN1tCH1suJVmIjwOHUpoDOp6oOcBae/qVqolZnWPpGUXYna8FPMT5Xj+wqzMx9MyZ8/FC5fmozxeiQ7EK9zMqI6f5BLEjzv4i/DHNJwf/4U/d21icspjOHe++61Yev/t2Lp7PbYfsh/nVuxurPkow2q5JDW5ERt3FXb3dlz/zX8ay++/EQfrD2OEnlMtb9NC2ESVhqjckwpQZmU8WKhedFhhNCzTvnzO1iYWRI1Xy9EQ9DwgOYWlBnhw/56/mmj1XAxKA0FGlEcD8s+9rdJ4EJgyiKP0yspMeuPm7fjVr/2mCZMpbb5AsDg9GU+fPx1PnTsTF2TSLIjYZyfGRDwTHsRkGpaemgV2mEYQKDCXRio2cRbOnY8JCWtOE2QgND/8KycmiBHnuohIb9y6GXdu3IyqhBcm04wYi3OCWFNDL+oe2GmUA0yjPDArm52eypmPujoFL0JQvcAVsyIwNgIZvIFbymKsgDEbzttlhS69KfjwVydV93K56qlnBrX50ikzRZiawC5RYLxx754SHAvRwOMZHyM8c1kDpGoCF4YO6v2G99Kh0aCRctKdTSppmeAQ5nPPq4SYPh3heenm9Wivr/iLDmOY4qrTtjROBmmhJ5Uey4+WYl35MiDO8oFbEkbL6tkx+9B6KmW0BcASDQrf1opUhluE8RvqpQDqg/BJDI3UUt0V7oFoMT7HpmLqMAzgL3dKOLFpl44OCcfh8Qdi/PbOrsf3GJ/aVZoPWKe2u2mNy0eOQhOidWChLPKm/pTPQDttSJ7QKwLHQslC0Wi1RxNMGM7aQ54xMsZ7CKMTYXaLZQ4TE+q0xoRnRWOzMl+NOD03EVcWp2NxckzPk9Kix+L8qYk4OzsWl+b5Wkc9ziqM60xNmrU6UxagHkmD89clpOEUS0zFl+7dWtr4bCbV6YsXrjUe3b96//uvRm/toSS5el8qqN5I4jRaTAffvRmP3nsrVq6/HSvvvB6NOzcjGltxIGIvqUE9UyQEeB+JJDzYosdgUJBxE6vvDGgJOQgFq7sifqvU8smmTJ4GQP3lPqWXwFLd2NcD4fn8FAkcmyhUWeXamahSo+AsxPSjxwM+MMQZxq+/8aYaP61pmB0fjauXL8SFhfmYGZcgEyMyvYomUbTpUZTKy4yOTAPBMcpyfAmiyWmZnTJtpiUA+IwvU8d8FI9emx6c9T3ABiTW0gSjB3VFeMsy19YePvA3pi6dnpeaLsFLD6IE+TiCZ3/0Y4FaUyYR5tDB4YA/yDe9cFoqMzNQ+9GWIESYtMSYuzvbZhxmupgSR9gwQ8XgJu/5PAtCmk2BZgSEvZiBs4IwocQLLtO44x9oFSyJMVHxU08MPrnynti5B9u0Lbilg2AgdXlp2TKF5RDj0qjMwGpT9g4JSfpzIaaHnZWl2F9fi6rK4awlTErO0mYGDc2S6fZ1me8729umD5YuMMt1a3k9lmTSMGZi5oXB1XbK3ozNlx3wqonrQTjlMXaCFm0zVG3k8REL2kSfxF3b3AgO2D81PasOgrEu0bTakJm+TQQqh7Y9eOR2K1RK8VCC5vb2RnQRTJhPookk4ASo2s5jgNCI8iF/yucKbSF0jGfFocMAM5A2cEPLwATs4F5NYOFEpJ40P7QeOguEDss5GO+anxyNGZnmM2Mjomt1aGLLalG4lHQsFwZCQfKDUWShJOYpGp0EoDXlrrRh5XUgDQp+ZsEm20dGCsP3Pny4/tkEztzk6LXyUe/qyGHHEtxjARlimNlgYBTh4wV2kuCo+uxrSuenCBEicux2kELvwuIrE6Ce0QQQNsQj0NLZLjUCg19GJogkWMj0mgPlCbPsrK/Lr8bG0iN/I4tBzqqQyedn1SrOCWdhld2bwTPnBlRehOk2bt99EB98eN3CcEB1urA4H1cvXUjCpsyq3oLyAZjUmMDI1gV2lKNljGDaVGpRVk9dlIajCiqaUii/Y9MNuEwpiThE2NTLPbry2FEP3hUhn5IJtSDtCmaC7yC+JubWbtPCCZi9IFC9KF80wNQ5UP6LFy/qPh0CxgrYjkxZPv7HHjVMjHzhHVCwLYNvJDH9zZchMUU5dQ4thzhoQ8DvZQj8qDrMiWnMT3AlJuBJ73RvoSjipk1ZJwUDwuRcEeIsG2iofnyu+IE0YYQd2zBq0qRgWDQer8mhXOGWjBHSHCJ2tLUZw8KD+MEr0selgY3KPIMGex0JT9WBwfwZaXl0RpwN9FDmyxKD/MoIsUIH58V2PAuHCDVRmOnZnRncqrIZ/0AjNCOrLuCfw7lyoaMonuFjvcwzV55S5zRt0xptrChtl+NLGFdil/6+mnar24o7W6uxKXwPCDYLGeiSDpjMBAdaljtChbOuBnjAb+IVtQV4Fk54tlCXgw6IaxqXpyUsbOQowzTmeumNSI1xKmiDnedYHQhdZgJpM2YNGWimTOiScSc0X+rZUcfmTa2iLWNS+Qoqj72BO1y5ULr33v2VzyZwnr1y8dp4rXoVU4BGYgrVJ7QZQUaVBQJaD+q+A/qGMzVMwoENg9uyW1uyW2kvNBMI28CCexLqD5XbEZwRCASpiQBQMVmJSg/GeASL7Tj79lCaFFJYAtnCEEZh2Xu/UbO8TChPcBAZvcV9aRbXP7iuegzGZK0cz8iMmp+aDPZkeUpS5YJ4GIs6M93q4zNUP44zZXEimgGmI2tWXA/BwOwDWokoRXWhPpA+ezDb1izYE8U2hSMRY7T2oir8YVJVFeYBaeXDd5MY8KMnZKc3ALCZzzvB5culShzpeurMuWyTqQSOTNye8udDfaxaVkPoXgTU2PFXU/leOEdQsFscIc5q1nKlKnjTADpjUQlm8Aah6Wf4uePqYHvfZ5jOHtz2+wg7CZgt4Xbl9q1YvnE9Vu7cjqUHD+KBwmAWvvTA+iLMWA69x7w2dTlfGErtIwbgQC+OAWEhHUySzC7+ErNSLPgfmxi3UGQrwaONbWkVW96QCq0pOKoylVPboHWhUUjgUE+YUpmYbpQjQgbNhk6RvBnjS9QELcF0yVR57vJTHkRu7Ta8lQWN2SaSCqOlN/d248OVh3F3ayP2RMesQ2L7ArSOkE8CJBMSCDiBBl5gfGBA4yGOhwmogzVk5a336Zrwnd7RArnHCTMATxyEhS54m1nCKZ/74RA3hgXQiunQqVO71fEq5zR8wUkKrLFS/uSn54GjTGEQrXQOZDp6jDbuXX/4GU2qZ565fG2sXvMsVYJWobSVrhTOH45XLD7ihqDElFQWaalKqCdriMgRDpglTLcyUMaAJYgibj8znG6R1JA213QokghAahy9qMcyVIY1KyS84iAUXa6uzKowZqLMlRnA4XlMPcTJq4lMfk3Md//OLauRc7JnX7hy2YO26m8s6TfVWzL2QJasE2FR3srqug8PY4CYIzNKBQSONAjBQLxEKAgs1OcETkLVkdekYOp0RJCPxISP2BXea8tkkMBSncDdKGNB0pgYdGS39jQrmFU2xM/ZLWx+9E57BKEIgM8PY2ahOTD1LCltQbMvvIMrb73YE2PsbslvS2PasZrtKVmZf5hTmFUsW/AsGswnSvJgqnDrdpcASp52TuG5h4joKdE6Wae1K8HSXl2O3uZ6HEqTGshgaAi+FeGSg9T4OigHwrPTme0KeWehIsBUn6HopLrtPQnRVnBAP7hFsOafx9kXwzAeBGNuq25rCn/79oNYVhrGBInv1btico8TSePqm+suITUQbUQeiuq1VsBC+6WZK+iLeEkooH09f+UZmSjTpkcols51a13CRe26ITg+eHgvbnJqoTI8FO1THWsd4EvpPQ6U5YnjPeYvGgUM72EDx4Gm0joxrtZEXGbiN+NMmVDPfmZGHfUUrauMvqBSmG554zIsAImufN3BmG6HVbaECuXqB1ykQVRAg8zwAjeHwO+pXSWg7j1c2/tss1RORykqDXni+1Sq3ghwIdFe91TE8eVS5RNicfQSRSFqhIZjObiYtyPCZ78Th3V7hkP5krUJIPOE5aouhEcFjXAhhIYwFOo1EBhJC4toqqFb7M/yrITyBVOgLMsTd7IMfFc905hU4J/+0rX4wpWLMSs1n8PKWcQH7KiXLMRD8PCJGAibcSmEIIzHwfDsh0ELIoyegjNyvRGQMJ5hfOVDb41GsX/Qk1m0FrffezvWb9+IvaWHsbe6ZnhZYMeHBtGA2NjKN9MgAPLbFSN1pAmxD40vNiJsMZ1GxbisUoUAut224JHaDF5UX7SDfQkWjnvgGeMwaasieq7yQrJ7Z9RtplNRq5n5w1zxWh3BTv0wW8AtYQfSyvBMsfOMsKFNZcfFUbMRg6wwD5lBqsDQ0b7oSG1FmXjBQLHQCq1C5wJekk/tTdNhIjIu1VOclp6Vu6eVYZGiNKJqZVR5sc2Asaqt2JJ/uLEV7z1ajrsSrIcwK0ykPGAsNG4aTVmpjORhCdMsz2pH6A4tRYRmzRo4WajKsgEONuNAsSP18vUqX3OtePoa84kZKg+2V0U/akME6rrwsKu2YCsN9cDldEddOSmSwXYEBZ5wvgYhEeLZOa72igNecuGAUPBYp+iee8YTTWvWSlQH8CZPvazd4eER0ZFKV43RrKh/ikNd0Vz8hsW1aFLgQ3GYkTMvK463/6iD8uJNlYdmtLvXi0frO67bk9ynFziUoQLdmwGd/uxyW17emkgOGXHUYLSiJb48aRASaDEIHRYM7m2s+2uUTHOamKmMK57KyT3pk6dgkJKKJ0+QTYI8ru6sosFY9O7OV+Gk6ScjntLg82d7lVGXNnNhcS6ePX8uzs/O+sN9aj0JyUJMSe1HbT6/eDZq5aogGZDJU44p1l3oHcIO+5ipVrQPtAZv8pRmgbbR9og+K3slhDrpm01oOGz3GBa+RlQ1vjaKFrWv/Eefei66k7OxyQCdzKAeh2cpPVD7dDcxUVnMhvBCW0DDKtdHTfhogxCHtRCFg3vGmDD9wDPtgnDBc16Mx7HwMJo8HQDrRzz+I2GHEEFg2qvtcmHDecPAhMfEZWYGvPsLncqXc4aYPvYUshguzfaksmgR1j5BtOAlX+EMs9C5QEI0He0nqESGA9GUdrs/LKaX6dfVO7YJwIC16qg0v1lrgGgwHMT+2ocfxPfv3Y0dEYTNAVoM+lLJfLLHZnpWBqoUK8y5hxbI0/gTc4E74PE2B+EcUxPYkxAYjOmJ6ahgMiuUEyjdLtJIpxYXYmL2lBedeje4IjAzZhyoPmhXaZ0RlKS8wJdoDVrPBU+iVYrL6DXzaSYw0TGwpF8SHoSbVWw50DHDERm8hOuK0EgmPpoLkCtMOLBQAtAsjPwwvSzAKE/xqc/M3ELMnlqMen1ScBZFCxGNnU6sr7O/8MkOKD7qKIXwx0yqp65cujY6Wruqe8AyEHkV+eUuSUWFEIFnkKFbekRu6AE5K4bVicy6MCZBZThcG/XMvYviQwiJLFJZWXYOF/npJlEJCIDIt6Wqs9iONT4cvoVkZO0J0+sjMhHI24PXwJb5XCXNfe5Av4ywqEiNLItwaCZmQYo0UC5QIT4xCEzFojlMPGzythqF9TUMeiqmGQkn0khE5bKoI8SdNIdDMRnMzyAq+RJnT3lOX34q5r/wlWgOlHy2Dp/RYUqTHovPzjTUk29LMDV2GsZfWwV2xFSjEohd158eLplkkDMayfrmlgUFh5BxQBjrcWyry3u6m8Fa4QzGpheGuGBU4LfGI4Zgp3hqk0wTgRgVzjKC5NPMl7U64YgvaKiRvHFRRbrNECr0xLtqO74B1lT5LOWfnJryLJW/SilBavOBRG4eEiME8jqhLSFQRQfKC3MS03RrezN2pPnxzfF3ZcrJiJMmRBzKzakq0SpT/x5z1HvwjjbDe2sGClOLC2bWvqgK1Et1TXkoFvXQM+buy1eeitOTU77nSBDamgFrZqHoeDoSiqRjrRgnDDgf5Wl+gS7lc0f5lJ1rMDk8CDpoGFgcygvB7PFOOddMf6mGQEj7idb0c2dNgZkj/9wZv4oLa+WmpfPVj/bNBRuNl4RXIcYlYE/Pn42J+kSMq6OdZwPyhUtx8fx5tWPl7o07D/5zZQoLHBck9yMInAvXarXaVUCjPolxecicsqWC+QNA5yWBTAiVSu+LwDhgqyzGYYDZm9nk2ZjJXhovjbdUzqXscSE5jghx7iBCDQfDrK+s6L7rLQIMvjLWRG/EBsCyd5VDBDSAmlj5Gqnko2v+nIW4bvutduxsbrocnoEVoUPb8EzDI7AwXVgcCGhsaOSoS+82V3nM6iB80Mj5uB/jBRC3x0NENeADDYHy94UTDt1SoJgoTXVXFs7E1PNfim6xHltMHctELNEjqnymv9nf1Wqm3eqDxZFoChfl6ZkYro9Z2DAVCmMKFWpQlSGtansbgbMfVcFXMhyo8tK0hKumymTP0a179+PNd96NN996J97/4INYEVxokaw3gtnBN1e0KODE1EBzw4TzVyFpKONI9VW7MqPVbTdiCKEj/Jk2FAdTc1d43pDgROCMyJSdFeHy+WB/ClfMm3pgpZFHFCAAwDsChlMLh3Vl5z1ti0bH4kafoywcNqVlviOBI4PdwuZAiDgcFM0Ix6lDk1YpQW0hQ7sKkz5dwISQ6Mt0YfqQqaJOhV3hdC58pA5GO3NqLp4Toz3NmT/SetDc0X6AkTanf3KnojIRpGO1MdFGOX0AQO9oIwQSwsxCReUAA+Vaw6Qjg04EP6Z0mjEEHwkmMEJcaAALA+GAxkTduDeu+dEm1CoPy57ze36utp5dtsIQeA4CJ6Zb3okPVL+Z6VMxxh4xPdNx8WVTDv2amuQgtIv3fu23v8UYDoUgdPruUwucKxI4o7XqVaiXKqQq0gPgMmBdCZD2eIVwVk11tTkgQuETrpgfECwj4yASFZQVm/SqXqH5EZfnhWhwGbrH0/NuM4irMlgLwP4bxDU2P7vBR5SvBwuFNA98GXHKw42W5UmY3iVmPoy9ZjM+vH7djc/0aVonlFaZwgR8l4odvUvLK2IyaShixl3VrSFv21bxcDQkeUhOmAgJhxEpNZkwKLkhs3I79uQ5vAudihmm8sypmHru5egWRmLj4YNorTyUlsAMyaBUWhHv+LjU2VpwmDiMOyxNri41l3U46WS/RGiuoWiHvUusC0Gj4hvnqP4WfBJU241W3FtZiweqE8IKGNE+WVC38vBR3L11y58PZgqafBG0nNHsGUNpkh6TUl0sZJSvF7EJv9ADYzvMkrFIjP1lMAtx0YIwNbf1bovxJgkMBsPNlIIP7RRcp0Fd4V7p6FA4goRxv45McXaEV2SS+VgSCZ5hmZmUzxc0dySQ37n3MHYQvKmZhYvsJ0YBN6RL63CgKcwuykkaD3TAIWVxyPqXWsxOL8RTF5+NV178YvzYF78cX3j+pXhaPfqMBElVLDOichEB/gSy6IU28PINtSVaCGuwKrV6LJy9FPPnL8dpXcfGp2NC2kJNzMt0O9oyXAVZMl4CnhCO/BCODHTnvJU7hC1B0BrOAiSLQz6pvsnjjt+lZ1wSdGkVc/6+3xGf8KpETApm1hzBawU1MUMAjB+KyTMNPe79+u+8isBJduMJ96kFztMSOHWZVICYCvaf1VmerT0QkAGLO4kY7l0hmT0ynj1WwfodpGhHAmNYqieHQaHSY3daC5BzWZkjDz+RraU5YaIHEeqmzBHMnYrSsx7D6qs8u5k5ZJuFZNYuBIORp2uynQlLPaQzVgNjJrFClT07NdYMSaK7KoLJhC8mKLIeh/UVypdjINirsyTtgQFNpvnRcIwQpcu1IW+xMHHTsBBF6pG8EZbZpGbD94JO5UsLUS8yefmZOFIdth/ejYHNlSipDTsd9eLdppi9LSHQ8D6cVZlcYxJQ7D5nN7vz5afy0XD4dAvbBti7xKAv08kwL4zH0QX3+crokoSn2oL1MOcXFmJBzL8gE+esenEOENsWjlmrwxEWbCxEGOQaI3WzV560M4KbgsErPf1BpxWt3R3TS2LqpHGhMWxK4PDpH4QMhDxeZ1sMK5056D6t0UIo7FPfjdVYvX1T+LgXRQmyiYroRrDQJqktJSgxWcTkqzu7cePRksy2rs0RtBw0JAQ2DtxAZ+lM4kS/+LzDZKFcoVCJC+efjq9+5Wfjp//Yz8a1L3wprlx+WibEQkyIXpvr0oJ399TDs51CAoVxHOVLR8rUOAsC0QgZ/xARRn1+wd9zP3f52bh45em4evXFePmlL8Qrr/xYfElC7KK0pZY0ZjoGNHQETj5R4s7K2hi0CqzQcboHXn75fX7lFlpIlYMc0ztozP8JJh/5FD/xMz4XOIQhiDCBwe/M1HRMympAs+FccI6aAWfgUo/w472vfeO7n3panDBa5PFp8acvegwHAMiCCx6g8wrm7uRzXgmCIDKO+hyWqgiw1iaETCT5kAi6pAZkT4+Fgb0LeDx/l59paVk4A40IB7Gxj2pA4MDUI+qNx2bnojI2bnONmQO2SaQtFPIIIXmfUKceCfjoidCGiOsNburBJ6UmUqIHe0W8zCawiI+FhXzueEkMf2d1JfYEh4+7lIbjvTwJQWYGiCW3wa3uuMFTb+IZrf9fe38eq2ea5udhD88hz75vPAt3ssiqYlVXV1f3dM/aPZs8M5rRSI4iQVHsODAQxJADJAgCOFEkBEkQ5A8jRgzBSZwgdiLHsSxZjqWRMJY1+9I903t1dXUVa2GRh+TZ933jyXX9nu8l2T3ds6h6JMio9/Dl933v8iz3c9+/e3k2GNPJfQ6OdLyNca1z0GN0Zgag2CqL3/pG6TvaLeMDWGyolZNjGBkhNXhreQ4AKveisvwCiVZVpQ7/w+tnYN79vZ2MwBVUjTNoDju4zi2B7z2aLyvrWFgy1PBwuX3jRnnl+Zvl+efwyy/OZMvmAWiytDAfcNftcfax83+MgzhA0CkXfmZZDtK1rraxK3naBb6zVUf/NqCkEGalvm3KdXBcLl2+Us5PYKrjEvYAep2d3XGPnem8t7qY7Wvu/N7vls0H97IA3BBWnmDjNAit17haxq2ghTTRvXl8cqbMAbK6uh5xQ1rtYhv4Vwc3cg2+iqBRdkhU+vtGyqd/4EfLv/JnfqG88PzLuAzO29LVqem4MkAbVqpd/K7jlG523q+9TYKV9JA2uIiA6PDly2Xo4pXS3tsPz5tOlQ1FTgXl+tgXZi6UUeg/e+9+WcSNbnjFIksz803DcqHWxa9PwcLDT4HKw3IoY9wNfQQR71UQUiG0lIMHHw3I+Plsesqo8TnraOdIN+8ZYrAtfbZxS00bj2P2n/7uV/7YgGPuf8DCee7GtdcGentvqy1FIxvKpKzId1bWw0I3DRuC8GlQ92hni4Sr2+BdCyhynsEn1vU5B5PFV22Z3k0aHqbdVM5nco9T68UpBmeODiqQQYxuGnhs6kImmp4FbASWAEFOhYLfCp3AQ96awGcgXlaUA/R6YXgDfc7dGR8ZLW5WZsPYu2CX+CZa7REWwTv3ZmHo9XJo3AmBk/HtjVAre1hGXR6tKRvcs8am6j0pqIA4OlYXJi4f5eNLBZW97YDNuY2lMt51NksvOAWgt7+vDAKkulauU5OGhz4HaHX3hhKIAnq0lqNGj9G2TiPYQughZNypxAoo1wYC/xB3Su/hOi7Cpz6Oq+AKhCND6QkzsOyGa3a/+84eSsP03XTfAYKOwwiIcD6JUcHoKgJHNzv2yjEzulXGrByzIj3sMbOHaZ3rewDR5YuXEgNwrFGArLsjVpE7hKzOYuHx3FnKMjLYX4apu5aJysLsQknSy2JnpyfRuu7+MHnpUpm+dq30DmL5HVa33tOeNb/JK9XNld+4g4icbeukLNfLT/3Ez2DZ/FjWST5OLKUKZHiPz7R1Z0fqeE4FYVlsb9KTt2JVORYLAe2bvlg6RsezeoJYEIuA/OS7WN88G4ngppa/wzPeff/d9OzlXp7XghAIeIz8vBYAah2NHHq/+V5ri/wF3JBB3/NaeK/e9np+5TLlpx7NYSikeU/0cJS6Q1rsUDGm5yRcUiYRbvKgzx8eHM3+2u997Y8NONbA6/b7pbOGs/v5G60YDkeTQhWYejTfayWf/n5y3YI4QhYta6IGRoHZGgegMp0DA1mrpjMjXKuFIHF93+91Mp/jGwwoVqCowSxM4q4OLJH9crRZ10i2Z8CdQHsBCle8gwPyrkzg4DuZLA31pIzm41mvm6faxIFbuxtrBaAt7iDhyGOnGDggzqUwnOnsoLJdhIWbclEaSwtDwDF1s5CxGrCRSZNHi3Gk1zHvB3CwoHqhQx8aLkBoe22ulx6Ax0GA/dDANZGzzCTlMP302MiklM2V3dy+WJO+b2iknL90GcvRSYqUjfso++KiYXYHa0VZLi2idQBnCdB0HtPHb79Qrl+YLoN9TsQFSCivcQjBKtMeSEsGkUb9thmmtW0Sl8Tr1EdQdsxOdhqlTo/Jj4KmhzJjiXjGvzr2BCuNejrQzyUdsjBbb1+Uj2NY1paXy/riQjkBtBxF7uLnGSwqKENDdbfjhAQyLT6HGui9tPcOlMEr18rMyy+XFz7+ifLJH/hMeeXlj5XbL7xYbj13k1fbyurKSiwuFZj8IViKujeu3Sw//VM/Uz72kgvcI1A0Q21L66iQU3pFie8uq2H9Hebg2kCupncG/hVoTnUJAZl+3CiQGRffYKxsUkG5uiDyQ3viRekFBGAEI6eAPHz4oMwtzsG3Fcgso3lWMKmAE3CwPLkWvEoZ/V9Bbfjc+41l08ioRwVQeJHvpueXmlY9faf2RJ4mNuXwj6G+gTKBqz1I2+sGV7rU9+wJpc1nf+2Lr/+JAcfaCTaxcm49h0vVAA4Jt6pUC/nM4W9z8JknB9dkis2lpdKJgNjVLFElssFRd2WcunK1DI5PpFcpOynwjMAi2Mhc+VRrQJymgtV/tSHay9rCXDl2/ymu6UL1Ytm4bo97TGXCJA1rmmonzeIcKWKNyNvolklBxLgou1vrZQnNasypD0E2yJoBizHh6wQ6NbjCr2tlUtEGlodyGnsIc3JdkGm0U/4AvRzWgwfM1908RwBIlxd1wJiWpG6QvTpulOcSn3FZQoc6kloQbwZ3WRnTobKJWZ2/eqN0DY+Ws5jvvdDDvd+n0fZTFy4BmF2JU7mSn8CqFl1DGQii7onem4miEKGVh70yrqHifBmFrQ/rShbV/VVJhOlsCyvLYXmkR9pMsJMRDRwf7MVFFXDkxWagpwuOucYy/5URYxyXr5aB8fHSCwCep7wuvep+9ckPIJKOSnwDchkzxOk2Mkc80zF+vozderH08e7JuW4sHgCFdj9/frLcuPFceeGFFwCflynCaRbF0lWuI2nPlku889kf/WzmRQl+hXelaywE6Uy+EUbyDWDw57CLbiyzdqxitzw+C/07nKIxOoZbXPc100W22pbYz7g0lt7vCPMTWnBdV1cLza1877x7xxomP+XBustnHtY/tDAZgYayeiRpT44GRByL5adPWG4vh3j5r6YjL3gEOFJe20jgqXHJC3gM1y5cKb0Aqbyjt6CS9IEMEdlzqdW1srq8NPvFt+7+iQFHqdDK0aXqvXXj2icSNE5JWxXhCPFbpwLtpup2l1Yh8AEreCYDwTaXFksPRDJgKSwpsPZEjExOZY0Vvzfr4Yq6EVDefZKXf+TTMHQYwW8QZXH2QWlDW1qGvsHR0jM8VjppbIVbZmkAJ+Z+Ky1rmoWOTP7xEcYXLsfaannvzttl0SAtQtmLEKptnEdVezQQNWMEEprDHSY0K3v1a/thunNduAo0mI1l0ahpYjicYVABU0bhU2By8S9ntfejLQYAmi5cJAVfN+v0eD/WoAt5uTC2IGBZ3b9bppNBrYdVqrSi2RCcEYSme9yxOI7ZkH7WmRehl3mNjY0hXO0JAJ/CON5yW2BBxaVEBTd7pFyvxSkDzRowDtqbnp4u42g39+TqFWwAH8PcElMGTRvxl4bnt4yrFWZsyvlPxqqc0R2a84yxgQNjTF195drLr5aPferTZWBUxdOLS2KXOhYu3wfGJsq4qwxiubkOjetgu91LXFAAXUu2Y2i4jF69VkavPQfH9meEtsqlsSQUcq1J+cHJqTPTU5l6cG/2XnhqGj78oR/4wfLc1atpr2YQoOVXczdWhXT0DFX5am0NoLuCZEdPX+mgDe1MsOzpLGzRxzbSivJXZMY7ALg7uRp7otEDOPK1/G+w+e133yquK135hvblnu+babVeuJ4ryoL8VgExP7gmYERaeCTv5Yun/FL5oirbanH727Fj6a1qPefz5uLSuQ6nOMAiXllcKqv20j6aSy/m4lw91xbmy87G2uw3H364uVRdt25c/aQWjm9L9FSq9b35VKC1Rgys2oC1QSrx7AI92N4s3XCaAiwz6kf3YJa7N7f7chs/adKz9mbx9OfTcvvdyz4roRyBu4w1cq446xXAQbN3aZ6jNSWewqm29R4voLRMGIJiwrpLphvQvfm1r5XXv/zFsoMQHqKJT6nDIAykdeNiSroWzv2yTukutTww0GNIZXB35rlb5eOf/ky5jdk+PnE+Wt8Gqz1GAlsNSlvmLKqtKY6QaI7b4yP4ZHFr6iNjyXhOQ7DbtxuB17pKzAW6hTFb9W+C0NFO5oFADl64XB53dFE201JzNUzJQWG0nrSUdHe2tzYTk5K561KWKAEePXAULkJE45VuQMo4lL1b5m+cJS4g5XA3BXfCjI/PvTCqZaTcmvuWMdbaKdbYkbONd8ML1Ygv5ZB3TwGHF37gR8orP/DDcQFPHU5PfVJVmR96Z7S0bdDbnT3m7ZZXz59Cw7YBLFq07/Dla6UHsKpjXARiYx+VBqYX5cU7ucbZk7btKHfefhtldVRuX79WbmAFDquoeNI6hW/3WyPWAQXrFHeW99MepCmjCv6eGShH3pVdeTbKhnahbW2j1MvnrZxtzGcA2fICcMKGp6/by/X+3ffK0spiAtkNPa2E+Tu638M6yWuZJCr9/Z0bygcfrfxUfpAxz1ZFXumQmGLqgKzI2yk/KfDPEmn9caNsrq4DKMv5zI650CRzzHi+PacDZH2jffb1DztbHMD5RF9vz20rkUpzNJ8efpcxbJyYnq3n8giF11d2Rnc3RHG8QkYcwxB9aMs+TE+7r2vWvsNn633NRo9n82qOaAzSEiRWHs1mmU2Zsg/XxDQ7cFO0RAQcrYYEVklbZhKl7955t3zL3S0hnqNUHdfy6qc+Va5evx4N38vzLmjehfA272aJBgRCcGjDtOxHK07y/BAWWmm3x+tsZim7xvNlA68uas61LHwFY7l2jrOhs0yDFhP36qxyyC1oaKW0QEL348wJ5j5Vl7mlTspvGbhf3RivC6K819Nfes7PZK8oBc600gb+QZsAdZgPLQpISVsX9d52MCCMc+p4FWMaPG+93T/8wsWLZWB4MONlzH97czNlk6Y7lM/N71yq0jRlaq/b/gK8oBYho5gKVoQXS0p3Ti587IL1I2PlhR/80XId6+aU3wHJKhU8w1O8HD5IHlwnvT4smX5dLmg7MHOhDM5cxKUZx33qzEhv7b4aJ/HdkCg0sozm63V5R2XkYDWn1vQgUMPwTtvOfnmMa0Brp74KlcMBNnEVjqGN8cEoiVZM0TlVtm+1AlUk8Ar33EAxo9t5JsuckJ+ZSxtpJMiocNOFD+3jGod2tJEFpqxOibn/4H6ZfXAv15wvZtltR4EhPOCztn8St335rfh5lXvN6T0IkPaXFvnj/QCL1/mrQFj5pJPyezrA0efdJEBOs8PCdh2Cxy231qb1cFcKLWNAQM9l9vVHyx8acOo4nFTwux9PKvfkMC8qwKWsU0LD9qkhYAbHKXQN9AMOY3wOlXMIr+/WaHotowKVQKuNld+VwM1viej31eWFsrO8COBQeBrdWFA/Vo5d147HMB278zRLPZ2GvwZKO/nSXSFv3X6xTPB586WPZV/snv7+pG0Az94cYyj2HPguiWW+EpwH2EyX0UuXcSsGYAAZmpNiUQU+aUTyNQ8bSctveXUlTJo4TKteEQq+V5CVhlaMOnLNxtPKQSciuDJurUOe53QfdAEQfwLB7ymdbgczMJKyqP0tSxgUrStF1VzWK/EffqfHaXu7rK+uFhct60Bw+gzaI9QGvsdHh8v4+GgsMDg1ZbPcrrfsD92YE050HGCqZlc7OlajrVVHR8XWFeucU2Yv3F5ct/24fj24fVc/8cly5cVXqBduNnURmJyLlniG9Sa/LMpWCROWciCcrquuVhvt4I4UWXyMuskjWgMZzMfDgiDVbL1X05O+ftdAcBW+MyolQLeXh7p42F4+t/2xd83BpKu02+yDB8VthcYmxtMzJ01sU4HF34PDI60Z7nZQUHdd8S47N1Cu5GX+8k5A+biu2ePk25WlpTrmRqCH5ln4DH6xvtJqFndPK6e9w5im441IAzprfdm21jN8SZ0ie+ZDfj7jj2TNZVgi5fB3rtc3QgdjYJJIwPOqyuYa1uKFqZlqjdOOWxtbuf78C8+X5567gXIejGehEs2+7ZTbnXIF0v39/dk35tc+POD09/Vh4Vifb0sjv2WyBnDqffOqh9dc/d9lEPrilrjG7lHpwy/vcX1X/N6zMBBsFEI1p+8poKYnsULQVno5uCYDLS/OlYONtWwZ7Fo0LvJt4NiqqAksmxrXT0ntmh2md+nK1TJ16WKG0PdBQDWVMQWFWAaCcxHcliaBcezSPOZsx4IYwIQfmJiEUufC7JnjxXvmYZlkDBley85eFZfO1GVZcYEwacQ7xkTMzyaxSj5vzayfprfp6N5oiVi2jLqFAYxL2YWvhajQn8EF6ByZSPeri7iangzW9KYIMNIzgudB3b1mgBwOyW6VaysrMZNl/F4AV62sdje20AQTXaBdxnOLnC6EfYdnDyiHQdHEalp1cb5XXD3rbx1hQrW65reDD3cBns7+oXILF+rqbcBGLSoQUByDv1mLBZfOa7WzQJeEupNPaOMnaUdYOD0UOuMjAmLy5hmbJArshNPS8Kyz32OZ8FysBGjkNjIb8w8Ts5NGWgFHlHNzfaWsA0QPFubLB48ewlMDGSuklaMVYyeGsbalhbny67/yq+Uf/oP/qvzSP/yH5Td+7VfLl7/4e2UOkHJKjONr7HW0HOmpQ1B3SFeryQm9gsb5yfNl5sKFTH+QDqEXwLSKdfXGt16HtVwp044Ijmg0ea7yS+KD1Nng8zF0C3DsN66OUhBCVFpRQeniodUonbRc6lG9lB4sqXFjoPBZL/zVC6ibzsToeJmZnk6cNi411o08pHLp51rda45k2s/Nfu3+/IcEnGsATn/tpSIPjqeNLRM8AYHm8J715NNGlNGO0RzuMGCDwldxezqxbrLhmYKUezUdWUTGCSNyCBC5Tz4SxUPGUxhn776v7YtmhviY+OOY2XarthR6BQCExncr07mOTu2xUjNrzgZoeD8WhPnClAP2NGC96DqdARQ7B4bLwPh0gKadMh+Ttnmk/rxn+WTmdGmTZ+b7aGHx58BDexns6tzZ2ITI7t5Zl7mI/fEEDfjaqqdpxBXkvQglDO62OQEZvhvvaHcawCDgSPr20lgeW93Uqi9OvRCKGpSEpjCZYChhDLwaKHce2trKagbhbSIAmU1OmRwL4nwnLQ8BUM3dD5D3A86OSF5Yxc3gnvPF6pottbs9+4lZp3BfbUcPXSr38dKVmbl+o3zih36UdhqmDQQr2gB62bX96OFc6q/wGZDXfRG0nQxZ3RNqB6gF43nO+tieGfFKXuYatwXaB7ywYJw0qftoUVxgzMP30+ULAKwAKMdYe23ygeXg+Q1o8QAF8R73NlFS56dncJUvtaybc/bGlF/5J79c/ov/7P9bfus3fhUaLpT5+x+UuQ/eK5tLc2Vz8WH54FvfTOxydHQ0Lr6A7jbXBuybcVfG81xSxGekmZanQGW5Fh7eL2+8+UYsVoPk8nt4mPa0nnBK2tJlS4CFMoBb2gnwXEeZzwDqYygGHDGIX60X+Szt2QIbZSi852dtrvDIEO3sEBCnjcQNg1guDuep/EUZ2YsKzR131hKEyFlHd+/s79/5Z+ulego4z11+rT8xHH55ttKJK/DM0Qh1813G9fH9nZ1yAkMbF8n6LDBQL0TpGhiIbyooJD5B5WOC1gRyXU1kmrE0FJYWkT00vRfu3StnTw4zTkOAGANwzsGomth5L8TVXJfBHocBFcasZMcRjCOvxgqyESW6JXdMkN3K/Qi13Z9OMo3rZGK8I/MHbHg+8QrrYRp895Dxu3ppchpGILLh7r77LgxTNZFrDVsT11BJLEDhoVx1m5DqOtnj0Sa4YNK2A3xtCGKb33uxRABDHqgtS9phoMAZfwodTOsGffu720nXbn1uRAgWH9wvd52cOTeHdbNdXNk/i9YDZlpggqEb4Tsz3QWnnPwoMG9u75TFxSVABrcHOup2ZElKgE1BlH5OuYg1QXrSRUtD9+2Is4e69vfVpTcHR0aS5z7lVNuvo9G/8Lu/XSYnJ8r0zFSWinVjftNz0OLm5kZZc3oG7W4crI7Jqa5GbefKf/aAerpFS3aroP7O2XPpCsf3hEq2H3VyDNeD996FJluJYTnZcpXnH22tl2Xe3YVeOh3GLS7jQjuE4ZRnvvL7v1f+f//F3yvvvv2tjFv65Mu3y6dful1uTU+Wz736sfKDL90qk31dZeH9d+OiGSM0FqiwZvAkoObIZON7ls/9xxwKcYDlszY7W95//Wtl9s63yurKUjlQSQI4ApK8F9BBmVhnF24f7ekvt85Pl08993z5+LUb2dv8FhbTBeo7geUbhUM7ZfM9QZl803fCXySJ//xtmoJ3Z2I3gAA8I3BnXSTuJX7Hb6f+WI7wrHxKOezscC7k2a7O2c9/886HdamufNvAP+WtHjbdt6VZDy9z3RwFESfb0eKlCwEyftON9dADs9V5To7jqBZINJTEhLGr4NbfAQ7SSTco3+MicE9XbeHBvSx94OAv5xO5nYmWQJa9SP68k2+a/mgvg53kpeWg6+HiSAq2DBzAUNj5FOA81CZqb4XOmlbiCjaVyKZteXQHqvUlI1d30ECi43a4kOtqAzXY3fc+KIdaONBERupE+KplZAyAhlNQ+UxXqOWgPNk0j/sJMMMQ6YVplTHBbL6HXtKdstSxETAzgrSLCd/jWtQnB2V/fbnsLi+WvbXlcoAA7wMgBi8FWMdYpAzka7kcc+OC8Nmd87guq2pdXJ6zD+Dr4DmtAunqDgRttKUDOTdxz+DI9AJZH92IPfLqoJ2mx0bLGICzjyu3urRAnc4AhF2xtt5+4xvlDlbBzVs3shj953/3d8r/5z/5f5W///f+bvlHv/QPym/+xq+VN15/vTwALJfm5yMA4+OuXdxZ3ScayDiCLrs9YvY47u9jtXEa5LRdHKWs6+VuA3u4TVuUYWd1OQu0G2t6RLlm11fLyiFuA+SVN+Ja8uk+8P0Aji7of/2P/lF5cO9+mTg/UYZov+vTU+Wlq5fLTdyOyeH+0tvZXvo6AVfaam1hsdwH1DZ4z3igxp98JXA++uAu9X6dsuBiuT43VrCrI7ZTZqcB2X4ru5vlFKDmzbS3WtK6yo+DnT3l5YtXymvXb5Ub5H0eaylbFcFnsS7Jo4PXevnu1tAuh+t7tmOUpfxqYhzyj8rORdHTO8VlezC1PuPm5VMAQslwT95v3lempO/+3v7slz60hdMCnFrQlJXCVSEKGHihdeS7BUghaqFcz6WdBndNGafjCzY9I7hUamoaxMLHSoDZ04XXApRnAcf7CnHNE5mDkXcRqJWHD0snLShhRjB7h0F6JDZI7HOSxE8PieaEOkFDoRa1G1Q3UCrQ6MrEXeO0Kj7r656UML89a/21sjTD6ynqG7cwQ10oXSIbQmGulptbzQ6UuzDZ3H3cKywLA4V1UXMAB0aJpUVZYt1QR+stTWuZ+A1NMnYiYJQC5v4TwLEM0Dj7PMGsWjN7WAVt+N1nEagO7rkIubGLXTRrZruTllMUHODlgmKWwSU/NfMnJs+XkdGRMPCwW+NMjCdomAmglNnTrYtffPUTZeD8VBnA1xcYA8IwpusVbSNMp+Q9OjhQBnBp3FCQApb9jbVy79075d4HH5RFAOQbX/tanpdif/c//zvl7/6d/6zcf/9e1gk+wNra2dgq83OPysPZ+1nVz3FQBnK1HuKaIQy6d7pvbkjolkWH8IhW3s46FtLqCoIH4H8T0HrzG2X1g3fLMhbn2uyDsrCwVB5Cp/tYIxsArDtVZOF72sGxZVphWn+jI6NlaWGhfOF3fgeQw4Klrh8DIH/sk58o09BnqKeCrFZXYhwdunpnygLlnrt/P72e/QNDad99FPG777xd7r33XhkGwC9C707SBOLgNXiKergb54KKgfJkWogWdtobq6uju9ycmC4fu3StXIX27igioGn5+ZkpEDznFJUhLLse3t9a3YjyNMBd5ZM0+bRbXZBRXmss7TjL1O7vuZqjYCN/y8IoNN738F0FI4qWz+OD47L6aH72m/NLHzaGc+W1vr7GpaoMHvnJhe92ABL8n6UFeNB1jA3q6muqjXth4D4Y025EmTNF57qAo8AcIxAeCpCH1wI25quAc81gldvCqKHOYvZqKk5fvV56h8dCGJcHqOBgWVsAaNqATo21uGSoA990nZx8aNd5tTKyjQ3X61FpFuLaQFxPuVply0hRmR1G0VWqQVLKD8O5x5bg4LMNSGna33FwIa6McQoHofUPuBdT7bq3XM71CgAF/GqjmGe1vgQj0jNNf3u9VU9BTU3+mDOaHYbWunRXC5nYfa0cRGg9jF3JUJZveGwc1xHQA3BcCMsyuLfX1MWLKIWeMurYIsrk6Ft7LtT20iNAyvUp6D568TJgP4WbhAUzMVHOT02VET6zMDxCc4ol5fo1+v7SXVDQtViaX8qWyrP3ZtNDtr+zW17/xjfKI0DAGEGmspCfpnuEmE+t2VWskm1ctLFx3a+ZtFe6mAUdrLEsjgbguvLj6cFRWXCdny/+fjnd2SzDCOBAR1sZ7OoofVq60OLt+7Plm49wLyW2oC9N/SNdOUDBl2auu7yJpfD1r3410z9eunmj/OhrnygzI8NloBtXhPfjbvC+46ccyezOGm2Y0726Y6TpWtsG39ewpL71LoCz8CjTJM7jAg0gEzC5rEU68BV5ziM/GwBe9QSqOyWTX0KGXrpwpUygxFzETSvPkeRuFWz7WIfE4uBLK2FbWCaXlnAnzyyQDt/Kq/K9zysj8nTGZkE71+zexhLfdWdNgCyhA56z9zDWGt8NUdgpsPZwriy/Pzt79+Dww8Zwrrw2YC/VMwflymmaFrIRbI80lCnB2GrbLTRHl4WEKGcptJMq+93C95xLAwAkrbRiVfBeAzgydnVTngpczUcanSkfvPNOOYZp2wAcg3JTV66Vzt5+GoRGIQ3f8XktmyqQtRdEP1yXZWMTUxVGUPAVJjeMT7SdQiSAzb9aP8smkWt6jbD7QO0FakxOXS9jB2gFGqG7u68+y+kRNwmGeYCmM4CqFWEW2XQOxtc1UOjNcx5A+tab3yxvfuMN3Iy3yhyWnMzn2BEtEWkj81oeE6mg13KlcCd2EEZBx21g9nBxHHznQMbOLuMqNcC8v+9qfyflHAw6irswfn48W5tAklhXwxNjGUF7Dvp0YpmcEzwAGIPWqI9yDM0GJqbK1LXnMrLb2fK2VwZ/kr5uq8tdGF9bfvSobC2vADiO6t4tWxubZW5xuSytb6XHTYuto6M9+1RJ8ElcFVqsnIVe3QJgppgAPjILdRK4jIPp0ly9cgU3oiN8Y4DYoO+hsRsA5wRBcbb6m19/PbtTdJLPzHnqBf8IJaEfinEDF/eBi+FTdpjBBo8FIM85LEGrwHo5PmkEN9P2GYA2LwM4E/39CIrB1erGZ64g/wztbmHdb2/YFgdlAuC2G10Bd0rMwtJSeVtXCx7WwrB7+TyA5iA6+SrTQPjchFcWN9fKGeijutVyEmD6kB+tokHqrovumkouhJbgNIBe9yPDqkVJDA+NpC5nKaPz8lx6ZRWrb5+2sT0driJpQw8pT972Fjq5d25puawiK1nHW1mhXV3+xZ6qLXjLcTqrs3Nl/S7exs7x7Dunx98fl8omyl8tUw6/CxQyCTTzSvMvhFHTuJVLN0yuLaOJ2msMZ2g4QSaF8QlQKZy8owA3QOMhgiZApavBoz5tUPTR3fdwp2ojD4yOlbELF9NT5fMNyHho1fhdK8QJo8YMFNqqDY/SbS0xa+DY+nHmE3JwNtsMV1emBTqCUlJHI1BW1+7V9BYUbCgbvLevL+5RgIH3LLwBVndgdMM2eyzsKnXKROIQ0OH+vXvlS1/4QvnW618vq5jhu4D1ztpqWVtaxCS/VxYBHpnN2eKaxeYruEbYYADTNEhsENbR1Daoky+dMT7QW3dH1ZKzl21pbaPcm18sDwCCBfLZAAgcvDiGEE9gNXQAMp3QhkokqGzPovOdOhC67olJXKhJaH6hbCLUbi1r+Y2RSXs1tpZk4mGUYn11vTzAytja2SkbCNAyee8aO+IZaVzJc1oeUr/ens5y/dLFMgMgPzc1k7jIZQRrBCHthI/PqWAAiSMY/cAlVvk8S9t2dJ4th9DGkdKODnayqIFzx7q8/vWvlW3cq7nFhbiI7nIBdJJp/iWus45QLQIQhwKHCqUy9BP+dt6ZvDCN625Qen1lpZx39rrl4lkDr7EqoIFCH3cMza8CGh0fS7fykxnWVPgBrtk78PAe7p8Ln2mhTDtcBNrprgmsjsUyhra8tZ7tZbRyLI/WlnkMk96F4dHSBz+rzFwj28Gse9u7sVKcVT8C2Dg9R7B/DE2OaGdlYBNA2jjYK2eMM0qFhuc5tHJckXBHGqPMBFxjc7pa9mguAZYqkJUPHpWV+w/LwfxK6TtCeZ85O/vm6Ye1cHCpmm5xDxmLfy0fsJ650HxyAX5IbmqhbZDUNTRc6U8hd2Je//B49hSnhnnO86lF0rhUFqVqoaeCbhYACoy0+OBe6YYxLHQ/wjCEADjJL92sNjjv2Lh+F0BSHt61ETIoS19VwHFtFxosAiLzJ5/mNN/vJFW9Vw8Bh/xg9Azxt3FoFJlO01YTNz1IlMVD68L8tUCW7e2hbK5UZ5k/+OBu2VhdKeMjQ+X5a1fLratXM9z+uauXys1rV8qlyYkI1jJAtA5g2UWr66UrlykKmMAKmr0elqEZl2Ksxm1pHS/R39NPnU/LHVyYr2I5PUQYtzCZHz58hKv3brmHa6EpPYlQjQIqri3sDgX2JjlmSZBa3wHUaFd70M7CrC6ktQ9jOmhNDWi9XeLDbnlHcQs4IHZZATg/IH3BGH5uCTVEgZZabHuA4tzifDbdvzo1WV6g7s9fuVyuTk6W6eGhbLF8GRo8z/WbKJcewPEYkOiDJiOUxbjIMeVMD6UCCQ1cZmSeNN98+20sGECb+jrD/zr07bG9BRfK4FwhGrIsrq6VTeNIsUYpuWWDD/1u/NG0JyfPJ5ZjXOYI2o7iEg8Y+Cf/VdJfXF4s6wCXI3XlLRWl7oi9brqFWkou63p/fr68+2A2HRd2XEuTIZTUNK6VWwQZbHckr3K2Sx0XAepTQUGicVEQOIOFehGQmhobyyh240fhYWlL29sB4MRfu9V1p3SxXF1xFYW0wLl9epxBpEqHitFD60oL3WVstznRadTfHuPTrKPtMIrdtc3yeG2rdOwelZ4DFCDmhDKO/v8+AM71bwectJBlg1A5ZB6vPTlsqAogjq3YQhP0UOBuKq3/qYUziFvl+BufrQCGhuB5T4VQZvV7Y+k02jK2Omk7EnjFOVQ85zPDaOWB8fOZdiCoxY+GIWMaguxaLo2VpAslE6klDtHOap2mW1wBbQDHo37U75axOZr7pq9G18rIKFkAR1N2hUZx6PsojGAiMoHv69appczn/r37mSB5rvNcGNUlHaaox03n9Vy9XC5MTeFajJXxidEyPDxQBhBiXQuavqygqedgeLuXHdlqOjJyhptTr/R2SS/K46A+J046qG91a6f8yue/UL70xrfKPsBjL9Q0eU5rIcLsgz1dmYKwjPa1l20UAW8DELM+dCyePtKp7tMWWtSu8zofrI6UdQkQlzNQIPyz+zw9GNB/cXmpvP/+e9BZ4K3CnJgU9JDEG1ubEfpPvHS7PH/xYpbwvHTxAi7MUN2IEB7Wfe48eyZBUE8tXAOtfQizQxgcLnBC2tmgEBDcwHJ7NI87h3XzAJq1dXWUhZW1MobFMTEwBNBYStqEdpE/XT52yd4crWJAyBZvV3vSfhngyHX3Abt6+Ur2058HMEZwQ0cGB3AVdzItZpe2ODg4BrSn4asaj3P7GmNPtolttIPgz+LizVKmhlZayK4GcGVmuvRKE+rgAEAtp7O4+8uA6y7vynP6C0rGDq6jcbmxvv4MUdClrpzJ/5RXetrdr9ujBWWsxvI9WFkuD3Y3yxFgo0gZt7Q9PDJ8hLzXdQUdixWZAJR4VjkydtND+QYpxcBjvvPZQR10AXlq9punBx8ecBI0bh0RNpPitIjPgo2Eq//InEK6ct4OWsPFo1ySUCQfwRLpd6ATv5VhwcXEBBWnISSYyyEA2Mj5TkOpHRRe89NsXKKxHdfhc5r69n5Fy8GAlsGuXcFLa0NLxe/6wAPOdOae+bgIumDTTP/PkTKJ+BVQzNP0FJz6veoDwVNw07RVm7pspg0u4MzNz0UbXEGTRghpRBtWEvuhW6U752ZtifsgEBOY+pemJ7PC3jAM3N/nEqcGTSsQknNiMjKiVuAOGkoXsR/QsOfCMkt/QVVaWtQwtzEC7h0ABF/6xjfLew/nJE7Gw4wiLBNo6EmtismxMokVMTM2GOGZw+pxdb8+BLkPmjmg0u14XZvXMTSu+pc2om7SXSIlgAjghZbQXHoIxsqsbWYPk4uLuTJgGJxnLKh8IRiPAmYfu3a9XAQEh8hLy8e2crzKEhahQuS7xiAGAUi7fJ2i0Md7vRPnSxtlw7bNWBFHUa+vLfO5GkFbQMBdNN6Bi04AvQwgDGGVyezua2Y9BIc9gH8DvlWjBwwDjjU46jM93b3lysUr6XF0NPjqwlzAb8BR6MZ4AKQbN2+mCz47q8IPVlVr31G6Wn0K/RwW18LaSjkCND0cjezyFOdHx8sw6Tm2KWO2oKFg6AjnxY21sk8ZpJsyIU8KPRdR4KPkT1FhD6gpOOLOadHIh1rUzdKljvY+Rhlu4YKtUzbd/qw2wKHy1vpy6+itvYPkEwufdP0v4MOn4NB/cgbrspQOTrm6BVjfH8BpxuF8t+MPAI61hsFlFhF/H/NrBOY+UQPT4GMzM7Fy7LGyRGoNj8bK0D3w8HuEiPT9boX8raDrP68vzJdul26gISZhAGduK9QyeAQPJhNUBBzLEtByNGYr6BriQ3Dz0+Q1D2uS2pCXQhoz0/q16mhZvJpyqFECNg6Oq3EUG8zrBj+//vWv4sb0lStXr9W00AJNBmoKt0XR1VlCEAyoT4+P4MMPR1s63qMu5kWZETAbXgvGZULXESADo+brVq0D+Oj2fATQTJt3LKdxhgwsA1Td5vYRVtfdew9ok90yOjxYPv7irfLq8zfLyzeul6vT5wGboTI1MohZ35OxHLubW1hRcwGXcaytLoRa10pB9BCk4zaSd2JUZE41Q0fvSSmByzpqphsScYW8FVwJR9MKQikwdNFV0SrrOG0rlwCOMQQ37gHv2C0+N/tIVIjV4nACY1h9g/2AqONKHvN9OJM53c9rH0HNkqrra2VlaZ76bgGu/WVpCfChPILIEvwzSB4zgHun7U4xjFloiWHNh4c2AepjYzM8r0Wc+nE6vP/qlaupzyR01DLcwGJw3NFAP/SjPXym8oPWV2/SeOii7ps7AQlBwDikVuw0ynLUMWQT9uxNlm7aX3dVS1HQMUCuVTEyOBj3d2l7Iwoms+hJQ0tQwGkHZPa5n55K8rYtbBeVVeapcd8tnQVULpY92mRxdZ20qL/PSEnKK0+tU85jV21DhhRnJLDKK4na0t3k3fcY4IFmWp7SL7J/+n0AnOeuX34Nc/7J5M0GBDwigK3fuZSFgKxpZbwj0NzuyX6EXMbpgJnH8b87ewd4qlZAreEh4KiZBYnGlVKreFSGFpwk5GlZRTs4eM1V7uyhGpu5WEfekrGapMZe7CqtYGBZjK5rWSggJBLtY9eq9xWQgFIYK8XPf7VeNW+PCkG1zpaxOZEoH84zCrpr/7535524SleuXcElGq2C6iNwqosuWSaXv3Ai31nuDeEuua1wP+6LwrWxtpGdE5yGYE/DPuCxi1mdxaspp8Fwl2h1lbxOBC35q43kEMppOayjWtVSz2EhLHCOYs188vaLAZprMzA67pp7VT0RKutD+RSIZfKfB6gGEQzXwElPIad0smWsex0QJtM57gRXC9fIvBXadYTe0bWO+BX8jCO4dKiz1J1lXK0cTumZNtkro+QzRJ1IGFdRK84xMGfjGluPqYszZWLqfK0jGlx3coPPgw7cTYTS+W37tKsWzrIjdVEoXdD0gHI+QBFoAcbiI68r8KK7rWamEjQ/PNzL8IFBAGofd8bFyRRAHk+9bXd7Eq8AOJ1Yrm4IMIHLdx6rxkCre4pZHmkeGpCnVvTC/BL8hYs6MRFJ1MJx8KSW0suv/UD57M/+2fITnD/4Y58rN198KUMV0ikADY3HSWu7szvOnA1YbkMT+dL0RwDOK5NTZYA6qpSM8xi0D6/lv2p9SGZ5Q4XtAFwD+IKz+3b5W8V8cPiY8sIz/HaQaVVeT/nfRM5SmB5shH7o3AnNKiAJSclw9o0PCzg3tXCc2vBdDhsgn60z/5Ov381eJtzb2sk4HNdgGXXBLcd1CA5UxIaXqB4Cjs/723SrUNvYoKiMLsVIWM13/977BY7JaFe7ZEdgHEcYKysCWAiFYCZAmQYjLU6HwhtrSD4whMIhiLlusaa7oKOWk7AVtGq+sX68xp9pyZwKZFO+1Jf7frpMx5qCiiZXgBzD8TwCnkAeD2ieO1zc3ia76Klw2UMAu6H8iF2sMLR1N51VhP3o4KT0wpz2PNk7sLq0guZezRKfaqoOQVQTHOtNLZRMKJu9NJrzmtWWzW7YLawWrYcbF2awqIYzNiRLh6Zuup0naOHtTFx0LJPr4rjb5cjkNK7wRIAmo5xrLgmWqzktrxalrZ7taLguLes6OzXGpRC6NKlB7aXl5VgvNZ1KN3lU4NKKsvxuSezmdhC6jOJuuk3NOAI7PDaC5YfgqExwndwh1NjGEe3WjdXoHK/DXQf/HaDR13Drd6JkVDj3cOmUBIV5EyAYwkKZdlY89SfTlCE7gOBquUOFAfFVFEIN1lZ+cL2jq1evZ2sjK2DPnlNfehxHMz5e9qGFlpQWqHTQJXGRtkHK1t55NgFlx7bQaKUXRTn5/ItZF2qPdl5fW6fNlwHn7eLgVCfKYoJQl/1YwR0074G9Vtw/sH3gw3VA8QH0PKH9HebgLh7ysoWzU0QZo4HSRraz8TN5z88RgH2spy+DEX/00z+MDNp7eybxm7jKPE+teVeLnyRJo4fvA1x3WY9zgCzck2dsRP59eAsngNNyqSJ0aZz6vTlyPd+qpkr+lFCXwO5aA5Ey5oAjQyGuC6bDvXm2idk0gOPvp4BjuVtB4whTPVynRBfNYNjw1GRWDhSRM1iKfGR2y5ABWwCOh6a0Fo5+uukq0Nswo98dter1xq2zHBEu8nwCNk19JWyrbKcIQ+qby9bd/YX24yY9evQw1zcyl6bONs67FExz3OcFRnsittDEjm45D1Nq6ntPzayw1kXFu8s2YLEOkDlYcAzQVuM6t0nzu2dwJNMfZBItPDWdPTTG0Jw8q4UgXewi1yq0x0vNbG+O85NWl1co90HqrNVnkNM0bCcD8W5ZO4pVkYD3WReDFBOoO2lGqPjTTVTIpI20UmMK6ioLu3kFTAds2gM2B210ixUMxVw3I5+kb29Y5lkhqC4l4viUfgQ6cTeETTeDipbTQxQJeehyGBdxzImB7V7ePYFVbAsKFwvMuJ5B8PmFhWhv43uODpceBoEH7EGC5lqqyFOUQ6Z6UK8MfoMWTqKFo6lDZ9rSnip5jApmkm8HlmPf2PkyfeV64kj25mS8EH+ChEFx89+inO29g2Xkxq1y8eWPl/7RCSwe3GXysc0FU3sY5ZF6wgu0pfXWDeVSWVxbKTvyNeWUbu7v9a3798o3H9wr85soCx4aBaBdZN92yhH+lftUerhD8MQAVvUIyvY8im4Guv3Uj/9EefWTnyrnkVPdso2NzfTOVdCqSegs9yDbPWTSwWejOFoI8P0BnGfXw5GhvvNohJKbNZcUDib0hHiOanRk68zlq6UfTeDsZ4U5I3TVZjxnHMWkG7dJ0KjM2xbASdc2DOSYBZfLPDqoZuH5i5dKv40P8RU2LSTf1R0zRiPTk0g0XMbGCHSkIzCsoQ20UOyylAkzkpL7z55NvZ89KuAINlW72yB+1382QOd6uctYFPY62DthwPLmrVsJKNpzo+vJKynj1sZaOdxcK+1ooxE0oWNEssYI7tWwwVkAyMZMFym0cfCf94xnbOKuntr9OjIGMHRmLlNMcNK1h3ATS6Wu29uB4D0uy8tLpQ/36cbli+TTH8DZxgJdWlgKXZ1mkcl50HEAJjTAvrPt+BwD85M0dEZTpY0r4FIVhd+rtJOAozXjhMv0wNFuWYeZ9Oy2V/hdTlVBv/ve+6FtAp+0jctruIiWk29Hzp8vQyND5SrlnJrCskLSTFvND6VtzlhuuuxaOcZsdrc2yjYgxo3S39MVJWIv4STWr6svOpeovcMhelURyUtbALbWiNMj+rF+M2pKPqMtDUa7cL3CuwkgHD1uh4d6y63nb5eXX3yZesHDToiE3psI5tLichkcxIrp6Epg1rTle8Xduh2dAiK9/WX85q1y/ROfKjO3bpduFMUhlopCLci5/ky1NqErbegkT0H15GA301Xc3tipIaa9Ai1cHiRKgPciI1j/tuMu7wwAgK6V7Vo22aJZq5A6CyQ23DkUVAft6Wc7PLm9usy9I8D0UrlJGV967nn4AsW5MJ/yZ1YA73dAj17KFgsHWBEEtXAgm8eHd6medyM8t/q1lTn8bM7vPBptr6AqiDaqS2hOTE5mSdFBBM7FijTLxUTBxlPNqv/vIWB4hJlbRU5+XuNsNKrvb8I4l69V89arMrT5Gnm3B2kfbZIxKaB5D2BjF7hp+YwxAWMMWhEKmoATS0qgAbBsxOpCmFurvr5ro7VOy2NJFDJnVqvVFfK7770XyyZ14gEFXU1/++VXYAjq11hOvOs8nzMwEy+LmZjznQEVpzhoIdpl64C+bQTKNYFpi+LiYAnIUjcXMRufuQzzDsFwxjqOy8jYaBkeGk4Mxh0moEjKYeykmzSvzcxkDyoZTEvGgWDDWDwBferlTOHJ8+OxKtRyW+Q/ZBc5zJkmaTWOdPSC9fDQfTVe48BG3UldVcH/yBhLApo1L62ut7/1VmioVTJ96XKExK1jJqamy3lOlFzpdxJkF0IBrRRehbINRneqgjEau4TtOnado3YQovtcG8IDCBgo37aH6KAMYlF95kc/Wz79gz9Ufu7n/mz5mZ/9mew6cB+LwJ6+BSwRYxgCvZv+1QF8tDemjr1bukTb21hQB4/LhcvXyg//yI8FjAW8NvLehT5OVRnFcn/uxRfTiWGP3vjFi6VnbDzLsPSNni8Xbr5YnvvED5SJGzdLR98wZKtKUUUlHVRMyoL0t52zMqYWHe7UY11jyqp7KcDLs8tYRLt8xmLmr5G9xzT1LuC8vrMVPpscP584n/PDdI1UHj6rpZYVJ6mroNEFrwvE/fCBimtAl53U735wP8MKtDi1trRq7J3q5jT2KB/EEiMvXM/Zbz7+sIDjvlT9vbcDIK1KNUcDOs31xiLwt58SUnZ0CxSDjvrS2esbAGjerd3WddawnyF66/1nv2t9mJr1iEVBXmcRzlEaVQ1p8TWdTdVRzgp2LBw+dUkGEMgmD8sVC2dtI3m4TUoNHKuR67wmNa/ComWk3WawzbLUEcqARksT6oqozbPEKmTQb15F0B1ApxXkOA79ZTWgQ/EnzmMptMhofbyv9pKhjEsYSBZQtCNSF75p7rvo+QlWnSDk3K9tB9wJOIPDpW/YaQgwFWXObHNoJSv2DvRny2OncajZBqF/P+8PYQE4mXIEK2IKV8lFoBys52hV4wXbmOUKnaDnwlsn0Lrd3hbKVRdnr8qkaZtADte0wrY3N8qDB7O57/QNn0mvCafd+oKPcYwP7t/PIEjHBw2giQ2uanGqQJzb5d5XXbSZcad0tZ85WzZWN8rDD2axwEqZmJ4qnVh6G+SnRdGLYDu+ayhxnjp95sILt8vl2y8nFrUP7VyHSPCeGB9LT9kHd98P2CyvrJctyuVQgX55VOGiXujt4o4OCrj7r49fulguXblS1nFp9na3KAeaHnDpB9yvATaPsZKykD7vOg2khzKNTM5kYnEHAuw6zo7ReTLcA75wWIRWsQCWuCD8pSvm5E1BKCOEOXe3aUPSlse0Jrdwv+zWtoePwmo0KwJJ0/vZ9wvaGSS/OnMxbekidU6a7nBv8P4hynuuHFJmGgs+7MIKK3gLIyBAZ8YFOf/q/bt3AeXlWEdm0ckzQxQ/gFOzDq2omvw8++aHBZxb1y7HpeL7k8MMvpu7kUYyc4jg2bqayL4jUeO2eML08qiCL+CYVtYa4Z0IM4fXBAPPxFZ8h/s2VoCIv4xs7XMgXyiddy2R40JcBtFuecc3DMEQzizuxKQW9c081giCuL93kPQ8tL7U8unVoMGN+Rh8lvipD0Jl/QQhYz66a8YmZJrsZhkw6Iwpa/mXlhb5rDTSkvjmG98sY+N19bQMX5fhyNt1g51o6O6kji1x/lDqD6MbhH3vzrvl3bffybrCjn9x5TldVHsYHkPPEwTE7s096mQ5d7EmNmHiMYDE9ZXXsbYOocUUgnwey+EsNDF/rS7zkbYyjIe0FtDU8IfQxqkap/x2vyVZrmlbzygU6w3AVTdun7x3MtdIwHIdGZ+DI2hsBc39l+peVwpZ5rEhCCqibLEMeLhmzR759uJ6D01OlU2sFK2bFU7nOvWMjpaZa9dKN3RYWFwoy7ir3d29tO8kbth41j0+cw7hOdddBq8/V04otwMUsxMDdZZHHKk+AN/Yk2icyKDwBi6Kmnqopx/6d0ZotW60ciy+gzVmrl8rH//kqwGr6zdulBewWK/fegG3DQvT+WSAkzyeia7tCPgZLELq3/Tk8QN6QWjS1lozfOB8JIP7cmW1YOALywigOGATBIvC2traDh3kXduMlMoSFusOvJfZ7eF8aE09vak100uZnGfm+CZHU9fQBGdnd5m6/bFy9bUfKEOXr5fdMx2ktVlOUeB90NBlTVGTpR8XUDm4p0WJGyePd4Fs/aRvD5VgEbZR5jnJevatkw8LOM9dea2vpycuVQMwMpOnKTapPgs2zXN+1y0x0JkV7FsWhI3p+SzgaH34vEHjJi3ve0YoJDL3c3JNYddV0nrJkg4Kb+tdn9WCsZGkiD56D8gus2l1aKUYGFXTOiL4LP6+vrBWiV2KMoOawTVhBBdPJ1+aLhkkD4qRshpb0NS0bs7Jciaww/S7erq5V+fyWAgb2+fffOMbsaDO42YKZjKd9w4BCdeucQ5Up+OLSE/a9VKGCxcvlCtXrwVzuYUAAIBzSURBVJahseGUw/lCO4e4cYDDCfRsuoxd3KwpX5d7b6OxtfJ07zYzifZMGQN07AZv3E/H+7grRcqCL293/NL8Ii4LGhzNtwdIbBmgJR8KBP0cygDYkGMCs3wqEPZCCvLSfXFhgTLuY1UO1HaF5ualyyW46346HqiOEUFxQH/lZI36nxypUDDbKafxE3texgCYyZvPlcHLl8pj6uzAvLtvfysb5Tk4cggQcp1se3UyvQW6tWPhDOBq7pGnY64sR3bs5E9LzF0GHt6bLY/mHoZHenkXTKRObfmua0u1KB9vwLvdgjX5T124CLA58HEgPGD5tb4CKDxflV+VD3/bHq0v9bu8r9UEHTY31gDfzfSMtWs1Sk/4gQJi1aAIKaffXQ5kZWWlbGHlKPQejs1xsfU1FR7vkWPodvZsZxmfmC4/9iM/Wj73wz8M2PSX7eWVjKqu6z6dzYhstx92ex3nzE1dvVImLl0p/WMTapzwkqPJ5WljQEurK2XF8AN07KYOfdTVSaYCtFDn86psSj5750MDzo06WzwgwIXmiOD7acYhar327CFYqPW1XvTxKuBUC6cKbR0P43efERA8m/RsFE+fj1VEjvF7SdfrCqoBVNO0MMZr1DIKj1reUbYOvR8dc0HwrrhiWiMZ9g7YbHPf+S72ODhYy2C0aXka0LZ8uhoOHNNVEawESK0Vu3n39txCBDKTtzVXAH1X98zxJy5nYNewAp86RGBPylvf+iYMtJygptaXJvPG6nLcGf3p9OzwZxmsi8Lt5/7hHky3le2GD6FlF1aAe5yjBGP1ZM9zaGNdB0dHohHtJXQtGXv2HHuSaQ9YYbohCr5xGq0we5wMNBv4zgLhWACH5LyA5lvHDXCXBl7OxE9dOUfrup6OgmTd7d2y2YzdaMHoZsqsxpIMQlcXDLDnXelvu6eDgD/ppZXl4DzZUM3sXtsVqB6XARRG10Bf8l5cWCyrj7CgSN/RvX2Amm6NVk7Gn0gvyt/lfme4m/v7Dvx0HBaAf4wAk2aG4ctifH/44GHWcuk6C7sDNjtocvN0pLMxKOvXBl2HsEonL1/Jigceuoi1XrVtVA5P1yxSoZqBIqUCaFkg6ivu+44rHK7T5gKKLWxZjN1AlMRutMJsL12sPnjcJWoXF+ayskAUIumn00GrB54fH5ssVy9eLa99/BPlRz79mXILkHbtoxN4HIYtPQbFeVeLuBO+nKAuB7SJLmU6QChp4pg856Rd16oy3qMlL+/Ozy+UbWSmhwe7yDexrtSO+lhVTm7NvvNhAccYzqBzqVpg0oBBAKN+iWD6uxK73vew4QSFMBQNonUj6DTPCRoKpN81rz28lrRJ0+8CkM9HCLnm6TWJ5CJXGVfDff38BoQsmWNsFAKtFBeT8rrv1u7wzQzKszvVmbzP3Xy+vPLKK8m3ThmgwWkMXTMBwfR1v+xGV1jq4C57wHRhrCd1btVHAXKNG4VJoXJ2sksM+F3XQ9AxvQUEZ3FhPrO4tWzcDtllJ7M2D/WyvRyZvY0l5hwfwdEyrOACLK2sl/UtrKj+EawagJT0dC/7tQpghmGAzLEe1nUfP37PACP0EAx2YL49A62U1WUR7AGC09P4vQjuEODrwvJaQLMPH5UPHi3hxpzPTp5aU70Dw2XyIpoeQLh48XLcz9W19cSJFCpjZwKyFqQWny5kAvgHe2hILDHSdcqFw/YF7VjLtK00WYWh2wHsIWg2fn4ifCOPGYjVtXEtms11wJs6OipZLa8FmC2CqX820NN6wGVwjMtjtL18YQwpQXbOEyyvrHS4t5NRxbbXyuJKOdrHdce1gK1oZ2Mjj7MvVxcKya52h3S0A+Rq9fTVcd+Ym4M45RvL9yT240lbKwnN72gSPpWJ8CZtDmRk5rtWLcSpoGO7QCe7wg2yu1aSbrRz0b75xhsBcbvoySBWyOTUTHn++RfKCzdvlSsXLpULTrwdHs64HS1q07I3UsvGMUTnhkbK5PUbpQteOYprrRdSQUML1TLW8IdKzyJBF+i6gNW7BNCfIy17qirg+OcnbejDAM7bH97CcU3j1tQGCZePSrzme2OxNIffG3BQ0M9CIAHH7S4a0PFpmUGm89DtsjG0QDzqfXtRHB8i0mIOk+6zbpbpa5pzAUYA3LjWjXlu2zqC1wYbRjsOAhpqUGMiag3Hnji47Qo++fMvvhj3ye5jpxtMnHeVO8fD8N4grhjlstvT4eiWRatGsBFQajktqRDnH2WmgWQGgcp3XPfHXjq3qBEwBBwXH7NnzAZ+9GC27CEA7u3jBnmmIc2MH2n16X5Ju1iIglF3Xznt6IlQdY9PlL6xcXxy3BY0kQE/0xbgXHPHbU9cHkQNp/W0j5muTeGodffD1hAX4DS1d3a2yjLPrmI6G+B+OLdQ1tD8My+8XM4/9xzm90h58ZVXywsf+3jWeXYQpdpQF69TAUfo5QOBWoBxNK2ug7S3vY3ZCNQqjoxstYcnQU/aMjxyLnECe9qcuzVO3bTGtEoFIa+NcO3arZulb2S4bFFeAd4hBE5XsTyCll24J70DpW9qmnKgwQWYnc3SceYkPV4u2NaGcB8ZN0MYh0j3EYK0jHXlQFGlwAF6XQO9ZWRygnOydABqmH1ph8zCp0zHrlroSGiAXZCQ/eUFXXt5zbLIo34PoEY+qkzo2hkU13IReJ3yEaSDdjwQjvLT0ck+m40Gzp0tX/7Sl8v+risRQGuAyADwKIDuVsYuQ9GPZailrlWfQZlCAfQ80w5wn+sq3dT1wq3n4ZmxLDshymiV2YYOI3gylop3bSfLoQxqtbul0MN798sJys+xOC6olyc0BHjPsU8UGQtn//vgUhk0bgAllK1i9uTadxwStQGguBIBGMEil1rmJpWB8WRCG8aIuEJVYzjcJA0Z0vsuH5E5O9zQpVHbv3PnnfLFL34pS1O6xq0zd2c/uFvuv/9+mZt9kJnCmoOOTnXSoezgGBjn4mysrxZ3U/jhH/tsmYSh1lyVjTIYMLasxpvMy2seWicOygrIwVxxB9CaTw5Iq6bwzzoqUFLbOJWum4PnXJ3O6+Zl0FHN5eRLrSl7rowNnMWEFwR0V5wGoPWjls/yn2px3Ab+KwNotds/+INlDAvDBdbHJqcyGHAVy2d5ZTU7JDqYbx2t6DKYZ89C+1OtDN0YG0GAFBypA4zu3C2X/5Ts1DqWnQPZLr3yiXLt1U+Vfa65XMUU+Z3CoPaMyJDGboyBaXrbzg7s6+zGHdO9C3hyn/wFtTo4D+VCJjvQTzA4oj0S6EaQdWeMTeEU015DtMt0Vh607RzOMOzOGQqUI2O1wLAsXNUwmwriLtXgPAJjwBYQ7hkcDX+VAywtAPfx1nr57V/+x+W3/utfLmvzjzL50zccxb2FIlhYeAg49pbPfOZT5cd//LPlYx97KbPKFfj0XFK3AD+Ek5Yqix0tR1zcPSxmE3NmffiehwI8rbNKXqOSpEl1vVzDR1mwB0rX12taExkSQX6ejmRWgWk1P7h3DyWyE2tKoBkaqwv8t8u3KBoVkmtCKco1pkQe8IxAMwR/DAPC7myyB++eADaGHwQNyyVAughd01ES3oenpWHbuTqQ8X1kzmEfbpPyuDZZLCNrpWJAic3e/X7EcBoLR2IKJoKBx7el+MxhQ3o3FYJBfXB3Zy9jJ1ztzbEdi3PzCMUymmUx6VltJ9o5QdF1Y99/953y4P4DzGGDjDArzOXERX1fx3nYQK7z4WC4cTTeMIzZh8A6gvIETe68GAfOXbh8MTEB3R7TWUODG9R95ROvZmKl2lyLyfiNwm0dM4DwqPZMVWuKNPm0B6obEHBtZIUnIANpa1xJdxDrIeXFpcAst9EUOJ8RyOyat2vW4f0KqWNmLl2+Wn7qX/lZGAp3CEZII5CYprZd5LqNjiY+gtndsL9rbKIMA04nuAvuWKkVpkAqGKZhPGoYk9oBd9SEvO1qxQw2DdKvGow8aBMdtw7rBw3NS7fW3i53hxi5cr1M3nghyyJoig+PjWYsk/VQ+MIL/EWrU2rrKug47MHyOInRJUsjgNxvRhOfARC6eoy9DJVOXRa34dEiAVCGAeUZQO3ajZvl6rVr5cqVy+XyhZkyRNlPEcqD5cVyAnD0Qrtu6KO21R2x69pyPebzMXkPTE9nK50j3ONBbP1ze5vl9d/+zbIL33QBaU7s1BU/Cz0FPoPb129cKy+/9GK5culCpjUYI1FhmK4Win8eqTX00mLcRHm4R7m8bExOHkm8yGEfAiBpWP0KhvJIdV+0KNzBxF5J3TytMGVAi1alp8B7Sk/5xxUYLa8LsXeQd18X4Ef9HRTq1JbHJJ8hIdSfCuE+b8H/tDN/LhPbBz84NmgToOehKHCPp+6s5SQRQQiZcgeOhCAob9IhbXefeOedd8MPJ9zb5vl9TvuFzf/QOnWdm72/t/PhAOe5a7hUz0ze9LN+q99D0dbR3GueFWy80gTX9KV1c5ySsLGxhlaZ4ykJbXaOAbGL2iDsaVwMLRSFwOHeCToq1dyjLaJdjaHomzsdoMvlM8nXOIiVMGcByFGnvZiLvTSkjOJYDwONL9x+ifKdTexBt8WxOB6Z0GkZSKcRIi0Me7BcTNslCGQcV0DTJFd4E2viTO8NZXR8hsCjJWSDed8z1grnuqNiAaxPfeYHyy/84r+awHTtwsfcB4ScwRx3SqGB4Y4Auk6Apm/6QmlDOE/ajPN0J36iNSIghva8J7PItL0DfQnYahKrwQVPQVRLw9iKWpTCJbCIMw9In6Ad3YKmN/lM3rhVtlyi054P8h8GyBIvUwjJJ26T7iyHrmwCpbocamddAT6lm66wmtrlNcewPFzveBJNOzU9A7DcKC++9HK5eeuFcvnK1fTECTIzM9NlcNih+bQp9Dyj+4NmPUbgducXysajR9lLylhK4hO6BtDpxPxG0fznZzK6mAqX/raTMvvmN8rig4coKMoJHWzLHtykEbR+du6AdnYfpzcSehp/sS62P7daPF0/IUhcoA0syAcf3MOqvlfBBxpHeZ55XKdiADryo+/EPcGV21p4VNYfPoTuuCUCJmmpSAUG42fGZARmGDNt6Z+KybOrq6MsPXpQDtdWsJCNYzpcAEvYjgL+nPribHE7SrRk7cFyx1CXhnV97QxIhD7HtLeyGGBLhVoHMiXAxqDgiKxxKGP2ltnr+M7d98tDB3VSvj3e3aOuTg3eIv8dgzi9XbMLm1sfMmh83ZHGFXCeLZ/Hs9f8ZoHznevVrcrPCGjqwekzIn6CrxDFijsxL4PtqrmQ53xVH76ZblAbj6skRBPkcwfzUrfLUaIuqXAOgBNwsqi07grm7v7GatlanC+PINZ9Tn38qQuXM5pVM3B9fYMyOBakK6aqLpxWgCWQ+aLRYUQb18ZU6HzW57TaBJqcML5mrCuxNQAkuNpL4uBArSvHqOhqOEHx2vWb5Sd++qfR8N0RAIEqYAkN4iZ0ASZo/66RsdI/McXvfgCPdBEue6SM1ciU9dA8hq4wZoTEK9C4p7c7PWWCuGXXgjKAfuPWrXLlxnXcpPHUR1dz9xDrCgvpIkA8Ddi4dOiBIES7CFAGk10c3LbU7FeJGM/y07aweZO35bAe0C49YrSL1lcvlqFjbJ51T/ye5ULCE1hb5OXi5J3GE0gjDIl7ojUAAUsblqOLsTsN5Bj+URh0cVJfytQNKPdPXSin7a78eAQtj0s/rtfK3MMAQgf8kSkSKI426DcOD3RAf9nOdEwpwGn5oZ+flRf5pH0cF7OHps+qi4tLsU7s2u526VbqotIwuDs41B9FGQuFdDoAugdvv1Hu/N7vluV375S1B/frVAXooDupK2Sb2gsn/SyDMsQPM8/pyn3LvLc5PxeaSHPjRztOcaBdlYMFAPnNO2+VL7/+epl99DDxGwFesBeQ5RH5WQCzXalgzYdPZeFJZhCkUfDSa88dMA72ygcPHmQhM3spA4S0kINNj0n3kPd3Dw9nd/Y/rEvVmkvF9287UlAZzU8hAIfOMsc8S6F9yLK38m2y51MLYBdmTUCKiqvNZU6BQrNOps7znObzbMPXhqhjYAz+CmyDaHMtIpSGtyK8did2Q9OR3q7Sh3vh8g7zy6uZVf6xT346A7XsAdKiGR4eSUNoEpt34/8m+Jf8dAlQbmgMn7PXQCCsO2jWHi2Lq7XhdYvvnBbfy+Ax8syAR2f08ryjoz/7uR+vc8JiJZ0mZmP/tmBk8LdnaLScNUDcmgXsoufS12VLZSC1YQCHglnGqpntYMXK4jkZyHLJWLpa9r45LsnxSAYdZXBjJI7d2aecQzMz5eoLL5YO6OIyCydwfzQzp4PpnIIgXQVT86t0of3JLHlxvbmvAHhNUIl1A2DVwG61WptpJAElyw2D23lgr1qsXPhCZkyA9ix5KQBcP3MM4KSu9d2qjKQ3PEOaPbhkXbhyB9Hix6X95LB0WTaEe35uofW8HGK7AG64ca5gqHTQ2FEa8o0Cb4M6VEAr1h4j4zUu7Tp//362J3JhLMvg8wK6PVrWW9Cx3d2pVEUleO6srpZH33qz4MuVPqwTAdNYog700ORk1vM5CudKV8vW0FcqoLyhczc8dO/ue+W9d9+J9eIa1I4vMpak9eEGhd98+63yzr37ZQMwXt3aLFuUe2x8qgzAS3ZICPThSerauHzNmTyTW/3P0c72KkLIckx+Lui1DKC5xIdTXWi4+q4P+zzfDk6OZw8Ojz6khZNdG1xEnXRJIp/8R7Gf/CkIAQQq4fcQiydCLi8oFP7yOW9x1N4ol4zAulDrSQSuOJYl6eUwRsDReqc2QrWebNwVGlKGdfnNThmQ0/zStYhW7O7gHi6Vcrmqycn1mRs3y/OvvBJT2gCuDeA4G4GmEZjGrFRj+911YBUQgcjG0npRgLSIqgtW5wRpCdjr4ngQ3SfNZHvotGpqrw5CR6P/wGc+HRfOmEoWUqJOjup1sXJNYMXNFde0MAwaxixGY3ZZT8A5QUUbnEPS+H4sSsrrd10n6dj45gKldNbKcmSrAs0DobPzo4xLaSEIhs1oWYHEAHEXrodD9xVsX6hBZ2nj/09plTaBQW0X363zyxypXGeNqymNVSiQWhtaBhmLsr6W6QsZfcynlqO/bRtBSAF0PaBTaOGWL1QrfGTZ2miDNqymU+h+QPl2KYMKhUqk/hQmOxW4DAOELFuArusG38K6nJmYDKAITIK4Vq5Wt0MfFGRdSd1PFYcWqiOSHent+k67mxuZouHQDOmvwMcSBryP9+wqJ89JrUcUDUpp+Z075QRL28XWuRkFcohbPDA5XSavXIvVfXRkxWp7pVWpD/YIv/lJhQ3Ef+krXyq/jpV0b2mhzEE7LSPn3dHA4cNlaLjLs8b7tgHv1Y1NeNAA/AzPYV3Cw2KYecjbgm/NLzlHdvxdFb5Ku3bTO4LcibKLuJF3PvigbLn4OvzXanoTjKI7Ko9njw4+JOC86DicLE9RC9cix5OCCiamDHvmp9cbJgzYcERw/Wv9tqGbbmWJYDA2Gq8l4KZWc6rpmlXS9Tf3/W7vjmsHa2oOwHRaCAEbT4gkCXrxe3tpqEPchZVNXIqO7nLr1VfL2PQFeNEZxOto0GqxaGkoIE/KTh4yO9VDCOrgxOoGuDzpYVnCdDZAai+XIGBLWuqZixfKczefy1SKjDjmXt9Af3oZHBM0c+lCmZyabI0OrkcEEnpotchoppN9ogyEY4V097rQe+0izw6kCI9HwBnmEPAEFUkWC4vvMn3MZ8otvf3U9JfJ1F42dhiOPwHKILgWjXsWWRYNtLOUfRDrz4GAoQfv6PZqOQk4mty6Y1ozMcH5NF/jOwKOdFJYHayYoQicbtlbF3avPX8ONTgClCxzQ3vprPJwMS13DthDu6I9yzZ02uXzkHIewfCH0OMYOmGmJNDtlicnj+ET2sJywGRxrd1G1xUKHA6gW7S+sFAeIzSZrElFj7G2dVMM4n/166+Xb771dsb12PuTicC0iGON6kzrk3LE8466lYcoNMLoEEmKgSXpUhQK6+TwcOmg7FsPH5RCfTuhl/R17MvRuZ4yfvOFMnPrBWjcE14IdRV0uYJ/2aqIIzQndUMGn//9L5R33ntXoUlHgouFuRi8438cbbyNtbNNuYy96fa4imFnV18ZGR0vE1h/xpVsc2lraKPGquTz2rYaEXosyTNt6QJgtW2cJGu88+33388aPLGuecMmS6l978yZ2YO9D+tSXb6QyZsWzCOF46z0UPgVD+XNgpp767d3kyVX+VK/p2gRFFG0+sr4kzSEjVF9yvqOj4Zp+Mwl/o9fz/PmLxFWVuz67siOBAYuPXzHwU66VzJUb5ejag/KPAzTDeFvv/apuFNq6rVV/G8E2cF5GSTFu7VbvuajwOoSKBy6T9nPGvdMgXDkpUP4qUGWibwAkAyPDNf6wASClcHw6enpTK2orlBXHX1MeloCPlOF8zFuTj8MOxDryGCwyzjo+miZPKVABb16CMXStZ4BccovHZ0QGhojcD5n07lvlvdDR8ro8zZK6AkDqp09XcWfSgN2gzkFZAUoDUhCAlvSrUVKO2TCIWk7X8nnUh6fl46kZx66p+1nLRv0g65xiwAN0/es940vcN9rfEqLMwiJEyIdTe3kQuePHZOmm/AdIGjuC3FKeduhWbqEqbu01YrzlL5OmjwkvSNOwcig70M09crcI1wjAG8P1xpLS56ZW1zMvKJOB/xhoRpPExjd4lfAycRVaGlwX6E9h9g4fse5ayPDA2VsaLBcm0YJ6RpihbQd7meQoG6hC+07hmryhZfLzAu3ATSsWdJpRlTbVv7zP5+vMiVuaum2l9/5nd8qjyhzBYm2LJ8xYEBYekAjAXodsFndxaqkXF6TH+U5R26rsOSnuqUvbWL7cCaXtFeaLMCjfNiGLv9hOtmnCpfwm3fuZB8vGsmC1uL6kmdpm8Uq/XCA89M/8PHXus+1Z6RxTbeCTdK3jJ788KdEaA6Z7tsP3xd8ZFL+418TQA7w8N00k1bSqYwjI4dhWycP1+RIQ/fAsR/9aOWzXk/aal18fX4PYVGI6ms8t7q9m73Hr7/4MvLUiT+6nBG8zmg2cC2oeJi/eSvY5ifgmKYLMdlFrYWjy3GE1bSxsY3m2yzOdLY739HLMo6BWdNxTRK7rQVFwSFAROo1r8BzLAPT1CVLnjCWQVaDrZWuFbA9LE8tHweEl47ZFsUG8ZPf3jcf6arlFLcBhhUYQr/6shWFQTGXEUhTd9i73diCnFMFpFGAppay/vE7Vk00fc3LT+kjg1rOpp1S9m876/Un8RfBHDo60VEap0fKk2u1K5hPgYfPJ4DEWetA+wAEWph2BzvIUCCUDNXqs74tK0thoQrH0PYMfNKO5eKETs8dAGCfcivM7lUvkIb2WNxnKIvxNPOTjlsuIwINdG2cGuHIbXvQ/G780KU+3bJlDODrob7nuGe8KbY931VkAt7gtatl8OLlTLgN2PB+pbEf9TOujT85BXMoDH2Py6//5q+WR0uPigPtKFhCEYO4Si7ZoSWpxbKCS7gMPxqMTltQBgevXnK5DBSeay/bHlrKgpE8x89vO1Im/kWZCNwt/tEFfuNbb2VjPIPFTZs27/DcLG7ohwOcf+sX/+xrH79+9baGfhuNZ8VOj/nuw2Rm4WVGWzufrdPrHhak+U4Rm9veyHVvKRBejAsAMQM4PBMmIk8ZzliNldOUC/Pz57OujWtwkTtJ0+5omc1dDwb7aQwyWF7dKDv4yBeu3ShXbt2i4O0ZXRrGJS8BoBJVoVEWaz4mGYJyTR/ZLm6FUgBRMBX0XYBMk9g5SIKESz1o6diDIyA6TFzLwgC1u2zata5FY8DYOJDaux1Nbi+HZInWaeVdaZtq5fB3c0+6+m7cGf9azwvEoRPfZVLpV7d7RQAQDHvYMoUBk3+A0wGF6VKWucgnaZkYn1AjZU8e3sun12rsIm3RXGsBjkeTv/QMTWW/Fq0TsAyj0mYIneCYrnTOdO/TNg0YNb/TW+l1tSpt3igsg9CWr05s3CIPypJ2rFYDBUpHhBsjGFi21AJY39BoGZq6UEYuXSp901OlAzqc6enNMhYu83FCOxo41wJzGVYDxE6ytH6O2XGc0/L8XB0UByGsl7tJ6L7RuACNRJA/U6K0gWsqD0zPlMHL1zLq17arbklzVNqpwP3qeyYj/bSqHOz6T3/jV8rGNsBHOXVhXGJ3lPLq/1oWabW6s1fW4OfH0pn0E9Cmza9Q1zEUYbNjRnjJs9VWjQfTtGFt05NqJar4+S7gzD56VB4sLlXA4c/n8kbeO/PhLZx/7Sc/+9rty5duX75wqdy4dTM9OiJ+p9SkIFnnRCbQFOcQzT28ZhkiBK0jJHxSjFphGc4H1Z4+KvMHcPgho8vcxiVsfLVa0mvdq92ppEOinpqsAo4c3tNVXS0bbGl1vRzB3NdefClLG7jJl6vwWRwtAIFEJjfW4/NVqKuwKxixJCC4jS55jcvY7ak2dFkFAUtBdmSqI5vtojTGYw+Cq+YtktfiwlLZQfMomA6M06oyIGm6phOwlSbUxzo+oVurHNKz+Z7T/xQ8f/FPeviGNM3hs9QlDAE9dC1grQi2wlxBFXrCpHyhjvKtAO87dRJtfiOo5uVpHn6R+Zoy1vS5JmClPGZdGTl0JE+v+4yxJ3uHYtny3TpXJeN1z/r8k7KZBn/umyRtuBFeMK2AHpcEI7uG79+/H8s2WVKHWAacjgrmcY5UoJwcnmS4QgLDpHmKJdeOldBFOzlfrE0Axk3ZthfV9sMqOjk+zPwnwc35ao5Jyqp+K6uxMoxVbXLf6RrZpljfzIOPAD58dcxzvVOuizNMMaA3tyMp0tFPyme95N0EvL0CnatlitJcWiy/8Zu/EavU6mQtHtIco+xnBBzbhLZcx1Jbp34Cju85YVaFPEPeuveGHuQR05C+T3vuQiSK02pT6pqhHtTJOJudPA68fR86P4CfBRz5xvKnPHm5zO7vfkjA+QsCzssv3h6/ea2MXZopk2Nj5cLE+XJtZrpcQsBGcVts2J39PfJ/WojmCGOGpJxNEcIBWjRVc1k5Bc9n1cKNO1MflZmrdtb1CJBxLylwz0FJLo0AW5MOjRHBAnAQYgf+eaxt7WQi382PvVImLlzM7gXOh7JXyZLpo7vcQCV2LWYWNuII8+e6oy6Pctq1q5Wji5WRwJTHmIuBOd+2l8UuaAVbYXPim4LlvCo/zcTeGHMQqPStySRl8ahZV6HlcvL/toP7TwLkNG09BRz+Ut76jEfjSjUM5FFdDnmi1td3LJcpKBw19iOom1B9xvZJW/Apc/u+eXrTrKqFE7bL4bNJF6vEtGtdLF9TL8CDts+1vJCX8vnkN99qneotWTTuFjxgOayb9PP+PBaHPV5qcGMavl9jhdQbi8f4i4FeA+Jq/QYgvR83jOddXN3Z4C4x4nW76duxVMLfKBvr47ACY3KdAJHB932UiG6H97Rmu5AHg/9+t96ClEuJOHO9H6FvAyAC3BxSLlXmv9qWFbilifekg+Vo01rimqA6v7gQoPB3L/n04xq6NKnDF6TNKuVZBXTsA/aZZEDbuMrhlUtXUiYve69ph1g6XrRMKRD5AmhZvwi6NetBuaj9+/fuldn5hcigdfYIL6QOZfbgw1o4z0+MvTY5NnLbRaGcGJkgrQFQUPwcDdkL09glfeJoS4QYKeM1CnMSCKiEk3HJPgRoHSkNv72Wq6378ed1oTib5/V/DYZqFejLtyrHe5iM3HOLWwPFCqGfEqC/tyen68rs0eDn+gfLrVdeKd0Q/uHDuTxjd6s5aBVpsTQjhS2XJquLd5lLIxhq+33ATYGz4ewW1x0QbFx20koYEHbypMLtRLrsyYxWlVGtU4CVxnLAn2CVtPmzTsnDCvMpA4Q2nB5hhOZokdErlRaVHh4NE6UeXJOJ/TPvCjpYpDwXoPcbzxhI1MoSEGUin/H1BuS1LgXFypikb0aCDQ811osFaMrQlNkj70SByFq6YJU5m3J6NHXz89k6ezwRhJz1noFcAUQLUr6wbM5O1wowdmdw38CobJ995syT9hCkBICaUiVjPavbYjzGFjBNA/5OsNRt052ye1/XPlssq2hQVuPnJ4uz4J34maUfBFcspKHx8xlbxsuxoFxKZAgPoX9ikmsCO3lBxwaIKy1atGoJsd8buipzxgUNwH/5y1+ugM8t+b2bNBwWYnsL+itY16vwoD1yJMuhUq7Ltly7erWGAkjb9jdT/7IGlIQwv7zhicsOjSsv2M4nKNGNcuedd8uDOeRHylHW+oav+u0xgPMhJ29eGBl8bX9p4bYjJHsxrxSuDoTL+TUi5/EBwkeDGjizUTaOnOoHgyGcDliyHvmvVRkJ2xwhtje55W0FsRkY9rQhJLxMCkBA+DCurzxWy7WIAVGcUyMa+1sraNB1bACcCDlpu2D1zI0bCaY5fscMNSdr4eyG7kxDCDrRIPxZplqGVi8ATGtPQExRGuxJjxR/umWORjbGJeB0dDnPqT8b+QtU/Wg+66Y2lWH7aPi4MyGLQlkJU0vDKTPk9HtuPT14xwa3fKk/nybTPGZ5K91qXcieozK5aXnddy239Gyel6ED+Jw+SNJJM/Ph+GZvjPkJQk1bPGu9JFGf9HtTGj7Mx0uVcRvAkenru88eKUcrvaTTnEnFr5X2/hBw5AE7BrQ8dWObILnKSdCpQktF5CFfIruafitZr9Zi1wuc0iyBfEBHMHbm9Y6BafJSOJ0saj1ggHK2j3albff5eRaAGrt8uYzoOg0MY81wHWOxHd7rxytoB4Tipoau5mN+Tda1frVtHoe3/K5SEyQdI+Va1ZY12wWtrVPn4+KES4dMLC4vFwea7FD/DXjQZU4NOeiOCjZ2jly8ZOC49nzqigpqgmu23TZhfodXKJeAIy2rW1VPaUyhoU1HWd90R4fao2s5Y3GX0w8POBdHR147d3x02wWPesigDwGzO+/UsSHDw9kQTOazYh1k7jgL4wWutZKJgGbryT2PMFHr8HuD6GpfD9NSiCVE86wfWgYyikLhBZOMycyfPmYzhsbrEnMUs1f/W+3lOJUefrsJn9aOVod5KPhJC4lVyKrgtU7ykvBaVOYvOzg71jxlRiP/mvM2mu5R1jTmz8mpjmvp7evJQtSLMId1cg5W9alhfOqad1tM1VCkEb6m3qYtU7Z+1vpxpjRce/LbkzSfpMXNJm2JH2uG79KQG9zmXh4znSbxmp4JeM13rHsFiPqIGtQ0ZELrWtPneDYdDq96v7lifrVu1cKqZdKKbSzHmo6fDQ2+kxbeS7m47nuCiaOSbXvHYmkFL8zPIxhYvLSF7etpXk/Kxofp2rb55Hru+Y9P20f+clkI78cd5bcjsp0o6fpEdg440luQP3TIHsA2NDaWiajdIyNldHoma810D7ho2FBp5z2XS3XypPS080OaCiIBLepl3eSJnPCHNNYa83mVVNYYgm9diOz5F25ndYH7Dx6VxYVlXEg7G86UxbW1ckz55cJdFS/Vrdaok4C7ykV4/9q1G1yr++u7UmJ4G7GvdYbekqlFq/A/5QrYIM8uXqYlefHixTI+MV7WN9bK/Nw8dKh8VVuw7cO7VM9Njb820ttzexCh6dWv294rp2c7S++16+WIa91YEj1DI5VoNPZZGolSZr6KwTHUOMk80+jUikfzfBpcgfKyxOZPZsrEN4iRp3kmaSuovGfgWKIkDeqlhrPxFHqtE7Wuq6KNo206IWLACAA41zdQBs9PlR00hb9tSBnJgK8NL2qHySmMDZiycXpNggpOGU8Dg+liODLVBtCyqfGYaoI6ita5Ru4Pbh1cl8ZRxdapCm9120y31jEVSV6pb+rsp8JVBSwU4pk8518eqHSpTOs9adSiac4qVIKEv2ugGAuOMsat8Pm8yFfolpOfTWzDOz4vU1pOYwQkCP0rWPmfnxGOVr1MwO/53Xqf/yy9H0lHoFCwK2jU+J0gbmom4VHL36pnrtcbKY/84ifpWBfXN3JohJm4oJnr7jTl0MrRijWVvG/z8jsWW5N+kq5AF4uLMlX3D/qG1r7TluENYwCLwWZHIPtOnaQLGHDN8UIjoxMZ4+VA1kxcxe3KAEL4Ub6V57QuzMtF1qSHvGT6qSN52eYezXiwDqwsLWuXLJFO9nROX7iQia+uuDiPQluHx9y6d4d3trnmnCwsgFjstuv1G8+Vz332J8o0YCi/utlio/Dkr2Z2eOKj1hkzpyolx/bU+XR2lLj4l8DrnDj32bo/e7/suGqCZJROxYF/HxJwbk3OvDbS1397wFgFBHLL0UEqPHDlGoXBhzx/vpyC7gq+w73bjw6SgNFt9xlK5cMwVXjTkN/GQDBgpXEY3WtVOKr2q6f3qlYIarfSqcytoJ+UrNLGbweXGSweRqM4k1zf/jEay73HB+xBskEgooLiPRFcRotQpRQSnYM8KhOQPz9l3jAwxNfCEWxkNtMQDG2gOm2ggpcmrDs3moaxnAgh35u6+9u6NzQw/1g0VpbWs4bWtbpBLQJ5WKTWX/3NBenA51N61bMRnAo6rTysFzSzq9xRwtVqqWcNxFawMd2kEUsE+nCmfK2/pJVS1iNtwTvS1TPvcqbOpFnrb/vRvrwrAPuM6z67b1LqlSo19Uiy3/ZZv9cLamTzcZ6TIOaphbM4v5B5Q65I4OHs/Mp3HCQgTSrd+RkBq+AYy5oyxU0EBCrwVHC1na2DQxkUOHshHXVrUWKp8FR372DmZeluKZwKsXtBObbIaQD2qmkdeTjAMjuXUOanZbLODb2dJ+dyKodPXFwteHvDXG9IxWZM52MfexklOFwHK65vZFG17AFOOonhkNYrH/t4+St/+a+UT3ziVdJVUeoqVnfTVf3k6XNOlpUm/Nle8pxtrsvkOCd3/0ggnTTrmChanlN+fzA7S+3DMRynH96l+qHbL742Njh424I6cMjRsAbAejGrRNHOsUmIJsHIlkbeXVsu5864nguNAfI7xFoiSMxG2GypVIxKVg1Uie1RHwHZYYC0KKdCYPkFhzQQhPS5+N7cE3DUCFnukRvd59rLhEsz0MCu/3uCGdk3Pp5thvcsj++A9L6T5RPCYBJc10MmrOchQumRbmuFTkLDCPVZGII0LKGA5fo3dZU7GhXN1otfr7Xjani+97TuHHyPlcGh4Eag+UxtqV+lROt7iy5/4OCydTWtUIfP5tknAsbh9wbsqovGPQWNegoQARjOmmtT91ZZeTaM2CpHAyB+VynoRns/DNh6zvv8q+XyC2faj09Tln6CjcfBwV6Ar+ZWy5B3+cz/z1S9KUNzmp8AppIzXUFiaXGpzN6/V/oAeMeeeMQtopze9zCPtB/vq5ysq/nU9tWaE3RawGObcFO+k1eUEBeoMnDsipFOQE5RSWtwZDjCq7VVwUsxslat2pCOfGqc0ytOXXFMUCyulKXGLlVm8oNp2UGh9dxjaID3BTrdPfM/2DtIva7duF6ee/5W5oA9fPSItiR1yi0dr1y+Uv7MT/1UOT8+Vmbv3Stug3PxwnTk2Dy1dORNA9yCt4f1FHC00FzmYhQ30WcPT+yhxZgAB+zwsExap++9/26sSuuLdTa7u/MhLZy/8T/7t1/7yZ/47O1bt18s07dulP6ZmXL+xeezsHSNocBsNqLdAfu7ZXN5gQY6SH+/vQkiu6M5oSzP0YBPWsA2kHEguC3OP9MT1WUSTT4bvB617GFgDhtExjEZn1UDVcBBsPidpUYRehMVhc9CnEk3zMOX3rXBcfWMs+huaY14mmb25iYPc4k56neExWCZ2l/NZdDQqQNqIN0qwWpjfbOsrjkS1S1kOtE6g2lIB/sJVgpEA5pPhbACTgKwnKFB64hQtT6/XZBb73uf67V8FUw88x5nc/hufV868Uwu8qP1ftLlUvNu7nn4XSXBby0jv/Mfz9b0LbptkxgAtLCwdikraKkPWt5JkTKo5UsuKWu1fhwH471DrJtYhybgM34kOb9b3laZc7nmne98mrfP2obSUsXhnDe3Nx4frYt/SXv5S8tFIa3uoQDZAOVTYW8mrTZulTSQLraLdRKcdUfkE/fSUiDn5ubzjKN3XTI2KwOQhnlaRmmXsxY6lp2Bd5dlkZYNvXTBEzeSr3nXFwJ4nBsAm26UvCf46NI5Ctz6aumo5OxNe/HFF7KkrTFUA7qCyKc/9anyk5/9sQi1o55HAcVYNoYPKKu01bIVVGzHSo+n4OxcQ+lmeznXbgvaGjNqLDPzWF1aLh+8dzd5dHd0zG5sbX84wPk3/9Kff+3Vj714e2zqfBm7eqUMXblczg72Zz2P5ffeK+996ffK2v27ZWt+tpzsbJRjQOdoZzcjPLNGDUSUQ/cOEFoSRLHW/yiO2i6MS6NbAZnRNWMED7WUjfvs0WjKZsGnxoSX8DakwWoPAcKeKRtTH9NtcGeeu5U4joAWBuCQKWQwTdj0WHEj7M91QSmMTT5aI6ap1nH7FTWk9bJhXNBrYWGJcsCcXO8B6AYHB8qWgwQpQ5YrTY4IDxfyjU9PH8ii6ZTTo96vT0uf5B+AyNvc123xuXotwwAo25P0OOo7NuXT7zKRh2lwMdc9tUwDKCTm21zJ/TyTNGr7+Kz3UzrqKAjn4TwLzSw3312FLgLNtQCKFmCS82HLalu1ehNpN9+rmbaSaj1rXtXF8I6/6mO516pnLGN+Gzi2/e2pyXpG8I9r6iRGZLtyzQmpsVJbAqXgC0LeU8Dls/q90koL2ko0vJX8VJ7GC2lnLViHOTgYcHV1OSOP3fPMwXCCiMvhNjwdsOa7ZTVfL7nzqO6VA/K8pqBbryOsiDqrvtLO8T9aNfKgC6o54NbpOJY1iowySmct7ampqewJvk3979y5U8ZGx8rHX3m5THOtD2DQInFWuyEA35eMyoJLTpiHmwlIB13BBOahz+b2ZnbS0G213PZaCbSOSRL8RlDglnMBy8pOmvGxkdm7Dx5+OMD57/3Cz7x2cWrydkVqmApmP+PsWEBlf22lrN97v+w8uFcOFmfL3voaNhn30FxOWDNLByV5wqW4M/uZ1Sqjey8r9FHJpM1vGdIgriW14dT8fq/yVWM2BrHUBF7JuBmFkD9H/NbxCY/jd6rt4rbAQEPnJ2uXOOXI1iZQW8ZqlubUnK5C4eGnTE/O/vO6xOaHTKep7qlWXFvdyJgeyxxNCeMYWFODCHTRdhFoj9TkicD4KdA0wbvmmkey5L+GafMm9yxDHskDT62kZ9P1veZsDsuVOsTKUWubn2fNwzZ4KiBNGmo6wDjv1nupI5+N+Z3nBAYRxndzrWTEr5u7uTysF2wT87UmFeAsr/xRy1ItKV6Ut1qJ1GfzpFf84pX6x3XLIig5i1nwUhM7lmbT9aq1trQcEB7N/yaOY9pZ2c/6kq+CXi090/JT0KwAUGngG06wPYllYRmkuc/aeWDv2MOHD4vbLwvEbqToygMqJp9p6OaZ8pKuwuzuGcYXpYGt6gjlrCiJENvL9jRvwIlrtoMLmCkjTrHJaGHqblpaHxbM7xcuXgzd5x/NldHhoUwk3Vhzry+UpfKERe7KBc4WsJyCsrTXdVJ+DFj76RSG1dWVrCDo0hTWm2ImDculC6WFNWFXP+/MP3qY4P3QQP/sm+++/10Bx1b/Yx3p1o5g84V/ZyC+0xn03xVY55p0kOk5/V61FwRqiyBAEArnGiAjPefK1dGBcnmwrwxkQSUHn/EM9ySrz4XApN80uMgpuHDDYuSw0WRAG11CRZsCHLVx6nNpLK65AtkCxHYQlN33LiZ9CFDK5D6pG2X5o/3zTmW8iLd1tc7kkzE+IDtPVKbhec1RN4x7+PBR2d6qGkiCJhbEmVgOz8dqskyczwKC6Qg2gmoYs3UEVMKE9bl6zaLUmI+9ItU1856xmXpfPVEFuQqNZ94TYLzPmXJzknueS5nNw+ctDwxkXCHr9mARVvdCM1/rr1oAan7Xz+HFlLWWsaEdLUp7qYVlVJn8DG62nQc5HbWKxtatqtlKUctGGalIXCv5wXvSgLNSonUqbVyrvGzdHO5QgS8xGV4UON3Fwd0QtDLtVVSwVCoeFXhr2Sut66dtkLo8c3KZXOFr3nXuWRawp911QbQSVDKOSTMfn/d9hz64KoD04L+kW/lFbpBs1T3TLRGUXYDdLnzjOlo2dQS0Z62X9bHDoSmLrpQ8lfs8V2lbFyszPqRr9uLzz5dPvfpqmRwdLUO8O9TbX9oB8vXVNYDCrXL2yv17H5T7eCVzcw/Io61cvXalzExOIocGPUqmBNnL6jrhvYYmoHU6hLh/vO/i8dtyWmh9HtCxq9zJy/fufpByf7fjKZf/EcchPuEJhDkHMdoQPvfi2d3awF9cLJsrS5na73qtULjyRgQiv9IIEt3ta4fRBleGAJ2h/tIrz2bxJgGF558pjWxoZYyxyLTwdtLJKWNwGheyEWIiB3RqAro9mocS1iDaMoCzqUmKFWFPgQPzMjCMBpARnL4QIG0dMl8tQTLNNRlbjR5tDa/LPAaI5x7Nl631rRTd8loGhTTuF8wT5uaoyZhuBbqmLj7fuFLPHmFS8vAw3wAvp6BnpVulozy1XApAPZry8h/uoFWx7BEu7tXejxpf8PB+ytGqpwX1GUcbx8enbIltCDDURUCT2av2J33BQdr7OxSoxzE8oulu75OucbVAEKKWK+V9z0xDof0FoscnPNMSHgUuishyWcYnKXPIKxy1bhUsKtjV/LVcFNA6V60La6b2JgaEsEKytz3lrQBOm9quoUO18gSJhifMI7lT53ZA2B6o4dHx0g34HMALxkksg4MD7UEy/QEnC4e+LaDh1BrR1XP8i/PI3MUzK0BKV5/kvtZJxdOqVI4PjmJZmK4Te9tdEB962K2u9VSD7ZXOulSW3XcF+17q7ioJTu1xJr4V8Tl5QaXR2zuQmI1rJI8OD2K1nM3uHm5aMHvvbrn3/vtl9oMPytLcfABRt12rqbpaJS6rwO8aRsZ4LJOAY3xojXS+1/GMiP/hxyNXaqcAm/MUYG0JNwqfDr91b3G5bC+v1qAdnKFf38KaMIlWi/HEBKk0z0GOPip3AcC5gFk32HUucR41mQTXWpEJJNoe7pqIGVdFZqDhwlg80whyc1TtUc38NUzBBQi1tLhQVqi8vy2TYx9kKhne5yI8EN8yV8aq3ZuJTTTA0LphQ6cxEfoDtIMb6j/CsllfWYvQC0KCWPy+VjlMR0GO0CQ104HkrWsKnIfM5u881vrtEbeQZwQbgTeYzEP11MrxPsLJc/WdKnwRQP6aT5uZR1vlqbRr8qxHLc+T33zYw6GVJtjEdfVe7pu3tLacFWSSD/c07/3eWDg11iGo6IZQeAsR+iLgAk0KVWldA8nGdKp2Txtxel171iO5pxj+55X6rnTJsib51RpMCMgIgr7QyiL5+a6C6fgXVzg0CGs9LXO6nFFWWhuW3xdtrpqOpSAP6tzZVXejcEKu7WwswziRhy6PVDdPaVzprPKAnn56jfRSRvgxI5Zbrp81CO9xNu2n0kr7QwsVU6V1S0lRl4CzfMQ7NTZkOc9EHl2MbhqLZXpqMgvEXbp8pVx77kaZmpl50q2+sriIrMyVudnZMv/gYXZl2EVJoyXUdOnhlS7ucmJvrYvHKec7GBjSUXl1cf51lLqbGFy+eDnzEb/X8e1SWw851+tC75MYzrmNjddW5uZuu9jUxPhY+uP1K92yYhuBdsW08EAI2nIjqHyS85+ED/ErYwtELowF1pctGthJYG2Y8GoLG/z+vfvp23erGBf9cT+nOo7F7s3qT/us+QTZaQj5an1rs8zzjmWrXJa2KFduPFeev/1S/GvXtPEdTWxdKpkmFo7lbQHGk94pPhWs+Nn8tpFMr253s/HEPfNQkNWeuiOmZx4JBlpnS8M1B1OFsfhtvkb4jd94pNtWYiGH7p7gBEqFTsaqjVuby3Qai0vrQOtPYfdUaFNpD2jqu7U+fuWZMGV9wnT8Vj/zLZ8R6HwqGDUN71Xa17bkJcC5AqZvCeYKgddOHzu2B4sMjcpLaS/rXNue9/3OO6Ri0XJYhqYctUxoeQldf+a5WizepRBNWjaZl+OKkLc9OVpUrlujoktafDaxDmmogGtd6Ca5WFcHbaAbKW0U8N1dNDp/5855DYWoZSL4yqPJl3Soay/WjFMK1pEBA69aN4ODw5Imz3hauPC+70v7Vi+Yk0tVrPZget25TYKZ7WoCXrPM0jxuNNekh5as6bmQmoFyiB0etLy6fG4HI0+tLCEDWCbDQ4MBVemlNeSyKPK9cZhsEkkbaQy4b7muWB2XQ32tK6dtYre/a2Gfn5jIThSbG1vQqA601LKzDC7DogW+ChY8mkVyl1c+XAzn7sP58huf/73yxS9+pbz/3mxp7+wtPcMjpRcfsX9stJwbgGAKjgxKsvYOSaBKKL9XgZUHJI4N13P2TJkZ6Su3pkbLRC/g06YfXa0DLRsbchvGWcVKWV6Yr2veUMkaszEfBYjGVArkPo6YwXyakz0JAoSZuh1ID8gr2NiIdbxFHfVrdN+GhG5PD9KTUUmu1fgNqc4k0Ge3oz63GqmpW54j3VoC68g7vNcIcD1kWOMcdQSsw8ubxtWasrzZ7wrQlUGyZi/l9JAu3vesYKPGtqg1/dDXcksDK9OqUC2PrW97cO2Z8vh8804ea53NdZWEbZI3vO5v3zcvrzbPcVY6CDBYbzB24greSz5Pz5pYPaRf8uZ45nKsFg/LbrnzXKt96uP+Z31t82pRmVfN24XmddP5R3nll9ptb1kEz7xpItRNheWs7rq6okFnrTrLFOus9UxAMwCCEJoOnzW+5fsIHu+raGyzuGjQwnLlk9PC6KIaZDU901E5OWzDuIvtadljpVDmJsAu0CVcQApaf/Zs2Svmbp9cKE40dXsan7EzQ9fRvdrmsVpUulmHmN8GhLe2twNO5nNAOvLxWcqhEtSyUy64FcpYZi0r3TBpa3BcC8ZA8Q5ApqciPeRj+dGy+a5xKcc1fa/je9+pR20bT0dOIrBrO/vlH/2jXy533nyLgraVHlelB/WcvOaYHKhfTiAY4tBiFP6X6Ao0ZwSbBGVQS9gFkaaHBsrV0cEy1UODwGmyhAJoI0jULXzEe7hzulaaypWJaLSnpQsR/atuDdc4wlx8dysVx2PIxY598E7dw6m6GiKL4Nho1TBI0qhCZCIyYBX0OtbHBgqhI8D8U4PhD5+B2NmMLExeGaU5KrDUestMmt9eqwDhqN+qgbI4F2lE6gBhR+D6W3pYHp+VfgEpGUZato7me02zfnqtOX0/zN2iYXP6uzl8Tnpar4YmNZ0qdGkh6ZNrtV4pP9aBoCmNjC9onZmW6T8tg/nU788eKY/LtuZZ2tZPy8Rz5lUVSQXMgCmHSXjGDYNGDiRU8A4RwJRNoMxZ87Tutk3TjloO2QrXDFqHykdLJu63bWi54GkD6Fo7bW2eHflumhvGNq0nWZhNrD7Brd2y1jbQPRWU0j3Pp5ZMAAvh1K1ywX3dloA1iTSukbVs2kKq2+NrXfe2Nsox9M3yG9KEOqQ3FzDTcnFnEtdbFmhrr51tcDbrNF2/fj3pr62uxhVrNWPyi4vMpzJqd7dxUOOhXnNvMwEoo/LhH9NMOyOTDuyN4uW97B1/Wu6T7Hc9LPEf69g+OVlsC6h0l3fefa/85//v/7Tc+cYb2WXB3QTcJwk2Rrq7yhldCgtETQI8MjkFyjKYJsa92gjVTeiFUcb7usuFkd4y2I25ySMVefnCaaWW8DXd81ozTuIabCPLMCAtUk8/aDAZKa4WRBa9h7DEpqamAQn3FK+LbJmO+Ttsu1oTjn2QGbUcnmkAE20dElrQk+gG0ET+5M8zNqxuZurHb8tho9TfFSRycE16NOWzcV2Qa30Ni4kGNTceiaAIzQqx+VQheQo4fjbfm98eT/LhkIG//Xd91iOM3Crjdx651rpOs3H4X31eoFbDNxo41sMZ6arGtRfP3RnrzgaW3cP0ns2n+f3s6YFoQxfaDNoowU8+W6+mKPww30p3jwpwPqLFKI3cEaK6P/UkhwCh+dir6pgoYz6mJ918xyPAyrOuY2NshcxCQ/MUCLU05deM7QmwHWSOXDMcQvc8AfacuJgCADzhKPNzygX1aepgveRDzzPkewxIHju9g7rYRikvZ6wlrhmr0009Ptzjd+2REojk1wCNgXDy18LZBgRVXrp9jymXi8BfuupOptfK7v52WV1ZivXZKJrQ34Jxmp7d9XUAbbV4lDdlRQDyeq1CbRSB0sGAWpWClHyqgv9exx8HcFKUw/aziyc01AnENuC0u7pSfvOXfql85dd+Pdt2ONVhILNl+0GLcwXZpdJoEAhmTFWwcUuWBGX59JBgEtzGdBrCGBr/xamxcvX8cBnvx9zEWnBnQuvmuAO723xXt6rxM9VAVr6mJTM4mrQ2riwp4GU+C98jpLzv81X71HJEkIHlpwLt1UrQVJ4LVdi0iOq6sRJXf98HzG8IDeCOhoKGzC5DRrND4VY2OeKekL+N6HXjNLvbe+XBg4dleWmV+253059lK7rOoVURwkZ7pPwVAVLfptFrmWt9LKOfXqv1egpSz54eoVurXt/GfBzNM4l7UCav5vnWNADhxro4KE2T3fVnOs+1ZSEqfyeG1xLY78yjOSuoc5Ku93Kf9HUNtAiadtbC0HLhhZTJNm/elx4ye+WHdmi527KE/c3z9RUsTxQVQmmMQ6uCRE0op1WFRInDCE7mHQuYPAQg87DuKSP5JAbEqUDuA7Sq1Uw05j137jB9Y0Ld3S4B4dIo9kbV5SVsi7hmpCuAGYQ1XV0ld5JIEFjQ8dm0n716uPwBm4P08lklak+5axrd/YPUzXwEHJeHUXli9Z3hXt9Qee72S+XC1etll/Td/UIlK2CHnKk7NQAobLcMNkQpWwbLWbdPbq/8Dm9b/oYWtoGH5XTrH3usOijD9RvX/8QWjtz2bScNcGqgjVzK2MhwmRgdKieYbl///BfKvTvvJpjUPzKa6QMJuFJZrZpDrQYKWWM6WjqcoCg1TsHr1IfKVF1UYqKvq7x6/UL5c5/7TLl15QIN1166cOc6KOn8owcZ25L4C6caLdYODCrzyTxeS5wHBpC5Rs9PlOlLF7OzogT3kIkURsuidtCXlugyUKwJiK2mseYKnOAkcU3Xrta+/v4sdq7Wchbv+PnxjL1w9rDAoLBVpvJocTyH9Q1gkJ4Wlkwhc1inuBG8I9NLH3efdOkLx5JklwgFEMA32Oi7lkV/OUIJ3WraT8G8AZYAPPVqYiW5/7RIea8K75ML9TPpCC0hQ65XyxJ6IASOkdGkV+umA6Cvh7rsZbCYPWpq9SyZwMvmaT718LOCZcDXZiOd0CvPeO8p8AlGASVoGvCDLg2/GN9QG9t7YresmW1vb/FZhcK0bAvdIy0ALXFX8jvLd7v7kdZW3WtAVUtXsLErXYFqyqBwhgdQfmcBVTflM0a0jWtj4NbytKhUut0ltauv9PS45rUBVdInH20/KvOMoJIGbWP5pGn4ToGGnu4GkfFKfFeI3QuqDok4SW+ONKFwAf0qB9SLOsZ11OynKB3Qf2xsorz88U+UmQuX4Vf3cR8tQyPj5I/l0ygwPl1gznCHIFMnMRufks8Em6pkG3mxltIl13g26XBP3neBMueY9fb1CTiVIN9xWP7vPKSGpzal3o32UTdM3Tk1OPALru43hvCed60Pu/Qo0MrcQlldXCrj05OJ3B8hRDJ4NBgvS1gR0M+4IXw2TJZdFTmjobgmU/V0nitDCLDdlvr1WUYCbT8wMFTGJiezDommn6cAo4V0RLk052QR16JRQKcuzJQR/NapmQtlwN6DWOGVaSVaNR9ruWpcwDJDUJlNZjRg+4T5BaRaJ+NIWjW9aKfpi1MAzvks3u1uDQpZlh9A86SXJILbEmq+qkmsv762jZgh6QChi5i7OFd9pTKD5mvcBd6TRrXxn1pipl0ZwfgOmlOako/fk6/PeFr+aHuutb4+rZc182z+mt/ea90nLfNWcO0dcVlW93kXmBUOy63QLSzMZ/lJy9GY4eZRAaPm18oyn8mfwtT71aKI5ca1BGb9bb0VSr433ccqGEsoTxn4dMXGXhh9a2cTd2K9uE+T7qrt7M6i9kzaG6XL0Q4fRSHxTujVokNjCRrEF5xqIS2XiqAqKDW8buIe1vbcw/tlcX4+AuSgV0obJdcLjzq9QcC17McIczsK0zqZlyBrIPfY0faOUQKk08MDD2TmPAKTtsfFShxMoBHsJFXoVE/dNxtqD0AS5Ozlku9sJ0cHG+ydmJoqPVg/fZyCUkbU24bwleBQlX5t36etXxtIfpMHwgvezzP1u7So79WyCjYODVAGsnTrmfKPP//7X/oqj1eheub4boBjjuKE9wQch2d27R4eHt8a7v+poa7O3nEYbBDN3t3VGUTLjplUVBPPHQSHpy9kU3WZwV4mCyN6G1yqRagBUn1UqEflHGjmqSlbzVjLOQgR93E5FlfXsojX1MWLZXJmBsbvLK58ZuXtApS5ZH41nQPzjKRrrWhBODjPkaYO4w6AwEBpfPJReB3ApMCGtCkPjAOjChhpfK9xzz8e55qABeD0YNlMjJbp6anEdObnF0NagSgWiO/bKl7kSL1IIKDIdZkjLhk5y+R9fb1ca2kV3ArftEx+s/E9ZPYM3rLB+R1rUcBRSwFSWjrmE0DKtZq3+VW6+qOWxXrEKuSotdNNyo+Qob5TS+HzDXiYv9pXxj7c36XsnTBzR1ldXi4ba2umkPFStkl1c54Kie/zL0eKxveASu5Vi8JTJV275KsiqkBTgdz2S9sioE7QlIcc5WsbOkzBIwtL4WK4r1dHpy5UC2x0OcJjCCbpNPSRfp7eUygtZIpnuSxfq9COgDbQur66lG7ndt53wqbvWSY3wOvsdv9uFDE8WmNQtefJfcwM9s7N3i8b66uUW6vzBBnZzv5Y52h76+qhktGikVfM25iRtJBOoQn5qYBVSO615mLuXSjhZmDggwezZfb+/bK9s9cCmaqUbVyHYMTi47oK0ooKGhVQ+OPT6srrHg2NfEaLRh72qJcFHztRDCZvJ2AsF30we/9/+Y03317OA/V8cvxRgKOVo4WT8zMXZ35ovK9vfATLQy3S5RR1QEcN5+JSQxMT5fzzL5a+i5fKud4BiIVbBQi4jmw0lA2BJku0H4a17FZS07iztxuCcV+G4LfmneQfxn1xekIXeUxdvgSS1w3ZHQcgMWR85UZCRwvBiAKJsaONDRiQ2rhQ0cjoKKnxbEuAHItgQ6Ybs5o+lTkEm1hNtfEDEAIUvxMMlCmx8MbGR8vk1PncfzQ3l8CvVovM5zydKqA2TIVPWyi9W5w2uqCkyylgOsnQcRBu1+q8HIVBY6Qxe33HBlXDCswdXbgq/NnQBrsFIBlBWviudGhxhBmHNgqOBUnjyrhaFBDOdPIUUt4IfHP63BMmh1bx88nTshm8BBfLWX5s4EbZ60Fh8zyv5mzeMy2P+lm/m8hjVxbIswiT7Uh5XGsl7YOQqI2fuM3Qv2p+6myAUkVB3XXlpbuBYmMT7p/eh5WRLZcRfsGGxKm/7kG1emQYrVqFxfZz+ESUDOl4SBHLIi0FOM9YH9xZWpgrsx/cLZ0870hdaS5N3nvnHays7qxLYzpaVlpigqSKZHtzrTyavVvOnh6XYXi9zS5z3lNR2+7yjfSJgHP6WcHGclv+auEqH8aEnMcnALhqpfuHGTsSVExjeXmxvPv2HYBtHTAao9y2ZZ0m5EaOKkV5UJBaxhpyDFwUFDzkn/HW0KF+8KW2m2mQQeUV/pQzaZ42oS2kpa/8+//h//Pf4cNBWn9sC8ezAZxYOH4+NzFyYbyv58UBAKdHoqrpYYi+YSyIyfNl6tZzZQgLBxsuBOgdGqzaBiLFjEQQbFiXYuzH4hgZP196cM16eE6r5Ryoe9aIPgIrsSW6TDFOw9qQhxKNNLwv8Eg0ta0CmcaCifiXRrEKdunZFehkNsuTWJLCybNhbn5LpAAONbYM2QAOfzc9DjCoz+rvG5ATpFxyYuL8OAA7ECIvzC+U9fXNpKfWkflj9kejtA7SMF9dJz9HAGeDcPkN0wmSfrcXwM30nJclY+zv1bWRrYfWhntUS2/bsAoKZSc9tatHwBIGV1t7TQ1qQwYEVCHWWwDhjCuRu5wylF/zS7ESJKm3Vodgy3vmozulOY6k8A5WTgHUYdhNGPtpcNj0FJjHEbjMwzJ/0jAP026O+s22kJkRaNo32hsa6tb46SFD63ZU+rkUw04sHGNbuteuF+MAOt1SRwAbv7DtnHOkZZOMU/dan5SPq3GRoGNcL9IyflOtGp+rAGjZva97vLG+Vu6+/VY5x7WR4eGAnXVcX1spb3z1a2UX4Ze2UQDU34C6oLwF2CzOP0yM0s0a3QFCvnUEtlZ/5oKlWJSKk6+huXRpzpSB03FeApoWpIPx3JamC3l00F8FnNOsePh7v/s74U2XyxDMTDtWinlSLq3jYZTwlavXintsqUzIFPDqC/9UhSnTtOofI8GY2UFmogs2/MtnQhMqgQN7fI/+zm9/4fP/gBcFHMlcm7l1fC/AMSfvqeYbtwrl29Yx1t/543mAwrl9rtPlDcpeev5mGcRndBlFA2SucuZiXN0U0ljMJo2yu1GDSheuXS3nL18uPaMjGdvTO4xJCLMINgb14nfjl9JkmXHu1IcDXKsNQOtAFG5V1MNySEgH4Ym2ak6DdQqk8ZnxsfHs4W211UQhFD/SexahRShhErtBu9GIXeSbxbJkPrUz9+oKb/jIWBaDQ9zn0z2t3Nje7mwbS43snBUbt2rD8Hga2jzMy/LFCqIBBRctBe/nHuUXYOy2d9awdUpTyGyUQbfF00tNuRvLpmHUxi1VnCoQmQav8H4KxGPCTIDBzxYz5zN/NR3L5Qu+Z0C4Mit5JU8tDJQHFk7aFCHz/Wqym76sU59Xa3Irgix9w8BcCH9wepiVxfe6YBPAhgcEDMEtvSNxI6kLD6Zd9xwdezaD5nxvHx7RdRgdHQtIJT3LT5kE/sZCsIyyjWkIPNn2GGEJUJN31eC1jE0MyXx0mwS4edwhl891CQYt00742jLP68LcvYsSRtFQrcX5ufL+nbfLe5z33n+vvP6VLycW44L+0l0LLQfPWi+7lQ1Yx5rS0iPfps2iGGwHyp5xO+RngNhwgVvi+NmjAYD8aAFJ0DXcvXfeegtrbBGXbTfWnzxa28+gsFZbtcx05Xs5a0fJSZmcni4Tk5NlACPCwYxaQ1r16WKHJke0q3OnIpsQWsAVcJRb23R9c+s//Pzvf+Er1E4tmOa1qs3x3QCnOeQcAaexcjrnN3c2Lo0Pfuzk9GTclb90A4YBi1sv3S4DWBKnMLzGwinEewwRDze3ys76cnn07rtl7cGj0g3B3BR/5oUXyllcpfYeLAkAqA2AOCNDSjAqlYCeCEum9gJkZjoNs0O6W7tofCqoxtve3Ywro4Wws49VgNuhZaAwu+CWhHWFegNmGaDEezJyGtPUaUwZTQYfGBguPWiDLiynAB6NqtvY19+DWTqUT11IB4ZtUi+R3viQy3O6dq3pVF8dzcqnZVdQnwUcFyJzSUg1RGV0THuao7pOVeueWixpAC0EGuugVaN1w+Uwa3o0ZCAAJcBrInmn9sgEcLhXLyfB1DXA5MFngIbnw3zezz3Tqh9cIX//r+BR752W/V1ovLFatgAbt8WNBRBWaR7hP/K2zh6xEqi3gmLZbONaDsuUJHNajwpcCo37de3mjEXFb4FPoNkW4Mgzq99RPjsUBBsHpskzDm+wvn73ueTPWV2Ts9VKonzm5W+rmHljsWqqgvE9nw9Qck9rZQ1LzriNC1g5c1ol2jcID1Ped771Zpm7f7+MoDztSDnHM7ubm1h/q2UOMHrjG98IT17AtXdZzwg3NFVQjYkJCE4xyAl/ZZ1sTtvIP935xKEEYuio12B5lnDltaYHBvqjFLVuDeYvAURvvfFGWXr0KFNw1tc3yqaL+sMzgrcxtvXlZWRir8rMtqPvH0dmHHS6d7AHresqjAE45Fa+1o0bxrKfmjpfJibGOMcTH7146UKZxsNx8uajR7N//dd+8zedvSkDVI33zPG9AEcO8nzWysk5MtjfMTjY98kDGGF1ezvr2oxOTGDKutIZvMFDmvKPEYyjo/2ytrhQ7r7+RhkDaCaxaq68+mppR6ix3VoxGwREvqaRfdugnOkoCDKmA/eOJRJpnqL57z54WNY2XfjH9WTXadT1bPHqRE3jCG48F40BwfphiB7QW5DwmuhuULYf81OXTD+/n3L39Q3kOa+J9nZxj3C9v783Qm/D2PuxQiOtrW7CiJUZrGwPVpHzSfypsNg7VuW0go0NaSBbM7a7V+DoiFXkcx4BBoTtKUBwkoACINPLfKav8MuoaiW1VQLuBjxEeMGKM+4Bz2mhJbHWUS0LhY9HoUHe50fAhjOCn3JYBt5LOWB1n7ctycN0tWzmH3yAEN3F8sRaow4CQeOmeCb9Ftj4rgJV1y6CLmnvGqtQOwYMEkvSZTM+U3fcoPYBVvMNKEKLBOYRMNlkwF4xwN97zq9rtilO2UkrIKhiSZ2rhRALx7aEF3QZtIytX43NtcCJ0/IlboQ7ZpzLNPdRZgaKdzc3Wtv9bkfJHezuY8ncKV/+wucjJG5HpKKyLR2oKn+6d/39B/fLnXfvBBymsLaNe2phJ1itnMBf9nzNP3hQ3n377Wz/ohK0Xr3dfbQ/PIbrGFefdzVBFx7OluXFeYhMmwMyTnhVGeyjhJ0GpHW1NL+IUgBUIi/7fG6VRwDj7N33cAG/nDWDFmbvlRWe3+a7S1G44YAxV4WdQsJvR2VrdbHs4LrNffBe2d3eLCtzlPMbXytLvPvgW18vb375C2Vj/kF54wu/8YW/+e/9rb/lm5zfFXAg+Xc9lH5pqGUDOpRBzmHPC6ND1z738Zt/Kwtr4eYYPHtuZqb8+I/8SBkdGyuDIyOlG0vB0ZobaMF33vhG2VtaLVewas4/f6t0YqrZ9+IBe4dJM+WBih3ubJUTl7mAE0R4GWF3ba2szz2ksQGX9a3ylTt3y5vzy+UQLHQ4u6avzPX4GEuChtZcNxibLVpwgwQSkk8DCx5qgrHxcYBmOFt29LlKG43p4YhkLbCtzR0aZz1xAcd5RM+Qjya8PQLGF7J6PiRVC3oY5G4OBVdm9tCSkTll3OGRwWgZB/sJKIKrcYS4R5Q55ODPHhndNmMUAqRa1lXgXAXR53V54o5ZX4OPYg7/qZG0zqYwiwUgtXnWd/YvAqcrcxptaxM7nihTPrgfYDE9y9Gqr+0jTWOqH++Xe+++DbO+U87B4HZDG8MTDKys4FDdO9OwXNZeukMX2sdlHQxSOmxCYTIPY1M+GwuL09+OQ6pWZ3UfBbDNjbXM+ldQhwYHo90/+OB+LOEr165T35lsvVvHU5k/PEFbVzaudcnSmVyzLQQQChu6ClpxY8yMU+WX9YbCT/AXzx0e7pQ5hGtjabGcx0WvVglWNFbDjjOlV5cR/gUUGS45ymFze6fcuzeLe7FRXJlPGpq24Pg8cnDzuRtlbGw0POD6NCuLS9nEUV6xzeQ73e/zM9Pl5vMvlvOCFBadk0zlxx0skY2VpUxQ1arpQ96Ml0ozOx12KNedb75ZFh8tuBhW7g8acwJQrLM8qPSdPXMcZOiENw8QkoC93fXKI8r9XN9gOUUe28AO92E72VwrbfCT7W8DKwNncGfFAuOjb8+t/sX/62999Z+QpAPeaibfcfxhLpUtYIv5jFLl2bG5t394YWJ4uruz63JWoYexVkC/19/8Zrlz510aAUtgbr6sYtZ9/fe+WHYBm+dv3y4jN66XbiwhkKj6xyQtn9nCzsYVeOweVAhlYrvt2o3FwHDRvAhaG43glPsDmFgx6kQLpQuaU21tgjaujKtQOVr3MlaVo4AFBgntlAT3oPbTQLZovovGcvlE1zHRPBXNXVxMRHGckd2uEzDa0HBdozixIIXeCvAZ10cGpw4yvNXyng2o2Sz4pWcKhtDn1gKJic87PhNBbUmolo8+ucCotjQDUk3aApUMqXUjHGQZBxghu0r6lHWnbMOYudZXAaurIQLxanRO81ToHCpfx4XgRvCZcrRAoh4yYI22HO1tl3e/9UZ5/603sruqvWoOQoz7w2F9yTxMaJni8lEOy2kZSIb8alzK8ijkCoEuloLlaZ3tGDDGZ5vrWljudaxWh+qPcq8X1/gbX/ta+b3f+d0sq7Cxslbe+uYbCZC+8frrKK2DMnl+EiB1PRoVUbU4z56ztwhgoaBnKJ9WQdLnU0DLdBUXpYL/ohwo57lzdgLoRmCxwAsPPriXLmynB4yMjUSwDRbbW2bbzj+a5zldf1c7OCSNkyzToHIbQUm5Towzt33vDPx7CP/t4cpkThTlchcU6drf213G4TNX6htGYQ5Rly4FHCA42d4oxzubpePxYenh2nAXvEI5e6if04P6SbsTBYR2LucOt3jmuEz0FFy9rjIgK23Mx4LZX7xXTjeWyuYH75QzPLv76F7Zn58t+Mnl8fZ6OV5fKY/X8YqWHpQzOxulHRe6Y3O1nMMgOMMzbZTl3OFu6TzYLR0owvZjR0Af/97/7p988f9ILo71+K7WjUd45XscDdDYQ9XHOcSplTN0YXzoyk+88uK/H/2hYJE2bKU6cy3EaKxzZ9rLUE9XeenWC+UHPvvZMvOxV0o7IKIuCTDIjMleLuc3zLKHuaaV4yhbFzjS3HVg1C4gtjP/qOzAZK698e7CYnnz0XLZhnecLuEYHZlTl8LxOXt7B9lkfubihfLapz9dLgA6TpBzzQ6XvJh9/24mhGYOClojC2fjW0/hi165/hyMpotUF4d2OxDTXFvfTKDYiL4BuixboNWgyc5f1axaNlVXarWkF4Qz1g0aRuhwkJQ+uM/I7AKIAmcsSIk36NkP6LkwklZHeg94T1AwDmVXv70fujiNC1T3DwoExX2ZuXABTVv3rhbs4oaRlsJvaffs5dEaQoA12zPP5wno2B7mx/8I5N7uVnnnzTdj3XS2ncbCqEtw4FbyZNbjMW1+2U1tGwj6UsGePi0uCEV77JWzfB8aHcO9wk10RC40V1EsGU+ADlpmWskqEnu+XIPFOIgLQMmMd3ATfvNXfy3KwiVSpKPvuQiWi4wPAEo/9bM/W36a06k2Rwf2QMIXPONSDI6Cln5aXba97qCnSkHAm0AhCvTtgJNksA0FyIe4IW8AdNL85s0bNhzuynxZ5nxsjJGy6cLbGSD4yBsBzbQPEgj9jdfZszXK2QNdquyoDKpbJUDZPjV2xz0tDml7Yk+moLhbjo2rqOwovzJnEDjWE3VQiespHMOrj7FGO86eKV0AkcMWpF28CEraxjuxSh0mwL3wjzxM3iokUrX5KziHBigQnnHumdNXlHZ5UovsEF7W5dIdXtg9+p//n16f/Y8kBadRcUHnDxzS6nsd0sSyPutWCTqe/X/m1Rf/6vTo0F+QMS1dAn5WiCKfkXgU0G7T0d6B8slP/1D57M/9fOke7E/vlfrZpBUSixDBgbkPYe4DENzpDvYW2RWXSWGg7u7SfNlyyj3abnlto3xl9mGZ24bBMZ9l78zVUnPwvIFkrZkRrJKZixezSd8uIOSAwD00WaL2EErfl1bGHITwNhilOaHcMmDiEFyzt+zS5avl1gsvlZlLVyJENkwdG1LjTI3JLLNYF+NFak2F3TRkYmeGLy+v5L3ak0KpeTfvywzmRwEct+E4HxlUQFJrKjQBMsrmTOgt3D01sUyR4Ger+zogR73GJ8bLMHXXDLZcUtl0tK4EiG2A/QitZD7GrzIEn3R0p/yToWXw3a318sZXvlQevPNOGUB5WA97NVxBTxCx3Jnrw/MyncKfeBmCoSAJem4Fba+KI77Hp6YCNm4ZRFa4jB1xsYxRuTKjwUv3kjIfy/xo9kHWQ3IVOoOb1kGrVAF1fI8CqmArLLqgdYxUT7l8HTcLN8Sen00UhWCkcDiA0CUotDh0T9I9rEIImaAjgBFaQ4NO0o+FBncptCcAi3OZaFR4FNefdrDLW6F36oFgq8WXzg7aw1Ts1Un7Ud8TrAJHZbeR5xmFVEWiNULmKmtP+Ug5UH7Cmmk7UqJ+8mYsWwnjfygZieQTlTe4zlN5jrbJT7/zTq2Rd/IKPINYt55PQ/iDPPyo3MLzJChvJWjuc6ELUmsHAHX0twpQeUDJPPyrf+fXPsntHc7v6U55JNvvcSR9Tq0cx3r3czaxnEGsnMs/9tKtv9l5rn1MvVm777jjARHjYmDrH+PDvnz9hfIzv/jnytWXbsNl+uYySw3IKaAyK/+lEQ8QBgUpXaMwZ2IgAhHm6/biXNlzdXlcoLcezZU3Hs6XzSMYQzeNbGUWF3+WeRUuLRQH/PlpbMBuZxtVxlM79jkGCE3Y1tENEGLmy+hYVdub29lLymcvADKXr15HcForuUFHA7l2l9Z4hW6DA7QARxhpZWkpAc7qT9eR2MOY06tra6S5nflRasIMiCQ9hUZmaSwkwci9v9Qo0tFrMkYYgWuJ5+CerK2vRvic02RDyRz+aclk6MGVqxn27jve1zXMspUwvZvRa+WYtz08mYsDI8lYukKma5Dc3pd/+Pf/fjkHXa9emM74IUHKI3OYEDRpLh1qF7auCbSzMwGB0nrsIP0e3ILpmZkMwBwbP1+GRrRycMmQWF0zQfDhgwdZeS4ACj11hdTENTYkDfzUrXQSo/OM7JTQcjuOoNuL4gDUCdK3U8B5T8Y3rH+d48a7psVv4x12/abLnTLbi+YhDwna21hXO/Db1vJi2V1dLicAbxtWg4P1LIdDNY7R8CQXsI9FAh1si3rAk6bGbwcchtepFw5X6K+F2slv3RtqSOPxrK4tf34lh8iGKyakUDSgg/PqD/Pi9J4sEfrngkyQ71nkzd+cAYu81DrzkoaB33Ih3+pH5UWT81ChZrhAqxxJmzZLDM7f/Emvrz5Y+Cv/+//mS/8Nr2jdNC5VK5VvP5ocv9dhSzS9VFo5rh0YwOHs/9iVC69+8taVvx5CUVITS48FeeWaNKGQbUePy+c+97nyuV/4+TKEloMyFB70t0G4X31fykhj2COle5W4DKdg5JiPY7TULgyws7RY9rc2y/zKavnq3ftlbueIGlpENXwFHBcbSpCYBtWyUMgTpA0/QFQY7JxxCK63o4V7h0bL4NAItcVN4okKIk0PSD8ApVXT6vKG4HV5z2SZBtIlMz/3WXZWuwKiaT3Q3x8XREB6NLcYBrW3wTEpAo5r1vps7bKVWI5FcRAagGbCadLKxInB0IQyr8KksKQbVcHHslDY7eVZWVkuDzH1f/bn/1zJEphkWoHxaToVgkjd6/xpFju3ZmVxoext4r5we/7hbPn93/1dXNAHpQdAGoAWI85vww2qHGkPEgJD2S1/LFoaPCdgrMulq5bxN1xLvVrDB5xz1IbbkpHb3FPba/JLc3u+tPLkCy1E55plkFyLp8Iv0pt6G/9wEmU2sqPN0pUbF7aCk5bq4fFjXDJcsIuXSnf/QNnUFeCe1DCQ7bIigrSaW0Vgmxvc34HfVgHBnUez5WjhYSnbK6Ud0LFZbAPLfZothOCH9ir0KZ/UjeBz8swaunoD/tyjbgZj5Y99AKyHEsz095Tp/u7SxfvKqEom7cy9TKgMj+W/mma+1SPeQdohP3Ij9/ju37cdPJZ3fYYy1Xdb10lDEDbf+gBvc8b9pszpycx3IYrneaQOPvX1M2V95+C//Nf/k3/81/j5rHUj4HzXg9f/0MP7z1o5TSxHwPHs+Qs/9Or/ZHSw/0dkhBSWi9FSrcIrSEe4GOODw+Uv/g/+9fLcqx/Hr++Oxmme14rJtHtNc6wcfcQwLgwQDYpGP9reKEebawDOEm2PtUPD3Z1fLt96uFDWDnEVHpOPy2EYCOS0sWRSA5QuG6G1kXEWpHmO/PtGRsrY9AxgM4JgOKrV/YSsamWcHsDCUZrpAYNBazxGf9qgIvS0fgI/1ZDJ46eTvm6Fk+dMw4mpvuf4kZGx0ew57fwey3RKAzt0wO5981RrKLimLehqhRiAd6ta6alwC75H+7gs3NfdSqwLK8KV2LRU9qDde+++Xx48elQ+/cOfwaqYtjHCVJYtQV7Lze9Ge2VtW+rlSNk3vvJV/H7jEJ0ZamAcxXI5AEz3pxswcME04wO2jzwYTZoaQDcQUaAMc4Y81fLLhoG2RagioFNHlQt1iPVCebwe9wR6ZUEnQFBLJouqwxceVTHpivjDd2v3ftwYTioY4dFJ2Ts8KRt7R2Ud3tukTbpQHPagUqDSgQVovKeDekrzdP1Cb9fwsf2c2jLCswN9wALu09HifDm3vVZ6Tw/So2McJOVRUKmfCijuGWUZmLxQzvSPlDsf3C9bh6dl68y5cqAVRwVVhOm0WFuNBdVD+W+MjpTnJ4bLSC/8jpxKTkW7rcW/p5g80iY3OAXSRrmH5vxJjhx5pIJgczEfMilHBRLfrDzRusi/aknabsqcfCEwCThpS+vcuudzvqMFC5g/+it/+5d/iFS2OZ+N3YiS3/VIXf6I41krp4ezn7MBnb5LYyOXf/zVF/5GR/vZMetppQSbMKKfFpQH2w6Oy4989rPls38OK2d8IjRo4iaJVdDo+regTb5bsIZxYw3sb5cTBymtLOJaLZaDra2yurVTvv7+vXJ/daMcnJ7DZAZefd/0ZF6IYjEUyp6ePrQsbhqa9yy/OxHSfkx7u8Yfn0j0tjI2ASBgmWSBJgTM5nKEs9rX7wnKHbtUgCZ6ZTpNSgFFF8VDN8CyO8JzbXk1DYMihNmHy+VLl+PWOatWQROM01MTUNori4tLWBT3sqSqronro/TC/NOTbm42kV4r83IDeeeS2T17SH11Py5dvlw+/olXY0Vsw9S6K0PDQ9U6aAm1n01Xr/EXC+p6t7qXTq493NnLRFytEUGBh9S1AMBhxp+cYFEcIpin+8bA+M01QcIFpPhCuioOzoABb9Ju7r6aZ20XrTNoI+1UMmF6/skzKqwzWBBhDAWZsklHhYrE+MYvvqYerbooFOdc2rOHNtQqOttV2rt6y+bxaXkbl3sXJdTWoodxJ4H+kLIZyB4ZHYM+GuuVv3TRBHjdNN1aR35LY13NxFOo+yDWxjjMPHDmBIGgvCip85dvlEMeeOvOW6j3ttI5PlX2uwbKN96688Sqc2yPJNqGf7M4Frxr0HX/YBer6TibCbxycbxcGQLQT3ER+bOqQmelwtNDeggyoVl++5//88t/MrynP7ic+/ld70l/jyhyPgVcAUdL2O/WXcDxtB0QQt6pcizvVNcf6xGw/Pz7D/+1f/c3vv5PSUbm15X6Q60bj1qSP/ywjJ5aOdpSWjm6Vp6CTu/FsZGLP/nqS//rjnPtY1ZOclWtXAljj9UpmnmCRv43/tq/XcYuXihtMLbPSlKZ0W7oNoSD2oSJ1fRqUUmWdTrQ3scObEI76FfvGdPZ2i0P0MTfmp0ra/uYz0CbvTQKeaLnQW3MdIjo7GEDhW710cZvlytoQ5gNYgYUsWSMy3R0nsMNaK2ghiAfSmCFMwJiaW0mdWht8AQZW1RMz4QAwzu6GFpV6bUgfddpESDaz+h+4P6hxbVkLKfMLXBl8XnBzrIgQLpwaqQGMKSN7ofdt4kXQKMwEe9ZdmNQ5qWQjOAW+OkSB7EMLBengvVY36yVnvkfwPh765sBemlf3dj9ciqwko9q4TFubcZeaYlS/8dHgAPpWc/q47eUB6ATBvUt0nd51OrAtASEtGVcXYVc4V1jNt6XvqongSFE9Z9pp7y+3LrsSX3baMN2LJcznXj7gI07q67hpn7j/v2yCOD3D2K9tp2LZeGYJku1R51UdA7wVMFowVlOez+ljVaToCOYqWx2duvyJdLdyZb9uD9jnWfL9NhIuXHzxXKmb6C8/t775Z2775eDx2fKFuDG4+Gx9ILSBlbB0fFuiugCZdnPHmXiFjoZS0bVhjvayscm+8or54fKMHkr2AJrYnRWmKeaoRPytHAh3fMM9wNEea7KnIfQ5Bv+bs4K8jztJ7+1dA0ZmKYg07jJAk/cd54xlilvywuGLfz9m+/N/g//z7/19V8hea0bmCHWjQ3t+T2PWrI/+oiRwqna17Vqeq0a4OkBdC789Cdf+etn29vGMvpUggg4MNM5CHOW+j3GxP25n/+F8omf/PHShykZJpXZIKTdi7RqS1uKojAlFVPzxSdvBeqOENzd9ZWyixWwh6Zf294p7y+tlPsruCAHuD4wtF2+9tZI7Qg97kbmhEBEV35zeL0DE90lQsYSNER4GV0mcbCgvWRZKRDzJNvA8IxAaqOlUaib5EvDpVkprnlTTkfJ2lA2pgztpFAtCoPJBn3VJFpCmuaCrQDjc9LsAMHeg8nPnBzS4BCce+4gaRcmnAodOEnf2M0BtDg+IE1oKDOYr0PXXeJzn9OAqu8l7nGkdmopgsgw3zkVdgPK1qZh2gg5VxJP4DuXbKrUVevEBbgNXLsER8AhzwI8Pm+9+J4QqE3LX95rCYvpBVgsl7laHs7Qn0/pEorKG617gpP0e0prA8JYDt195XEn+q93oJzp7i/7WDb3l1bLO1g3NDgCBLuSroPS4saShpNjbfPeAeNzvWVyaqoMDg4maO1APp/X4ozy4HSFPHscFW7TESik6czMVPnka58qd95+t8zj5p9CBicWt+yBlDN/sI786DikdBRQBpXNPoBuj6pVkk98vhvL6eZQd/nMDO4+AHQKD1hdaVCVJ+lafakrXTiexubI19vcr3Ti4JmAFJ/mkcA1ZVSRCy7yojRSuano8gr35G/bSZkxP+lxQNldgle5euPh4t/8P/zG1/42j2vZGBPQurEgf6h141FL/UcfPicVn3WtGkunv3X2XJ6YmPkrP/wj/160JhqwvcdgKMxhE1Bx/eOb166Vn/nv/MVy4ebNCL+kMWFaIya44BOtjmmZACC/7SZUyE7QxEfbuBMbWjm4Vbs7xT10VrZ3y3uLa+XRFq4NRJGoh2gnD90N4xvOqG3DpaJAQXADlhJd4DGImQYAkBKzoVQG+Gr84VyEIQSgwSIU0QKa2lylcZveCV2HLGANg3o9s8e7EQzSjZagDlkHJdqS+qItZBiBRotO0I1l4X1B07EXAIvWnfceAybGs6gg6cjWAnJ9VqshYGhB+F73XVeka9nDoBF2XidPrUbpXGMx1aJosWkAWPYJ2AR0fLd1hsGNAWnZpOQBL/OQ6eVv0/fwms+a7hPA4U+wURJzKWnys2XxJL/Wk4hYhMidO32/AhfPRRjQeZ20ad9wOTc8UY6g9fzGTrm3sJyYjT2XJmQ80HWSmqEHu9DQQyVk9q6oePnKpbRldjoQ7LkOVQM0G1vbCBm8xP0TFE/cLyxxR8KPjY1L6vCTC0/pzmeMS4vO9r6Z5zFlsL4qBoiTIL/jkuxJFcjkPwVdZaK7dnusr9w+P1AGVdik4ZgcDzzEtJcSExqHfhaN56Qjh5ea/+t9CQgd+Rp+p6wWzhHRTe+knTOWO8BD+nUly15k+LC46YADGev8vZPyK2+99z/6D373G79GclucDdgINJ6tjL/3UUv5xztqTSvo6Fp9J+j4vfvm2MTMX7z56l9f2dsYaxsbKL1DrrUKY8v4EEmz/Cd+6s+UT/7ET5UefGiZNQcNI+iEoSFCym78gUbJM1QWBMKt2gRothLLOUCLOyjMMTYPVjbLO4urYTaFz9iGGklCOrK3qweXyvgMwm/cRDDRmtF0zNgCNQDPa32o+QJKAosMZGkoQ8YKUYwIOMx4Yk+JZvL2RkZJ26WcmAUMFtcEF1CGs4Hd4UKmF4Bd9V9LIJab6SZ9wcPv1eLin9/qdsmmJdA8xmnkho0gf+XNFrPZkF6Tp+3GzrYoSdf75lC/128++5RJFeInIPHken027lzrWspqwSxrnvWp+plnvZfDZ1vffIDjybscpmUdIFKa267gBNEpZ3XRnJls7epvq2KbSj9rahudA3Aec3ZMTMJ5Q2Vpa6/cnVsqqwBGB65leqmgm713CrwC41gtt+CBDKW/H5cTQV9YWMAV7S6TuFfSzlhaBrkhhLFoSOcAN83N/F2wymc8UzGEMwt99fQGMBoX3usKZwZFttq/TlGBB1A65iGYqZhNx/rUYQmyubyzX4bbT8rL48PlVj/AcEqZSeNsu4MVVSRPidu0IT9Shnw2lzgEZ48GbPysQy9qj6EA73fveV2+bG+vIYctrEG3pNFQ0Mr5x197+3/8f/vC158Fm2fH3FQG+iOOZ4r2xzosvWcTz9G18hRwPP3efbF38MKLo5OfHRod+fOTM+Olx50YOhACCGWP1c2bL5Sf/MU/X2ZuPldLoKqT81QXllvA0cxUM0Q7cF+UR5iLM633tsvB5lrZ07WyZ0HC7B+X9+YWy8Lqcsx9k7Wg1Wy0N0L/lIa14Tk1feO20czRqjIoean59avtklWTnTh2ByAJOHivBYpVqyMQCrTtT4Y2dM5oY563XuRv3pqzTu2PyJzrxuFtLztkv0+eltYBh66wn4Wi+LS3x3VXus7qnoi9muOHmcTq3hCIJMgvgKNVKUtlKwtCuRTMeiGHzNowpk9Iz6fXqAWfAYPWtTzD//7Vo75b/+fwWe/lldbTrZsx+zli0bTS81ZAVLpJay/A2CcdPWUf+pyA4qYDpPDsWcDnLPR4XDqwABPfAZHSO0WaUkMhP8WC6RgZK724REc8P7+8Wh7hWm9h2Z7BahWcFHpn9TfxPMH/AIFPF7gdCLSLgwKtyPmJ8awO0ACENFGAD2mf5ZW1TAo2FqglmuUZ5FcrQj0EHGN1jhuTZkqe9xP7IT1JYpe71dYly9QSyqQgC/QqwGq5tN4lf/fnH257XD51cbzcnhgonSibahFDU56TrlritVXqp2CX9rP8nKF963dcewDG06EADfD4aS9fQBy6VT6Fbc91lXVcTHvuVtbW5n/lzff+N//3L3z918nImE0DNo0r5fnHOiztn/SQMspAAzpaOgKNFk5/67dxns5PX3n+L50fGf3zA70dZeb8cHFVf7u9B7E2fv4v/6Vy7ZVX0Ea8goDLTLQQr/HZAI6HWsADosUCshv5cK883lgr+wDOvhF/3CwDfOubO+Xho4dZOkHzVFcnjGGaagary7/aPJzcStBOIOAUJGKyc8/ffn+MJKUB+R6BgbZuWazmtcimphDF7w1YVMBIGrwnpNXMBJSucoRVtXp0Wu6vb6KVAU5cQBv54NDAnE4EPisM4T7YWlqDA/2lp6s7fv9WBtTtl77O9jLK/YleLDTHhuxslnbNfOpizrqA0lJme/bIL8qc+lhur6RsrTo2z3DUX/Wb96X/k/R8VqBt/fbd+pwf33m9Hk+/IzR8bx8YKycTF8vbAMXc0mI5wW4+6j5b9kHvDppZF6cHQNjttscIDQ8ftEPwIayai2OT5QxSMTk1XQZHxzJlxeUX1jjthbJrXGGWnlonAo5TFGwLR6ErXAmIIqBOg7GH0bWOnOs0lsnFp1lJT62vpTM3t1BWVtcynsuF19wEcXFhMfdjEVBOu9J7nARM28szAo29diodrVpBLr2cusbcC/hZRgAtwzXiokLjkNL2kN+OSj9M+uM3ZsrLo/3QwBHcuGF2e3JaTh7lqPSusSB5l3ehcdMOXm+ARhC1V1KwiUXDM8a37OywLOXM2ayw2QGd1wDWtz6Y/eV/6z/9pb9BMlo1Tczm2SBxWPyPe7Sk+kMdLYn+A+eZh+vLby1trv/O2dP2K0e7+2MD+I29gM7pwVYadurGzQzAqwevSCCRHuIHcPxOo6pFAkJ+p3H9bsOo5TVEjSXEr6fRUZdlGyvneGcb/xcAVrsZGznYKUcwljGSMwinY37s5k1vC98dRWpamu9OEHWMi58uF9qDS+ZC2X0wXF9PXxjLIft2KTss38Fwjl1xfaDuBCt1x2QiGlpzlXdO+0fKbv9wmaOZ7uD+zXLu65pRN6dn1GFJ6O8ONE0PZjRgc64bDEdrHsJVB5zH0OMQSDmAKfomp8orP/YTZfzqdTTwCnU9KJ2SKyRDUHg2n1p1nLqGlulJ0JrPJyf3mmez+HveoSwk5sRHtbPPJRisYJh2Kx2FVmEScL1WA+qtvLju+4kT5J7xL35Dv9PhifLuwZnyy199s3ywtlne1/34yz9Wtn/menlz74Nyd3eh3GvbLsujp+XBIC7z8FF50H1Q+m9cKiOXLxcIXnoFB7jPEdyup+T4GueH1RUXqQNtZ+9U0/PnZEoHVSpogrlta320enS3hknPuVzOe7Nny0PlIVYax9ANclDiIKDjtAkVjTTjkSgo6eE8s0prrtOelQbn+MR9CZ/CX1oVfIm7ah4861pJdWAp7/GbhANCWr7O5ZseHSl9Tii1nVRq0pHnTPdJe3qv+d46BRoBRgusDg/pjQKLdcO7gkzj3gmAAo9xm7XtnYW/+4Wv/fX/7S/9+n9MERuwcazNn9iNevb4ZwUcAcWjAZvv/Hxy7h0d7syuLf1258np6vHmdm932+lYByiN0ZyBcEOuxuch5+SgRSB0WhGCQcX6CeGfXPNTU1tNiQaxIY0B+GnDCSrOxjX+oVtiL0/AQMCD8DKhc3ZcBN6FnHpaQOECQ5rNzfYr7rET4FHwIlAKWw20OviNrHItQgqTxZ2gDAku8xu0Kac9A+Wkb6RsdQ2WR7tH5e7ySlnFEhNcjFVk6Dvv5+QdzVqDzV2AnFMDrNcBwOnw+36sHXsOUJQZ2NYxMFguAdouV7C3toxZ6ZgcykU5wvQ5/V7BIDEp6+Cn1/O7xZx55ulv82tAxN/SNtd5zlMQ8v5T8KnP+ztp5HdtE2mm1VW7VtH+Z7vKQc9wubO6XR6tbaFNe8rJ2FDp/ZHbWD2lbG+8j6LYgT5Yab1nSscYbXZpuJyZ7CtDl8+XiZnJrCkNhcvh1h6aX8vzDG3XXfqdG0ZbOtzB2J2uhEJZNTzt62n7ozy8p5XqpFwPJ3BemLlQJs5P8Iw9XFzkzHInsUq0RuA76qSV5j3BQtrVetc4iBaPdQ4YQ4usaNACnNorCE+TTIL3nNKuAcm0WXiDZyMKDvV4DI+eLVdGqBv0E1hMt4KLeVd62yZxkVrlsV0aVyoAwydJVgsIDWf3v0M1dO8EHecYYiUufuW9+3//3/zbv/S/+Mq9R+/xuEDTDOyTUP9Mlk1z2Gb/rIdl97BZmk8L8uxpofw8nd/d+uCttZXffrC69ttjZ9quHG8fjA2MjJapq1fKWQQ/LQ8x6+F3XjNFL9HYuf/kk9OeAwil62Sw1vVi7H70PStlT5HbcGim2vg2tgCVuIqahefiJsFEulQ1KFldq3we1/t1DdjqXmXwGt8dtJbT63m2fvfZjGEh+QMY7HBoomwOTpb3aKZ3cB0+mJtLPMA1eC2HDJfuV+phvKG6bDKxQNSe+47RiTUHs6DyYjW5kJVTG95+663yzTe/WbZxC1xhsQMrp50613JqIlsWe09q8DJ1SD0sq6N9W+WHFt6rZrVlqUHWzGJPOtCgVUdjWz7jPXsRPTNPDXo3wUV7YBz46OqLLl5mHEUr4vgEK03A6ewv6+3d5a2l9fJodb0c0D4dF6bLKz/zc2Wwf7Dcvfv7uEYr0cgHX9kuj7++Vy4cAjg0+ck2liiW0VhPf2nfQrFs7WKtVnfWWMjA4FBWbUwXNTSsa2XXWfECirP/ne1vXeydcZyVKws4ZGFhcSltM+6sccDdsTlruGvGbxI8RZH5noHnGhSWptKy8oZ119UUeEMzrukahd6ctqXXQ2uDx+TrO03b+GmbVJq3XEGed62a5Y0VAGekdNoryX3T8508TxnkO122pKHFlnzkd5hRgORTGai8hhUD0NgL5WRb90W79/DR4lfvzv6Xf+2/+u1/51ffffA7sKEg0wSHmzlSDdjAkU/k/k90fBjAaTL000I8ewo0z57Ntcebh0fbX11a/c3761u/3dbZNTs2PbN3YWryEshASiSVVPmu5Hkmdf6TcLnPp2ADUeF+vtP4uEyitcSsI1+dsW2X+XbAKA2asza2cZumwWqjPWWKhonMxnsCg43ZPOv3gJPPpJGpGNc9eSDxg8OewXJ4/hpgM1Ue7h5nrNAWZXFCqCOFLad1kSFM03ejMamw8RxpIbEcLCZDGW1xDIRjQmSQGpDlPoK8MDdf3n33/bKy6ahj3UzdQhiS5zMmSAAhfdfSsXtXZpPJNdOzjjK00z1wVG1OwUIBBCxcZMpeHt0JQaV5znf93ezwmFnooYuBd2hgVYxGQYvsyBANXDW4bobTEPbaOsq7i2tlYZ02onxnBnrKz/6rv1iGO9rL19/4nbKzv1jaTzvK4zmEZflMuX3tpfJv/OJfLT//Iz9TLg9Nl+MV3lvaLKc7tPdZQAVrxvyaNbG1CixHRpcDLPZSdvf1Zba4i1EJsq5Wqe5aXF6m7R9nbMzS8lLc2p6+HsBmrczNz2Xszj51tZ2y3EdAuQFxeIF0vGa1jZGoLCLs/G4UmQAtIGdQK3nJA7aDoGS6UW7yH9fDE3xvAt/pbofRro4Ml/42ng2PVr6pvChvVl7xPcvVpNkEy02jATzXivJcXt9Y+vL7s//w//JbX/13/4Pff/v/8Vv3lz5PkRugaayaBmyedaPSwv8shyL9/TjgrpwCGPbik4CyAZrvPB3H4+lznu0/95Ofm4Q5zvx3f+HnXrw4eX58HEd6ZGhgHF/Fxa/G4NgW2HBCRCQxQHO6t10Od+wmR5AR6IO9nXKCENpdvQnjzM/ewzxfxQo6pnAV7RVeWSEWT46KbF573ADckwNtxV8FA3GgvuNv/xClPG+PSlJwiHhvfzkdv1KORi+WFXBlGQ3uhveb6ytlfdWZ7psFryeCZ2DP2IGpNy6PrpXmvoJi74F1bkYSO55EwLIYdunbc+ViYQ4N0ETuaT8tF3rOlKs9uF9tlO9EcELLkj6GeMtU53uAoNYlieXku/XkewZu+kytdq7laZ8TR3I/V1KHJ9+T09Ok/Faf9atp6Ipwr6e3LLT3l8/fXy7fWlgtj8+1lZNLE+VH/1f/03LuzGr54tf/bllZ/EbpPcbVeuNxaVvqLJ9+7VPlL/33/1K5ehOLmOff+PwXyju//7XSc3Ku9HcPADjOJYPglPv89LSZxzKxvV350blRFkqgcClZt1FxPt/cwnz50pe+HGvD9ZJdcmFqZqpcunwpU0vmHz2KyxVhRtC12AI0CLLWS61TKxBOGxnbc5R6XaYCruC6baPACwodAhI0sC0PSUvA8OBqPj18L1ItWEgwZH2UOv/8y7fKtBMofKflNsnRf+CoxE/e0n3n6Ghp7/jxElb76fre/uK7a9uv/71v3XejOggWMDFg9Z1n0wsl0FjIBmw+1PG0lh/+MK0GeBowacBF8Hn29Jqg5ClINafvhj05Pb6f5fvo+MMPaf1duPej41/Sw7ZszgYsBA4BxFMwaU7B5dlTIPL0ec8mjQ99/GkIdAM6zwJPAy4NAH0n4PhMAzjfCTofHf98DttARvzo+G/H8d3ApgGcBlAawGm++9kAUvNek8735fjTEmrTfRZ4PBvwaU7BpvnegM13s3I+Oj46Pjr+5Md3Ao6nQCLoPAssns3vZ5/1/L4BTXP8aQv1s+DRAI+g8p1nc7159tnzo+Of/6ESaEzpj45/+Y4GbDwa4LA9/d5YOs3ZgIvfm/f8/ady/PMSaPMRVDwa4GkApfn97DXPj45/sYcKoGHWj45/OY8GQBoQaT6f/f6d9/9Uj3/egv0smDTfnz09vvPzo+Nf7NG0w586M350fF+Ppr2e/fzO0+PZ73/qx79ooTb/7wYw/6LL9dHx0fHfhuNZIPkXAjAfHR8dH+Z4VkF8dHx0fHR8dHx0fHR8dHx0fHR8dHx0fHR8dHx0fHT88zpK+f8DgglV/m16bboAAAAASUVORK5CYII="/>
          <p:cNvSpPr/>
          <p:nvPr/>
        </p:nvSpPr>
        <p:spPr>
          <a:xfrm>
            <a:off x="51752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8" descr="data:image/png;base64,%20iVBORw0KGgoAAAANSUhEUgAAARwAAADGCAYAAAAAJj8dAAAAAXNSR0IArs4c6QAAAARnQU1BAACxjwv8YQUAAAAJcEhZcwAADsMAAA7DAcdvqGQAAP+lSURBVHhe7P15kG1Zdt6HrRzuvXmHvDnny+HNQ02vxn7dQHcDxEAyAFKgxAECaJImJctihMIKhy07FAzZjpBlm7ZDIdrh8BiWgzIpUgwzZNEETQJoNAAC3Q1Ud1d3V3XNVW8ecx5v3jEHf79vn3MzX9UroFoFkf6j9s2d55x99rD22mutvdaeTnzuPnefu8/d5+5z97n73H3uPnefu8/d5+5z97n7l+UGsuvn7nP3h7p/2cRC+SdhyO8/J+LP3efus7ujj1xx3J98/hfq/mUw9mB2zYVN7nEn73En7z93///tDuU/2n6fu3857pMETH7/pLB/Ie5fFHFQTi5ouObPj13/g//wPz7/zMuv/GRppHy2d3QwcHi4H9WR8plKqRi333wzuqubUa2MKGqi7kJR94XhODiIODDODmOoWIjhcjGOioNxMHwYA8VQmIoY6ClGV3EUOXMHB12lUMqjfQcfDgzG4GAOJm4oBgaGBaCugwU/H8nrIb0W2IcqlpIHohCDA0O8VZjgII6uB4cHylPvnTdp5RWOGxogTxW934tDxSsUSD8YvYMeGSpf1eEIwPSotJQKovxucCDdU/qASidvRe3uNaOxsRVDvaMoDg3F8NCA6nmgfEC0ctBzT0B39w+U7UBUyyNRFH6HVPaRa0JZA6qL4Gj3YnNrO0bK5Ziem49CqRR7e3vRa3XiqNeLbqvrvIeHC4J9OIZLxSPitprbA/dvvhebaw9jaFC5Hqb6Jlwfqq4KO9DVz0fpKn+oeH5n/ADfULz25ntx4+FqtFS3gf2UDxUvqCo/9srVuHBuWhnvxX6va3yA4wHqIfga29vR2tmNWq3KG6NqSO1ZHClGRwj55nduxFqjEweFkl4MxaFwY6d3g8CcGk5wZM4NQDumR5yr5ucsLQ6i+KhTnfJQaOHkM+5E6sdcHmdoaNBl+Vlp8/hHKmtAgYNZiHMVzK7u4dER7aPL3aPDg9uOMDB4Ox6t/o6jpuzy6uXP/426T6rnH5VzE2Weezw86eu/8+/8jQtfeP6Vv1wqjXx1enb2qyNjo1Eer4uahqLV7cS+GG9YsYcO9mP11t1orq1HuVAUMyiDQiGGxABDw0VjqiuCE3pF9AicUgyUJIjg54IapKAGGtxXO0C1YFXNAuGL2CF4GMJXcqKxdJfYWf9FoAMZyAMxrCv3qWVS64i8jyBxvVcS0pngnV+ej5wIA2YYHFJ+ikjaYQmc3n5XvCFmEdVAh7xLJJDS5WUMKtz5849AriBCTsULKsXRTa/dicamBI6Yc1jPIxIGR4cDwuWBBcnw8LCSD+o5CUPnOay0QvSQ4g4iOOQRvK3GXmwub0RxuBQTM9MW5N2OhPS+AFD+e2JmZPXIiAT/sBhR7VZRh7CzuRp3br4d7b1NCRxVx1yZasL9gdrT+M5wntoCxpDg0XsENoxzcDQUv/nqd+P+xo5gRaAqH70fEGww2cvPX4nnnp6P4qBopdvq48X4lRDfk8DZ2diMidG664MwG5DAHxRNFAqV+I3feSeWWipJtKSGSTgF78CrvIxr/QGl8xX+jhyWWhX4aecUL5WLs4DVPe8Ni/NLedifcM6HG977msL4n8rlNpWXp3W53JNvJtx4k+WQ8srigsdD4W1f+Digk9E70quDuyuh/w35vxurG//cUVMWeO7/G3EJqj96R74IlfwKl+ILf/3f/Hcv/Nyf/jN/uTY2+Rcr5dpp2HhkpGwig3EGJDCORLwiSeOs1+tEr7kXOw+XYli9ltQehw8V1SuPSOAUSyZgmJYGMrMojwFpOkdFFVlUvkPiikEJG/W24NMNyV+GfDdg/w33KkBh9EQmGCdLVXHvpPfAYEHjrHinUAUSzhM9Tz+MGz0SRHwYBuFjQWemT3XFU47zdHLyU1y/cBb+Z5gVNChuTrn7je8HVMh+V9qc/GFH+KK3BoaUhcslT9LD7DA59DU0KLyppx8QPgeLulecQ+Wxu7IurakdpZFKlGuj0oQkMFX+gITY9tpmdFrtKJcqhuVI+K2O1qIhQXPvznvR2ttAoRJxJ1rOcZ0LFqB2GHBYw1G4NR/gUhoJ5F/71nfigTQ2hA+aB+2PZB7Q+4vnFuPHr12J8nBXcDTIzELBAkm5dputWL5/P8aq6sikye2L4eg8BocOY1RC6M13luL1G0vRQutUR4CWY0QJBurIPZqkw/ynZ11zejnpLGzwWTrdHcfLwk46x8+c42VxTW9cyUFhlMeVOvnZseSy+H2X0dtJRwi474lvDvb3fZ9pPEqetYWepQbdlXr/u0cDEj4rfeGTGu2P2D2OhT8aB0fmHiGDWlD4t37xr1586bln//LMmfP/3pUXX4yJuQVVHrQOySoqRKfdjj0Jlq7MnFK1HCX1lIdq7D0RUltq/N6q1Gqp90MitJJ64wLCRkQE8R3I9IJYh2AmulQRj4WO/KG0m6NhMeAg+EuNmeOR5qPd3AP1Q3AJLcfIyYlAXuXZKQDiIKkbL4WmOPwnY13yEnEuyxSUxaKbzp5gEd8oPunzeIkw/UKRCD+Kpswm3OhY3QzqjOVyIqY+3XZX8lXmHK/0bKgVz1oNZSiqk+nfoKSCBeAQ+MIGlbZDPcWgPeG+u9cSAw5FqVhW3GHheVBaxVDsrG9Hc2fP7QfMB6rPqLTUbq8Zd+++F+3WlstK+E0wmsgFgwUKQSoGDedAqlISOJh/SehgD//6N37fGs5hJnCIa6ZUvMvnF+NLX3gqxiqHKmtb6Skn1YX6dpvNWF9ZEb0MR0Wd2oHS09sX1BFVytV4sNSKb71xPXZFh9DMkeKB4wFwqrgg6Ui4GUDNzl2G49zxRDUcSnyuWXvYnbzH8Xwij7zNcgd++i6/z+K43nmYrn7O7rnxu4+kQdAgcCx0wC0CR3jCE98+6wl9H/H3FPB3PiJ4/sjcCUx+ZkcNyS8XMqLckHEc5f/d/+xv/k+uvfjS356fn//KaKUSJamwR/RSEEKtZoIvSV0frVdtiyNAhJroiQgPRDmYSGOnptx7tlp70ZNGM6S0Q+qJwbTVXChMjJIETuZFKPRQYIxmcDxH5Pq4h83TO8FloZK/S2H9e+XBL1VTd7pNDZU1tC/ZfRZKj+KwLNjPhoX00gwcTkaE5S6/Jw7wpcTc92TW7O02YrRaczhvTqZMDCthg9ahFwgZnrFD1Ivpnh/3mVe1EO6Hyhvek/IiGIkvIa5qFkqDMYy2qLhoCQgGNCBFioNeMtXQOESo0oDA31Hs7W0LTgkq3X/Uub6Eq7zERDwTrjyUJz8/C5A7D5Ziu9ESvArAKbKS+FoQcFOT9ajXimKsjvPKXlqro/4dCZ1uBy2sbC2O8TKKHhTM9dGKrInd2G12hB2lk6CywKEcmJC89PyJTjAAum8znyojR1ru8+ePOsOp17o67Ym87PK0xJO3xpU54vaveTiXE3H6Lss/r0Uew9HxJ9JjdopeXtTNX4vRysUoV38YzeZ2ivBH4/4AbP5ILufKXNgwelL8N//if/vyn/njf+ofjtZHF/UcRZlBBQmbar0e43NzMTY3b6GzsrwWO7s7UavXrDqurkmbkU1ero+aCcDJsITLvgj40Y0bMdDbd14Il5I0nQH1yjCQlXQIRH5Q+Q7KrOocMlgsU6skUyB194BiR1vi3NgnvAnX4b48wSn/DHVWTxP7KoHCSO8Y2b3h1zsCieILcTCVJBBJ73gpTWKaLL3uUz5ZGp7l97Z2Ykfa3ukzZ9QDp4Fl4tEA5OUxEAntVKhEt5gMjWDIcBhSl5feKyUmiGDxwLiYUgSXaSVoSNKOhM9hMTdjNwdN9ZjyjBehBRz20J7IJ9UDk4vxlKWl2xKK68oeQZTe4cG/BaBNOQOh8CQC6WjQLvhRmWb7ML7x2g/i7vJGdJGKxFcewI5mN1mrxBdevBznTo+qzF0Fqh30kgFWNLQDmYRbqyvRFG1N1idVh5LHzMDVkMz2anUk3vxgNV7/cDma1IdJCOiHMtCmKA+bUH92wkuGuORcH7mTYR91eRw500J2/zF3Mq/8nquecxrKr46Tv7dPj77nIk8M04tgRrvZl6ZzUruxhpNfyTvLg84G5/Y/jLvqMP7u0fL6f8SrzH8m9wdg6lM510seasgFDVpN6X//v/jf/o0rl6/892uynwsIB/UelZERCY6CnjF3itJcyjE6MR0PHz6Kza0tMU94RmR3ZysajV3RfjFaHWkzIiDaurm3K6JR7yUEmaHEBKVKNQrlinpoYYNwyESRhwtD0enKTGu1FKcSZc9uSWUXUUJwuTMjnLwH+VmDpsblLaRHY59AF+8yR7B7cv4cPU8jmGxbK181FdkSl3zpTZKIAIEQFUhMBIlH80kE5ij9K716r9mKTQnp6enpGB4tR1cMPEQGkIMi2jwRcSVspHER/TM8iQgTU+omK0cmCF7CZgCBAxwwr9IA66HqRvwjaTfRkmBoKX+1y6CEAGmLtKcY+IAxNqVGs7l/50O146r5FQwn3ELgVER5I/iEDPCGxpSEEHArjrUrxqUH4jdffS3urmyGqCAjd5hD8Cl+TTT00nOX4vKFSb3bSe+E1xy3R+qYdjfXJKC3Yrw2IdopIH5VhohV2m+5XIil9XZ88/u3YrOtukoLQisWAPI0mPLJOjBrvbqFQfUAIMeOxiEMnzdU7k48uz2ze7v83ZPS9V0KT5pwwqPpM09jfMpxT9gJ139S+P4JgYPLhY6fScsfeauuUA24Rqsid11/92hl/U+QTJ4g/H8t9ziEP5pL3HKs1eQmVOX/8r/5W//w1Ozcl8Ymx2wyFavVmD41FyU16NrycrQbDdn5sitFwMw0IRC6MpNa7U7sStDY7lRPNDo+Hs1Oz8y0t8dMhcImZZJJyDT2mkLgoTQXFTlcyMwAOqHBKIpoUOk3N1akFY7G+NSMtSEYyDVWPJCbu7wRT4bl7qPxPsmldzRQalDLKTnCc49gyV3SKjKBo7JhIoDzvW6t3p4oLmUvQaHwA5lUq/cexIi0vpnzp6MtQnJa4kBEqifaglhWj/vurcgz5csYTEECJF0RMIx50JwkTzABr/KhNggdcagNU4CQ1nEgoXPYQcipDhI0jKcVqxUTNZL1oN2Mux+8Hdurj2zZUncIO+GIQlxCInY5Bv09fmMhlGBHZDQlMH79974dK7ttxVEiNfCANR2lV5qyyn7h2ctx+fKs4m+raIkl1afAALBwRd2b6rx2VlejXlHHN1R0uV3lOyQaqYju2r2j+NZrN+LBRjN6hREPmuMGqLeKTEhDULgifoejffzM+xMur9NHnYWEXJ6DnzO8QAvkY/zIH+dI7H4Ke9PRiTL7OHW643BciqdwtFOVs696J1qgPpSt/+6YiAZuBX9Cb2ImXJavcrpzeDjwJ2N19Rah8k+u6B/iHofwR3OJSjPzSb78Z3/+Fy7/yZ/66b81O33qS2VpM6WRchRq1RifnYnF8+elInfi/o2b0WvsufehV0PQDMjM6hxI7VMjo/51FY91IRPTU+qPBtRTbken3ZJ5tBc7vd2YP3chhkZqaTxBCEmzRakXLshs2t3aiI21ZWlSwzE7fzpK1Xr0rCLnFeaOdOmea96GKSx3eZyMGPru+D5vVN47DiYEjigOyx/8aABIkdIhdBAwNCioTCST3iVHGmeL188mS6cTK7fvekZq4cK5OFLYQZ/QmQJl2hlTUsR01DWRIVSGxaCDMiuGh0bEmCW9pwnxyjnvxQ2B4EbcZFrOodpIHK9gPXfFeshtigPv4LxSlvlbU1asWJKYazXjg9dfi40Ht9UTgYMkbCB6M6SKoAScw/SeEF/9jLA8knbajd/49nfj0c6eggWbXtPWCCPgGhLNPH35fLxw9VyUhpt6r84JAYqUUw9Eud1mI7ZWlqMsYVKUMAG30JheyrwvRmV0NF5/+168dX059kg7UtE7pUVQC+kWBplAAOTUxrqXz2cPuebtT/79OLnTc3/cznGycOM6u/DeiOGaHNofbec3TkT7JBhyGunfczVeFDvLw50Wr7L7tBwhFUdc8O0BY9okC/P6LuVHPhZOJCZvcHB0dEdp/u1Y2fhthdLL/cgO+vhRHfDmlJqbUJVf+BM///Sf+uN//G9NjNW/VFCDD6uXGZYgKYkYIchDMcVusxmrjx5FZ3dXQqUlxuhFWyZPWwTa7jS9lqYrdXyfqXDdb0urWd9cif2DjhDRUw17XgtSLFclQETYPSiQAUwhRsTW2lmXBnVHavSS1P1OjNWrnsplwuFAiKXRsS5sejksNWZ6TmH9ez3kafBmGj27IU540uiS4iivjGfSO9Jn/jh+diXcafVM/H4c0qtsxkeI4/xgQsWBJIT9Hov71jaiLAYqSLCjvRlWxUPrs4lywLok4QzGyTqjgQFpNoOKPzCiMJkXCt5XOftOh0w5LvPAMKrsfb0TsvdlQqHVQMFoSdaKRISDIzKNpWUy1sa6PAQQmsXa0sPY3VhTBgi9HLbsXhW2V5g1G65ZGBXdV3rq2Wh14vrde7ErLTdvi5QeXAhGaXo1mcpT0+MSHgoXPYFA3rvdKFPCt8F6Id2zBokwmwoCljYdks1HZ/RodTuaCjtUvRK8wEqcvMy8fVJYnj+m68nZH1+pi9Kn+iWf52MBjqdViJd5vSHEcKJR9tOTBrqiznke/ffwPGGKl5XvfDPvyYOsfHdIZOQUcggzweH0hAjfaYAf9v64Y7JBuY4r0s9EtfxD9QZ3slc/kksi80dzQEQ6zCiEjQzfqP3cz/7sf1KvVr5Y0Fs6GFb2Mkg7LIKksluyo5cfPoodmVPbe41oddsSQA3B3fR0OGtHsP173ZYq1ovSaCEqY0VpJ0PSgPTuqBWDxYGojo16+vVQcYYK+zE82I3W1lI8vP7DWLr1dvR2V6Ki+CWmwtW7J8YDuYIpc9xmaO43KBSehzmce9Xl2Cfp71kvPeO9RiN/dpoUz9xiFNEXy8OcA2nBHWFck3aRPyudYuY+MVT+jFM8aR/0Uox7w2iyOT3bRwm8p2xFyupJX6XwlLHuGJ/BjCrLV5UVAkd4JV/qL8nD+Iw99xCnmPBoH688e/K6DmRaxqHeUUfWQg0PS1MSbFK3kS0STjC52of0xnvyOGa2DJnS5toUr3LTkjS0R3pPzBwPfqu/VEu9dD50NvsIQ3k0Hwt2xUuaHfUgL2l2BbQ53iuMAvs9P0x5EKO1kgWPYpiZiWOtISvb4Mvn91z7LofV8ck61ZG0vLN3BplzweBdV+GM9UypHVSW7pO2rnekp7qkpWfI8jA+XQI4O/bGoaKg9SI3+p5EwCQ48rbAJ1wozL0EMGVlK3oex4668WO8zjQzcFb+/xEzMxd4myJ9ege0P4rLa5iP2VjY/B/+53/zvxir1q4BEki0ba9eUP2NzKQjj82sPlqNnY2dKKlXRuvpKs4QZpdUWqYj6Rl63a6IpyvBMhTlsUqUJHCGq4PRPmxKSxqO+lRdZpKI5aAZ+83V2F29GUu335Tq/kEMdHdidOQoaiPSrrxydjhGqixUg7mEIiMO/Bml8n+46yNd7nGiUv5ZI6ZnTBU1hp5N2PZy4EHh+kcsea5J+KQw0pMPYVmDu8iUrwlI7xlvKQ5L+Crd3sZ2PJQ51ZKWg0nJIDwkeKi0lEv8BNZxXmkgtWifDwqTNx0cgkTSXEJFBChzKTI/IKvGzKBH5RjDgnEQgaNGPejux35bnYA0kF6rHQetXhzq+UiayJHuBzoy4YSAhHE5AWIizn5+k+HOOANQwS8o1VklAYyzANG7vMmIm1Ll+QxGU1pzs8lK7aJID/yn97TzgISIF0fSKYi+HnOKK51AwvEgRkRvpyarUVK8AaSmMkHw5eD7msHbvwJXdvW9wqEDGBmX18+O+5PpfZ+ux9Pifusw1xMPPNCZ6pCV1n+Xx0s0mrBBmP1HneI43sn3WXmJPpUXD84qeyHnsrJ7XCpbNDAwcG5g4PDrMVNH6EDYn9r9KJGJi4diMaWY9qn8zf/gf/o/npiavEZPgSYjZdgmTFNEOSgbuSmCXFtb9zJ4VN5WAwLpxN6eNBb1PFbHhdgOgkaCZ2x6Nkq1Suy2G/Fw5UGsbyzJ9h6ISq0Y3W4jdtaXJGjuR3PjQbS3HkV0JMSkTZWGDqPgxX1ihMNuHIJI9b6HYhRrFIIptQ03QiPe6Ew+4Tl7zt4dj2kQlpIC49HBQDQbrdhc34zlB0uxubKBbSJtS6hx3kqXGkZpIKgkDExcCj+pBeWNyqJF9iMx3V8WTiqlEfaRRQUtQnhtb27Ggxs3YunOXWs29clJaY/CnwQ4JpEhFYBJvabXSr05MHt7hj3NBnx6Tw9HQ3mbgoKwRix4kkewDEoYDdKBKPch1QnBYwFEctX3AAHTFq6b7TiUADySP1T7HuiKBpZWOOd15ZKeVULGmMrsRDjxCc9nR/YlcABPICgS+OSae+UjusGExBNIMOhPZRIEsPoTLbC1A2QkxhO+WaOlZPvq4Uul4ZieHI2imBu8kI6kRM3b0c55pluXn93iuE/Mn645g+d1S5lljvvc+1meAvHuqrgmHKQCE53g8jJwx+WlWP2b9JDlwr8UzzmdhEmu/55nBNyT3qdbl5cWCfrvnMTAbyoY0sN/Kkc3+2mcYZUnfl+z+e/+pb/2s88/8+x/RCMPl9IAHAw1yOCcemXWx+wiYPba2UrHfe/F2d1tRFFaztTcrAeS6a2ZpqyMj0V9ejr2ZS+urS97bcXw4H50Onuxu70hYbUd3Tb7d0TY+3vYFl55LGkrApL5xr4hMe5AsRzV8VlpReOCWuq0mCX1EDnmMkT2w4591jbKU9UlnhBvVtM9wgb4WRU9IoEwOTEZ9WrNe466nY40qrIbylm4KBoutYUbEJ/1Wrxj/xIzKkU0HjFoW7hqbGzH1upabC6txMaj5Vi+dy9WHzyKXZmkrIVZWFiIxdOnnQ+zfOC8B5NY0CVCFzvrmgjXvbzHbtBwJHCIirkjM+SwixmluOZqQSRisrDK7gUpNSebxA8QG+GK46l21HHu1bkcsPdNODgUfg7UydBeXXUaYCOj3cedA5PPUZMK0v9D1KuBaCive0ur6rwwjx1BwQl/FtrSRtBIJifqMTUl2ttvKznAp9bmH+MjTNcfSnseET16waLxj7BJiyOZ1h8aKsTy2q7KVJ5qZ8rPenPHfeya3z/J5e9PxM+Z1y5n7pNh3BIEruyTS1HoLJUme05heYwnuDxfXVP87DnLo58XPnuX1zO9yRxp+ZcFZrmkG96l/MdtUuy12Qz6qdynFTjEo5UQNtZs5Gv/nX/9l/7XheHheeAti/HGJCxKujLA1xRTMv1IJ9oVwXQgGv2YuaqLUSdmZqJUH4+uCLYttbiodMVaLYZ0HSpXlJb0LXW06j31Q4DtqSftKDwtz2f/jwSdTCeYah+CLFRlis3F2Mw5aUkzEj4lxQVDOUIT2h5DrFzeCMkdE4iRmqUZErOjlu/u7ERF8JUkcBjrKKp8pu3pZcmfNUe2j/O0zltXIckqsn5pId2wd3avPlyOrfX1aEvjg/kRKuRdlTlYG63HxNRUzJyai9n5hZgQfousOVLeHZhbObMFBIFDMWgGSVoIEvnBQa5pfQ0CBzv8kPEOCYjDruIx6K4GYsYJD2IQLGRGXizuo/bGgIVaegch8IZ6gyPquy+GhrGZfTzUdW93QyYyWzAwZYCDpAhE8JSyOukMOu/5KQ7mCYPGN+8/jBazbpRoHGalEx+tRZ3Y6cXZGB8XWR60FY9JhAQXggPYGTgG1yUEjnCfm8MMmjLOyOwmSzbWt/ZifUedGQStOEkTpTiu6d4wcJ85v1aplIlim+L4lVxWSwObxTUpAp+D0rtUeV6ksBMOXBCcv+Ji2etnsJKy8KPL951cKtPOkfSvHzF3WRyVn4YaTrh+PMJTOuNMv/xV1gecj0rhV6LZYUXyRzL5uPs0Aodq4DGl+oPE/+H/6N//92anp/8VGs+2sBp/r9mKPfXSu62mV/mWqxUv5KNj9DELArggMwpzZxCGFdNt78rUgmnLIzIRJMcsQPRejLunHrIjlf3ChafihZe/GjOLF6MmgTJcENORKYODELtqfkrvZhauRHF0Ng6GyuKl40HarCWMsNy5jTN3kojSFWL0o2Em+ZAIFROqLIGJGch+psb2bmysrHoWxyq6fgX2bxk2Gof/WdkZoyC4aFsEzfqjFfW6pZidW4j6uDqLsVEJbAkzCZWizCXWt6AlghNvO1B65ILxiYYh0IiDALbTC7Sb1O6853gKZpSEU8HhQVkJGTQbCxtpNqyotZYiPLL2BK2BhZVJAOmf7nmXFlsSB3SISYUztAUvOOQda3AkaDhCgoFXhE23u6esGckTKIqXBE7y4JWkJ98Btmd/LAgGYls4vv3wUbSliaDh8MsSpAsJFLcmbXl6akL1RDDJlEOwm7OJJREk2NrSQtGiEQy4QVVEre53bK1hP9jGZiM2tveih0acpyd+3zupbsk/g8bhgoMnB8CQ3FBH/QkW32fPyRGHsHQvYDL6SK4fTQ7+UuUd27TpG7+SS3n4EXjyshQ/wcd7ecOX4iZ40yUPSi5/n3m7x8OcJgvzfQoYE65fib3W3+VB7rFcP+o+rcAhXm5KcbjI6F/9xV/6v7lA3ooYDujZTBhHVlGLBdnNakzMD1b9sgakVGRKdtCzCh3UcKUrSiANyhzzEQEM8KnxmVodZvyiMhr77aPY2ZBWwxjD4ZCilGWGFGRNdaLXoUcT0RdrMs/OSxuSoDkaEmOmcZvU8ImYc6I2YZ9wbsSPODdWHq6LVXgx5u7WdozV68ERDmzRqJWrJthUjLQWhXHEQ5r5UiBMQl78sjz5NaQl7WzvSHuZienZGS9+FCuLOWG2xHSWA9wbBgNhYICFMnsyYRBy4JYxHMs4laoc5JEb5EiZ4IyzetBu9E4CgVM6PDiiTsILvzBhWGuDsAESelWXrDhoGw4DGJ7lBU6accIpppjeszuCgzQQerO1He1OQ0JK+RJ6Au85bglJwYKLG9+Dg7Qwb3VrJz68d19tmnDJe6d1epVCeb1ujNdHY3p6QnSntIeMBUoYyuca5aFoc1+0AgaHgVvJEfzM+HXYg4WGozZlY+ojmVV7DJzrvSOCd4rDGb4nuH64InKPz9srp0OeszqkDNP7dMWlTHIaecwR5jpzz5/+5bRFuJKmbHlD/WgB4meel8TXO379cHsc+WTwkh84QtBl721inohLOcfP3B2di3LpnrSc1/WYKvIJ7g8TOORKybl2Y1Pqf/hv/du/PDc9+8c8mpdnDxBqYBbsQaxsmmOTYae5J/VfgkHE2sPEEsGb+CFeKql0DC6rK7Y9rS7Tg4GH6mUGhotRG59S71OSJrEU7//wez5uYHNlOdqthvJRz8RYysxilEankgk1UFBZSutxG9xx/U9iot9YmcsZ4mRYulWdpGFgLnRl0o2wCVCChbowbsPxDDROUWGM8fDO4w3OP2kBZAOsEHlTwmZzbSPmZ0/F2MSUXmQCQ5ESqxJbV6XD54SABx5UbNYotSXIGWAG6n1rIuldqkXKhfK8EE6e6nnWJxM2A3QOFjYKQKMww5NPupIXAkiJnCPjN2g5HEFh3DkQD5Ors3FeCQ7CW9JOW012eSvvhEg77i34M0hPvLLLVxuDy00J5fur69Gx8ASPiuxk4Ef3pFW7FIT/ianJqNXU/vstpRWuFYYH72iAjDEx7c+YGcmAAWGda1SsHRtRx7e925FmxZov8oc+KS7V1/UAP7gs3NeTTu+NnxM+hadLyiPd22Xv83j8z1IYRpy1HJxe8C4FQxvgkvCsLN3zrLt+fjhoKGk/fvAldQ64E/Hk4T1fCfC/4/c455vnzYX41DmOJiRw/vP04rEaPub+MIHD+3xW6li7+XN//j+WiVEzQrJC3avofl8E0NmTkGk31cCo04oj4oVgmN5ljIOpTBb7IZBIA5OiHXAMgBlNsWEdpnohrH31QuvLd6LC2pqeiLhD3i0ht+dZsF2py7u7TZXJSkqQy1RxJpWNnKxhDGzuKOXkM1Effya+B4q7HDrVi30RbUkaGRscCWflKgeAcQAVWgSHWqHhUCaaBYLIhCDPArptaUhb8lNT0xI24+J7NBlqqnIgCkr0Nf2yEP9wkAiLvbx8QPCkc4Ry1pVTtHz8AzcoTdD5ClY0PtbKQGj54C9ajaeB5cE4SEolKU8LDxNSgoM/BqC5yQpEMLAx9EAC0APICqc91Tixt7clDWePB8fFpTYgJN1APzl+EnPJ68pcJ4JtbbsRNx+uSHNVuQhxQwMgeCCRx5xVdSdnJqXpqD88bNncs7BXvZ1GdfHaJTq7HDfKA8FEPkyND+ueEyQbjV5s7LYs5ExCCvfPFaNopaN8gZpwkWDOXvavxDvpnIfipXGeLA1XouVR83z62aV8nFfunS69Sw7eAqN5fvLEocNwWJbuhOPJQVn89Fb3WXzyS3mkd5lASWUK/hRG/nK0C0kPB6TlFL8RrQ4nCxLyRJew/2TnfOWJg8BBwxn57/3Vf+PPqcc/5WlNACGGCmf5+778wT5L6dWA6l0RIuVKNYoyGSCjtlcRt2N8Yixq9ariKb4E1P6ewkUQHPTUbnc9+3IEYegPBjqQPdXrNa0yj9ZLUa3JnBllYLUik2Q2Tp87531XjHWYiRnbkd1AmRBy3lOcdGm6GsykakKgGVrlqXK6h2jRYvY7PYUqDu2gStPMPfXqiAtmxthewJgUU7msdWGJQKfdCfaMtZR+h2UBIuJZaTY1mWVtET/bgwyZrwlGrs6TsCw8wZkcWgrCBu2F98TFgac0dkQcCREaRo82K3RvFPCsRGZVvYa0jl0WQTlaDZK3maQ2pZ3y4yes+Qi/h4dqNwkafFowSJqETRztnzMm+PdAuq78ciY6ZhpcKpsxGMdTXUg/og7KmzWzn+tln1KRjvjMHhIEDwEHLi+TaXG0VI5uxRxF88HRRkmQoFGnlq+LrmplljdQ3/SOvyzLBFv24HtucpgI55o56MRx4BVDr/fOl3gKyuL2ccGVXxZOPNKmeqR05OlOxFESjpwOn6XJ8847PFwKyuLIATev8ud+PKcnvxRGuaZDPPyoPNGCvOiVSMQnM7uBv8a/zD/RJcw/2eUJkfMIHMZwSucWFn8hFcArEZKYCGFjIhdigAPTiIV3HBDFGA2mEWZTYXhAmshONBs7Ma53E5MSEsqHsZ/eTjP2fVYuTExWVCS9QxvCBmdQc3B4kOU1Ih4Jp17Lg9Gj9bE4NXc6pmZPR6U+pThMpGUazsc8VaYh8O7CVAuF6/k4DjWD/OSNVIUKHog/JziCSYM55P1gMJjqzNhUlzVIEkIIXPIbVt2ZmZuSsBlhW4bycuPRWEKYG9ZlJp+QyA0kmv1oeP0QNphzRQbdM1hpdL9HSJBnHqYf5TtIuOSnWrs86u9y+MMrfT5onMZwlMh5QvCcuSztEi+tcv+AGalOHKrzOFS7HHbbSidt1nGOmctEnIHIjcslIAPR7/su4YB2p+nxKBkoTjjq4LSPpaFaA+oQWh4UZhyRXe9gKncuw4mzK2H8/OxH9VNop5j8nZieKseYTLNh4wKcEI30CZvOBy+XJfdzqmsKx/mdynMI4XnkvhDL46b2cbtl8CX6SnnaOzRzeuZ93xOW3afXKXZ+5V3SRniffEpFGl6ntHhSOFXKqg8qzvkRTvs6oe65nnQD8VP6nzPSE53J+hMciXifm1TWcMbqoy/m6qUBFQAWOlzlDYv+IQg66t3pXWA4H7QthqyUhi1w1laWDDDHRjAAa0kt6uJYTFOZCIAwZoesYUjwdCWMUP7HZ07F7OnzYtpi7DVacf/eXZkq60m7EvMnhAE6wuTj3sJFPq3tSNVM94TLFMoEUe6LzKypfDb7ec+KCJu1KJKfbsy0j0UNJiHDlHl+Ah4zRKTBjESVx3w6YKRSpon5iDLlaWoLQAlqcNfLxobQkDijGG88q3dm7xkE4/EHfsqCuRmxh+/zYTWyTqSaiII05O0gcG2CVAxHToIlMRiQpYFi5h8RQoQhbA6tzcg0AcdoPmrfIwbNyZfcnKfu9cdREAhdYHC5Wfn2RCAkS5dfSY/mBmxePyN4nJnf8Y/HjDH4h7AWLvclJFvqrNhbZ5MpLyfzaDfMLB4pb+JygBt4wnHJz3CGjkvFoahL4IzIvPdxppQPTlxuhlHyzdJm2TgsAZU5nrkoKMGep8YDI6JfdTUNEDHF4dHXrIw8Cbhx5+ewdM2FipP6Tk5hvje8enSnIg885Gm49C7PK3POP3ufOo3c5XXWP+gDOqc3yB3l9cscOBsTY/8GoTw+ycFRT3IkwMN5CBy0m+K/+9f+2r+a28B5lggZsAThmngRFHpmGTyDqi0xCAchqQtxu9HHsu6BcYg2e6iwrZWuwKBxRiwwFtPsRo6I1hsU1aNz0j4aRBTKsXDhubjw7I9HZXw+NrYaHhuhdx5KQAgkmDE10se8oHAfnt27Mn6HQMrCrQGICJUd2zFYS4RAYAFjZ6/pdTNb65uxs7VlFR2kp/1gEg6CnWX/TfW6+6oL9UikCyOpLOOLMhR4wrlXV1rSeCxM2sOeymJTK6lbbaaa2z6onMFVhDqMeexShmAANIA+E4pv/Mr1tIdZufKCNsy8TSO82msAzS2fwdJzmi4X5vR+AEHjtk8Zu2Td2wwTTGi8sAy/nLhzgs7vH3fpHT/uLUzZNW7C4j3/gJm3ydFE1IPnNmu91CHRbgj/k/l71k9XNE5oLJkp6rwEJ7CyFocwr6WSnx6rxmhZJO/6ZXUENq4CIEFywuVlZe/7zuny11kcXB5frh87y9fRsvdJCBBHb/r5ZhSbP2dxncyPCYPET89+0J9olA5AHrbPkh3nq4BUHteUjx33XMFFBkee1I/ZbV6M2uuv6j8tk796zGXS42OOyLzLBY5NqrmZ2ZcNUJ5Mpbhn9i9dcYTBhDRgc7cR7Z1dMaiYtMn0NpPWMoukRSCI2IvTlckEAQwXmOJW3hCACA5ThfGR8ZnZOCWNpnU4JMLaj43t3Wggp0oTMX322Th96SXFLcba2o6YVEyi/IHSyM/8SZc1Wboa4Vl1M2SeDCctGhqmU0+a1winwqleIyOlqFQrsvnHpAElDY6xKnrlvWbTgpbBy2EaWJmmfJMzD2Vh1kjwundZaIE1EfzoaNTHxmJ8aiKq9Zrq3ZY5uq0y0gFmjJeluqV0wJp8lpd+MC1w4y3cGF1Fi4JJ/awWy4RlSgkDYkrIw+wQGfe6glEDrWsyvbLejmCSGhClV3wLGz2nd7zVf8rIvLMijVyCPSXnHc8IUaIlLSflRSKnyfOg58aro6LzgB1oH9rR8ZSGZORBp0gnh8nLLngi2ATNfjhrY0JKTzQ5Wi2poy6LRhFAiKoUK83kCQ7KP+my51Q38tf1ZByFUYdU0rE7DktxSZpcokPg5g33XB1LD06Xp1U5lHsSpo/Cd9zRyukVr1NeDknxM88vCaeMx/PI2TW1Bc/pX4KFOwcQ75xfZDE+6rJcP+aIzDt8LnAK9bHxl1BLTbiDCrYXKQpAem7WkVAxWN4N6y5bDS7m2BfDeHGYwhn0wlzi5ylVqescuCUWQtVxLwSyfV4OZpLKmZg7H+Pzl6Mjy+7waNhZd6RCdySEiqPTMbt4wefqcFRpT+U8hkSun+CUTTJFUnN8LK7ZVkRdKJa9BaOItiUYW9JkGJcaqfNZGwkAiEN4KVWrURsfi7HpKR9KlWtNWFL2AO58jxvP9yoXOFrSZhBYVvvFFL39Xmxtb3nsq1qtRXW07iU04Dv9ckfDIzASAbCGB5KkXhRJL+/Ixgnl5fcWJSmmNSZplwzmM8Bqn8bnLEQQcnrXZ1ZVCOszy/I43OyPS0SeUPqRduCFALPgzfCQHNhiYaE6JNWdMSPVxvCSu50FJrHIT1700pSA325Km4ZceQceHFm417PHrHSlE+P4i2T+K44yFthSpEVTiksnybe8amV1ILlZReFkloHvmcGsDJxncXSLlmSICM/e9a+5Uzp7gh+LR8rEctau8/ssjvcw4bl3dPLRDZ5nhT+JzlN6CU2EJ6s53WlkLo9vLRFcyKtYtyN1cUGZ17/0rH94mtjZCbek83vofPCsestP3ElOrT7q8ohcT2o4hVK1PjswVBTDsUq4EIcIBgHtHaf05OzVYZGZevsDEYyUGSOGbQk+7R9B1UcUV4GZNdJwsRhFmQqsUJZK4TywcWlv0YDyKUR9YlZl18SUSdgkRDGArLoPDMfo+HSMVOtmtoyv7U7c/sgOoqaP41ydFhqahFm5Vgs2WTfa7ejI1HB5imOaUAqELQKIq2mVevqa4uX3uXNDU5JwwqJJOGBzfS0aO9seN8GEqZUrUZXmA7En4aEMwC1XZ9L/Z0eeMFUuuCEiO6ILb07HfUaAhoG2UCVsFmUIJMwdhurN9LH3YWXv0mxJBodowUxNq4kWGJdzWCrE8V0GsNul8GOIeZ889fPYjLULuawMC0e84iSwU76MUzBeiPkJaHkeFipukQQrNEZnRr65yZ7jiazIh2fGDWcmpF1WShayzlQu/ZcDFgrh6kddIW0/ZY6HHG7fZm8py22R2sPRyEu551Gcd7rxn2MpjDyy5iIRmWYPn+Cc5vg+dymMvFPY8Zvk8tePuywjEvOXeVyiZeFSP9Pm8MB5v+gnOnafJHAIx+cCZ/iLr3xxcbhci2Ex9IDMiiH1+EwXHUmwIDI8COfBOami5WoURireyVwcqXp/1ZDCma1CMAkNSkeCJFnpofiAXUEaAVsc+MTLoMyrQUZl1fjkfyCCGRmbjvnzz8ZW6yg2dqUFIIkzIrRWpWuhpHIlEBP4J+prDEEVXCk3+WPMoVWpLGHPvZ7AcntAH5J45Yq0Fd03d/dMmLX6mDdO+ngIwe8eD4JVVjaTdG+ByP2J8gg3UxgoylAo73WF8Mmboy8Z6CQWi9JYpc0h8jQm8XJn8EiH11MqK3lVKpUD01lzgcHkeS9mZjW34XLdFVtxLRy4kvGJspLQUR4WOpkpl0p0HdHs1JuILgoxzJEjEo50Qggcx8mc053wj7v0nAstXqd1NJl6D5zy6cIVLTnd016YU3ttacPq2FiWQPpUBAPRhJGvchNcmL3me8fJYSHPhAs00fHaSEyOjvAdRZDs91mGjznql3ArfDAUgBZBBull8lzypK6eHuR9qL+rmJ7BKZqIw1Mj6J424pl6Ekb8Y1h15yuO93m4XT+OHGmphzyaMzklPOotyMifsyK4T3QE1SaXvZLTu+zOsAGv0asrz8MDnzhblVrhyY7IvMcPnXvqmQV1sRESJEP25SiNjcWghMS+CO4AQYJX45r5lYy9UcXKqDUidpCLa+TVg6MliShy4vLydwg0I9I+o/KzKsig35G3/1QnZqTJzMqkAWkJYRZ6qOAqM52JkoSQmUlXD5Rx5VlpUrvljZZ5X7L39oIDotY9g5AcBVEdrUZ7t+HNj8RMMKb8UrNk6Xyf0hsWvPKmWR3PDIQnfqqny5a3dqRXoxPj4WM7JWyoOwOceZycAXNhcdKZaLJ4JmHl5zL1Z01LxMEnbQ8lzLmyFuhAcRHqWYUsYPrjFcrThAwM6u3RDLyqmPcQF4IL/EpAskWDT/oUJDAr0gipo/d8ZXngcvhO+uR0D85SNIUrX6Xh0VAk6gckO3I1Pg0HE5uH0e52vUkYbVoZGMVEBwfoSuAL3LHymnokLSe1CtccHsz7UmEopsYqUeZrH0pP/fug8tx/SHDz3yaFC83gJUqSiroBTq4OtD/u2BTWr5C848grvh8VDibyLElEOv5ZO8vc4/h83Bm+dJP5LO/MZW9TOHnkj/o5XgLUYflLtwsewMBBRtMD7m2f7Kj5k1yWk9/T1Q7NXjw/NzglATM+GkcTdXUB9Riqj4fUlzgslGIg02COCvIyb9B0ShVpQwgX+UFpREMMrpb4cgN7qiCKJAg6vX35rpnKOBeDc/qZtY1DGJZKCxz+JJTGJ6Zls7MeBIYymdJ8yjPFS4wIqlL+TkheRkzuj9Ftwu4j86QTDESVQxCM1EdF0J3Yb/FhOEpKeeeN1W8OlZnCssQ4w5Ti9EvKovg5j6547ohoOMxKma7UwXn24yTPhf+YCTmh9evBe4X1y1KA80BYISQKwj/mmxcsgjPKhKjlFdf4liM/32X5ul66pbiEToVkeaa1SAWfBMjnfxxJ7iRu8/ucORLctI2D5RKcPHq2KQtDSPfj6z1BuUthrEg/CDb78p78KMsmZSZM2LyJR2tgtjHNZimeiM7aJfnI+V4iqlouRFUdTdoCYq5P8GfxcDlMfdrS1eMajqK4uUDgmbQqEzmtGI5nAtNzSqsLxZgJUt5+o/axVqOfhSZxM9ePQ7j8SfziwGAOGpfsbfo7Ed8uT5v9e+x9ll+KI5+ykFe7ZHyQ4ijN4WE+cPwxR8xPciTIcpK8GK0NjEyOx8jcTIzMzsTw+Fgcjcp8mZyK6tzpqM+flrYzFgMjNTHmZBTLo9ZqOAWfHc+YVAWZWiWFD0lAoekw9wFhMhbECl2rusI2zJ16dVXNlYDYrHvq/ZGPbaBynVZaXerl4hC9wpKGJILLn/mRh/MRMnjWOxO1WiIRCnHxRmVqlP49cULaVfpCBPCxCBFCAtXkm3oE8smv6dYXPfcbLrvHJVrjWQygsgllcNM6lddoCB79N6zuJXW1aYAQhWl01Tt2Ovs9BJnln8PvC/Vyej84XfIKQKMU/hFs3D+Ow5RBlo3xjrPpwE0Gj+OZIUiTaZhZOf70jO7T7u0sv+yaO2eb/pnRwa+dggj1OJHT64F/eXrajnvDnODuSZvyMShEI7pu8qu3OyAQCzKBFdjuMSFxYFOMSQb2+FEgs6uAwyxgrVKKekXmPTARKJ/yQ1DpPoMFOA2a4Ewikri51EjPQOL2IX8ik58zS4mdFx58JomUyvBNooucFq1Fk21OI6STs7ZDBLljQUIO5JGS5MLOz+SfpbUzDAmXx5p68v4JdteBaI5PNtADwhrBlq5KfZbXKcbjjlw/6vJIXHlvPzE9eQrCsmoqIh0erUVRKn91dipG52djZHo6qqcXFTYuoTMiM2vIflj2PEd9Wqvx0RTqURFAFQmfyYkocSzDqVnnZfVeSLNURtRTCX6Pgc3UOVsm+J51Yr4EotGYvJGau36o/kBWViXSGbnyEG0/jxNxfJ8EAlpHoVyWOTcRze3tONzbM5+Rbe5piCc52v6xhrWjJIjo+B5Hc5ER4daugBkBobqaifEK5rS9A4757HS97eKAIyeEQM4dZh3UMFom7aR0SmnmFzs5Px+7qXCP46DlsIJaHsGfZkgywta/BB8hJD1RB8OFMACuRIgmPgRSTviKntpOcYl/wuPMFMRVSpeltLQ+7Ud6zKT0NuGJvAyRBQBef8CsejJ7ygD+TqOZNF9ekhEJyacPU2Im6t+SadxTGFZfLlAxx9IJgYdRGinE1LjMQ1AnLdxFkmUWN6dR11NoS9DzX2VQRVeTBKTxxT6H46RzeN/xHublPstIGaaiEq5z+uR63HHK612OX5zvVJ7xKxz0ca4r8fxMfP0ZBsL6eSsvfn5x0qV36UJ65c3V5aiMlIC3H3Pk/CSX5WhPnMH91ra6kKYId98oRfBwwj0DtSxL68J9sneHxqsxJM1nvyD7XWGDsoXhTOMDxsYX1aijMq0mpO1MSysaq8a+wroC2D0cSHCC5Ki0r0akymNmSMxVlJkG4eDS+Jubw+NwQ3rmnpCkApH2cZ83nvNXPSxcMuYB8W4QfN5z6b5SrXlrAWuIWAhHz+O8Mq0kPad7l8078tOVcMrJISUGwowyELaMQ7n8LDZrlci32+WQso7P31l7tBJrD5ajsyuzThJpYEgqP4PkPmxM5qmEUFPvWjtNNQqbEtOmWUU8hkNXyuGTMxy1cSTGihJmL+bvsSmU46HvU+iJe25dCweZzPSP2SwvooMf9csZNJWfnBkA7/vs+UQ4M0nJxCNj0uUFcJuwm+g65Yvnu0vMVLEfj0zTCniLBaeB9qg3K4v5YmubbRn0JHIuk+lyGEY/lgZwsHpVWk5FphVMmsxoXPrv9vQ9sLkSWTnkmcXhOYvSfySZoSJe8oTzL11SAgsS3eHyq18h0nzNnimXPCAvBSRMHjuenKd8yvsjTumpf/bQ90mb1b2TpDiOlUXxExoZ3k7X9O4JhSSXuPVxlzgiTYUz3cMu8cpzr1y5Vq8Xn+fAJc61YZzGg7R6aaKQN3Oq1+QQdAiZYxNYV+KFZwDlnlQqLTMuuh6waEvxPYgJrFnFgTlBzH8QCKJELEaWTCkxFZ80YWGcYylNjlDe5/f9sasUnLwbO713HB5JY9ohLH8+fk9+eE+t6rq7se5esFSrumelRzML6H3iDaWzz/NM6e1F8DSQf1mYn3X1gKNUe1Yy78M0whvL9RGEzIoVZZZS72ptNKZmZqMqc7ao8FJtTGYsg8zcy5SVicTKaPYXoZrx1QIvMzDDAVRqs9xc0X+Qb5+wLw9cWXvgqFt+sBWw85dYBhzxTKh+CDLKODqIxu6m2qqZZZW1rbzrfMLRgeGShgORJ3Pn0cZWrO82ZVqn+CRz2cDExcEJbmpB4HBhQFqJzHrRoFtP8KC1ATcweaaOHl5/rbaEtjrNNCNI/spF9Mj2Ck9kKF925HckuNc2d0RPyoN6UhT3wEERGTx+Zw/78A6AeUGd061CE1xKY1wb7OwFPr/Jw/hHHF9Jmb2XzzCfnjPp26c5nO/1l7W5aS9LkTu3RRbflxOvDadvyD+7Znml5zyyrsYF3gH3pD5yVEUikRPOVflDnLOeG68OVAc70Vq/F93GqsplcZ0qTCVQzWlYeWz4nvxAeSSKY/U4KpeiW5ImJAF0KA3ocEQ9almCh71ACBoTpxpa3uBTCXkLMYWY0HMiT9j0MaVTU1NGN7RjCnAjcxUcuiaf8klez/m7fpg8cHPN4/t9Fk/eeVO27iF8xqXwbDtgVSqQMT6QCFvRsjJTPbL0LivPlzrJC2c03q7Ms7Y0l2EJkiHVhS0RInnvft7easgkKsXk7EKUJ6aF06oEucqWwN2TFtNusHmSnpcxMGlCfCtZWl9tei5mLl6JsdMXotk5io3lDQYtksYkDwwJJuBIYziMs/kQNMwTdQTW6oA9q7sFTfaciF7NIeQzTc6sVX+tj5mP/GmupLFizhwLLqXXvcdrHE4D5o6y5PQe/MD4ZohcINnnLKf/OYE7Tur8uhKwLQmrXFMD2pSr/rsNuEo7lkZHGGM3KRtgog6Kr7bEs/CwNDwQY9VSjNBeqieRHYdESg987iwNA6/1HqLMaJVrekUYngsBUI7ydGLe65rBZkcZ8BdBWXneVkK51thVF11zc8oaNm3ET1Fy76zweb4KTKCpdLcpKdKzStBNgiuF6gouoJvslxLLkSnaIeWkCmSOgCzOE9wfpuGwYRMNp/zKKxevlUuHV/lQPdkPj1Q93a2m1TOERVFJfQUnxqkI1/ug0GxoMPU6RzK1CGdmBPgdX9e8HsdO1XsC4KkRSCtEZI3ijD5SbVzq1Xz3iT4hMd199J29ykpiQnnpHg1vd1MMLPUdrYGxRsrhhDoGJxMMWb5Z+rwBHeayOBhLafS4+uBBtDY3Y1gI7LXb3vw5KWEKXvgEcm1iMg4lCNhhzpcvNh4uRWd7Jw7Z1NlC6GHQSosRjhH8DLgnM0KCWeZffWrae7p21ze8HaPAJkbBa2GT/YDRdCxGZdGfV9eauF0DUUQWT/VTVD9baEC8VJgsiANxIiiGxfwHvdjZ2oh2a89pzKROnO6PHYmpAWH6r/I9W6m80HDWdhvCMcARz1Akl92DceggCRKRluhrrD4SYwz2ks5x0M4ga4Tcvjec0lbdTs8zW5xOmVa+E1lXCTqeEaZsOKbjWdsSDvkEjp5pbyjCDjqk3oZfThdKSnjJ4px4Z0caw6uyHCcrm0Tp0e/8nKVxEOUo3GVnaXO8WoshORHBRx7u1HLklTunxaQ/dikeGcAzWVxf8zzSvdNwezK/3Dmi/0nD6XDkqNmbgNydLPNJjtT2rdau1Ps2wy8iJmk6jQ0RR0dvMiGjWAheerUDXfdlx2JS9ShPRDAwkkwpmyCqMGmSsFJ+SstzPsOBS9VUBU0oeJBEGIiigXXv59xzSWFGtN/xmN3bH8fpP2dxUnaKS8NlYWnWCIyl/zh6/gTvYVQlTItisNbennd0E997dsx88pIozo/kOOfJe90qnFqMyQQar9XjAM1G5hODvJs7214bU1I442TscEYbKEprXLx8MS5/4aWYvXIphsfr/qAgG0g7jYY3VAK9v1whoba/r7YYKsTchYtRHp+Mjc1tb6hNu7jVFhxUhiagOF6UWZIFLe0tLQpM7UJ9wQVETttY8/EYhZwipKqhJQAjWxE6iichOMQYDFhSXIAiLxFpnxEyj2MZBONR0LBpCWGna5q2JiECQNhysUrnt3IZbKkA4jJ+JJrrIlhSHML0Rh1i0k7cCan+zKjUahVrZ5xC4Popvo9a8WZZ2ojB44MoSUMfr5ctiP1pHcHlmSvqQETdW4jiCTBchJMjzoFkqAtCg6DjuAQcx9QzjGSGwB/jy/jrx1Q0eWgu3SWfw0Go/5E2T5KFp+fEtyed0+QwE0nt7NMDXC4puM3fK7bLlsvLy10W5Uku0cuncOyYHhVzjFZHJU260ZF9ftiTDewaCC+6SQPJAi6roWmFigkgE6/i5Hg08TrMUeUyZOD1Ls/X9VN+JiyHc/WtrzRino+ZWy9S3sf5uwx73uf32TNpsnS5dxlyqRZ5PunKM0KQfWPEG6uPRr1Sjn1OOdzdUVZiloLqKcxSI++cxyuNxSQagIRKr9WKteWl6Db33OOyEXTmzKIXUfIlixFWdUtrAaeUCYys4i2Mjso0FfFXqzE6eypmzp6L0ekZj3lsyTzrSHABvgWb0jF4e6BeeeLs2RiU9sTA89bSSuxJSDGoKnVE9I3mKYVW2g/+CKGTrdGxNip/qE4D7fRgiLZEAxF2dPXCTEF5eMS6lq7aVhrE4GEMMYYiTYf2d3tSB7mcYIHR4dm7nFF8VZhxh2QW7kiZ3nPj5HluGTHlecm07Ml63BMcli9EVkzlYTOHOLSD8M/zyEjRgqitzoJZKdoYfPmj/xI8HsvRe2Ty+FhFmlBiF+jA7Aq8/FwMFUKYqM6EEwZcXA0D/9M1pfKtHUlT+mM8EDf9eCQxd7p3XN/awWse3HWcLCzPOMsLBxyGpf9Ofwqg9RK8WTspLFkNxElX1zW762ehsk6A4U4D4Wh38sVH3KcWONXqmJhgLHoHYhZUb9YTK7W1EiLkQOalPaFQC54TV1LkqYxspTFCc5eFwWx9RIP4zBtBepcT7h/s8gw+2TlGH6AES6qbbjIPUdp0Uk+6u7sbmxub0i72Yl/mzs79B7F790EMNaUJCjkePM3TOhulQ1ip11y+cy8O9loxOT0d4wsLUV84bUHSVZMw/S6Sjz3OARLh53DgMS+YykWX8eruooSQNKGR8XELJI6waAguNn9SLj+bfYo3s3hGvfl+rPN998aO3tAKyhzGZiynUPQxIIPlagxVajEoQZr8SAyzz60k4SQE9aTJ7Eu73Q95XQ/kDw/E5EeCVcQPUw9JaPm4VeWf0a2dcWAGSRSQowdPBRGTCEtMK++lou2NR1Irgq4ewpCjbikctqGSScPhVIK0iEsMkmlLONglB4XSOa6CnfdskIWmCQRWn8MjgNhSQi8PtivS0FkEmEmylAm5cQ/RuJHkyYPe1ZXitQLIL8X2v3x9EA9pkStv/Dalyx3pyeZkWBbt2GWCIt3a9TtePecCLMEjr/s0DpR70vGPS7q6PN8rDyJkcYDbLssLXvC94vmSuyyfJ7lPLXA4VIJzXjtCznCpGtXRKRFU+lwL2YPSdM0JBIAYyBNZG2aAB5YUP68cwCaAM088p+VdRpDc6v6T6nGyQfr5OOykzx3vqHYK5z73OMqwUFHv5u9pyQRxPP/ovVgUduil+5OzszE2NRk+BF7x6Tl3Nrdi9d7D6G43/NXKfEDd2o3yRQhtrK3JFBuOi5euxNip+ShMTUVXwmKvy+Cr4si8YWCcdTQMTNPjeuGacxGc4jgOmWfp4b6ueD7khvZZKVWiJS2ms7OjXron4gPzMOKBBMlITM3Px8T0pHrscX+nyfUlBvkLpiEJJvbMFdTBFEfHpFGNxbAE2pA0Kj7NfCQm3Jdg6UrA9Dj5jxMA5Q8UhjYAszKA7LNmwKe9+9H+Ey5vy5wOfM3azDQinxYBJvgTjI6YfO5IY9zwEt4+kNCVBk6nqKBk6jEYzH3K10xsGuU7aSW3p7+hpuKShkIbJ6jTuIk63HIhJusVKXVSoRA6fkf8nPITnE7sZ94pBGHuesnxTrfpbe5OPOldTrsJVoIYTuWZPJSX6MOdol76TGby96MCc/9Rl5ePI29f9ac8ycta3wk4ySvxj5yu6V548XMeL3+ffL9UC89PdgnaT+EODqUiF+tRnlqM+uKlKE0uRpfvOetdEg5yOXAKSAjKnMJyMHKEZg/pnd+T5hhwP2e18TWraF+qZv4Pql5eVr+8E+5JYbmgo4dlUNfMLipMcZWPfgwkwkwcPVGoVKOhOE0RYH1hLs6//EJcePnFGJubix2ZWBvr6/5AnHQHj82wi7qz146ttXVpI8XY6bSjrQZi/YyytZbBhtemzKJdaUydDoe3q3wYwU0lOERw8CGwZCHyGRYENwsia/JNmUyNjXWbbJyEaB0A/KpXHxTcQ4zXKH7CrXIT8XphoYQQn+gZroxKyIzF4Oh4DEjgHEnjOZTA4RtiHGouESMv4QI/MEgswSYxo7pIW1Cde2ykVIH5YKz9CZx/tF3697pAB+4AgFd54H32Tl5j0xb3xCUSN36QcEmrjZt7jCdJA+SFuMrZ619/TEoeDaoqXDHuZtMTYla7UzYCms6UM3ToSEak3U2NlRmOVHaMPqYyzZzOOrUCPv3L7/WfwvH5s7zTOW265olzwZHwk+qY5+e0vqQyRwR7RW3pcRy/SuW4zn5Kv9w5bznnnYcfv3Yq8xd3fkjxydPtY+Gme/BvxideFoeMHIf0+Ce7rEZ/uKssXIzq2RdiePpyHFZORWewarUeyPKK/CjOFTjhnANhJ8IJSwjI7vEqC5MsvdM/vXfaP6CSuNSAGeLk3GjZPY483CfTyA4XU0m7KereSFIQ8RE4EAikvLO+Fpsra2oHFtChoexHT+nLY2MxJaHDZ1y21zdjbWk5tiQAtjY3LWwWZdpMzJzyN9c3llc948WMFbvj+QDeSLki4pcir7I41IuvQ+hRJQomaS3NFovbWn0NANiAH0MXhqpOTEZlYjwajYYFD+NLHHHhpQeCVQWprgibrK6ZZ3yJ8RxWgx9K8BxKKB3JH1A+2pC0n5DQGaqW7YujlSiNViWcKl4qYAEmQBE2HLjGrFcahwGBdH7C8AlaOZ4aP6ah/C3jS/328Xviqb7Ey5/T2+N3OKXpdo9ie7etOhYknyURFcZb6IYc89kezNWSBD+dAVokplXKlLEcCdSehKbyFWa8/qpWLkWFdWQfhdkgZdAAMz53J+9T6cmbeHG65nFSRgah7/tlpCsO2IGLGdP5uVNRHx11a1piOl7OE7jH0+FOwn7SZW/78CDwnEZ/fXD1vp+WQGhKt8RL+UNj/cgfc59a4HSGq9EaGFGPrJ5f2g4qfV4gCi0Z2QuY48KPATnp8/CPOqqBz0jH+cHc+WzRSe/eQRGtErrKuI/n+SSXw5GXhTcKldwmoLw37HGcJ1OmKpAw4OhJY+g2G/4+1tr9B1GTUBkbH/c0v/eAKTP29GBGseN7VibM+OSkiQOt6ZQEEQJhWCbK1KlTsSktpC3B4MVjSotW0+52/EXNar0ubaMUB2pAozpjLMwyjsyAqbvSkvq1VqRDenUx2djMtPyE930t3boVO8uPJACkbTEYjFChjhCUsMkaDrBqdlQYU9KUma5D8oTpWb09n2LG1OIzzSw6ZPyIfXOFkVoMFcqCS/TRPojuXlftg2YnAae6Zxj+GKFbIGWOd9ZksrbxuIpuSJ2IWMSeaSv2CmHs2rgjLV7wY/Bw5KjXEelVPmaYnOpBHirX5SlffBIwHO+qMONBbc0zJwMoHmCOlIbS0aOGS7Ewb+QlNRXHGHV5dlx9D5RyysMBPGY+j9oPcx3lgEuXhAWeeSUAAALcSMMiAofHV9UJnF9YjHFMXsLpmfTSHJPnm136PJchEJqirMGMAaBZUlqrdJDyOJmJ63DCOR/iyCszj12JltI6oyc7Yn8qx6I3T2MDqMEBoMe93QkC+oNcTniAloGcqgYCsntcjqQ+sjLH8yf5T3KPvef6kbh6q7I5gEnE3mnFoAiryMCnQIUWINu9nR1/nvfU3EIsXLoU1dkZb+Hg8zSQCY1ovOvHeAZLA4ZKhahKKFXZ8Kq4XWku/nLD8JA0hFoMqpdluUC3s+9PJTM74m9d6UrZySs+AgdRIfhKIvyRsuLwAMG7bskWR2toSjCWisMiSAm6noSShA04Z08VqO8P4Pez139u0j87wigR9YupchZqMm1eKEvoyOTyWizORRLRsyF3kAPYoBOZgRwlC/HTIeRZQjkfbZ+cDnB+JY9gp+6J0pQGocBLeU+PO4vjjMnC5XAvjznEp3k8bkVkRSCvxE4ZngrDjktWFQbGqR/tRWehUC8dUDzgo2zMrnJ52LNVg4rHzGJifPnc5RkaFv4lb3AT0MfBOEDLgjPIXJbjEp55CwC1vZ3rwgvJvV46oneiVovLZ07HNOczMb5k2AQjiMnKc5HZs2fsHEDmamNmGo8kWJloIM4J5ySPB51w2cv0l5jkJPM+wfH6Uzo1iLCDAHXzZYhxQfm9PIT8mPOrDJGZy58/5p/wTv9SIrnHwlOA70EspeYlPxbvpD/hHn9SWgWY0HSFuDhtj0kK2/z6EcY3mPgo3vSpuRg/eyYOZE6wDJJvdg9ZylD/5BHQqc9DGLECVj2oPGSTw99oNv3dLmalmO1jUyrL7PlQ4I4EW1smnWdMVD+SwISYV9RzZ3fX7zG56K2JkMwXmSndVjTWVuPR+9dj5ebdGBchzszPRYHVtUSlknIJuo+6DG9+kzzPblvl7yNmMZ9kQh5JozkcYtMns1fSZBQ3rXrVLUxiRtF9lg/vTgqYJzq9px5JyCQazvFlR3r9ITwYiu87xbEJAJ0KZe1WNx1VoRAEibUf3pKXvAUK9VFeCHfC2TbCYLFFiMskrdqXtBK2JQmc0ZoErkxff7kgY2rHVHzzBBlaC1Mc2kNOIY6T8syd3mdWAkn6jnTOJ2VFGXT1JzsbMnPOCtve2YqWOpeaTN/T86divFaxpjMoWnNx/HN2iUecP9jTdZSlGJMT0trUaRCf19SHODykFFkemffz8YVvtAOTPQ1PYJbsSc5wfzrn7JUZo4Qk4zlDjpyZHmAJ15/waA+QoIr7VBECk8ufT4bpIT3jaTBdrVVlHobNPfXimuKhmxBHV9+L8LI4ufcz+Wb+ZPku09VDA+nGzvq6v6sFg5EvBLq325D2MxxFmRE9mQocCKYM/Z6Fevi8njgIxkTjGPqJwNAweAsGD8QQZREKhMnMDsxVr1WjJvW4LdNqfWMrdlUmg5swk3I2MzJQODY2buHEPjUSkra1synz6XosffheNJceRUVpzly+HLOXr0RPcPOdd0ysIQHlwxTJkTYzjDxkVznDqxhJeKSQ1AaCVXU4lDaDoGGMRDqc3g4rLsPjaGUpo/w/WSQ8fNz1cS9n+lH+ZnJpSQhy8ZQTW1DB5HLgwMJVyRxC+iwP/hONb4P5+/VKz0ZfhgDIAm/NRRHRaphx8+H9wiW5MY6zLw2B/GBRtCTOzvFmTsXjA4z1qoStMjZusrriXNMMjo+5fuG6x+ue5Plj/t71pGy/IEYWL4toPtOP/g1BuL23Gy2Z4MBdKZfi9MJcTI+NeezRmk6W3nmKSGhD6n1qejJefvbZeOrcOZaA+uc88zLkyaLfPplP9wmW5LiBvpMzDiCsT3B/wKsnOQrLS0tIyX0OSEIU/7Kwj1xzn7uEUjnCTUQJKVxxqeLH8U/m4cZJofY5U9o7yXFcvHtOhZKOXs8xFO7oxNGPOJuPlmO4c+BDy2kAvbSNz6K5cqUW0q3V5ygvt44IWhcGbJ2fLsdwZS7vyRQP4evy+CfP1DdMv72+FusP78fWsspWlLnp2Tg1MxNVqctsm0h50uMmhmJGiY/hMYOil9Ha3Ym91eU4WFuOo431WJyajLMy+UrjE7GivO9+8H48uv5hPPjgg2jvbttsBITUfhmODbb/+V3y/RvdImwEg/y+vI1fZeDxBeIgTHWPoCLMSyYEWzIHUr4u5yMuD7MgMAElLSWdFqhyqDDJs3i0ndtPYQ45kaVL0TNfRW1KoLPMgDCYk4F4Og5HIGu1NRokDFgs0knRihIwMi08Oyk4YERm3vYPeh7Yn6iPxOyU2oQ1Rwgm8le+7lSFBtPRiTrm98c0DTSuDMG+S4IFgOR1DwwO66c5drl5CcbpZZrtVuxII6ZBGSMcU4d1/sxinJoYjxHoXVqwTSU6NOGADu3c6TPxYy+8FJMyJe/cuhEb6qi8BssdRyrP7WivZ2gPn144nCt1AmrazM2hK+M3aUzwye6T33zMpUKAJxEpgAFeuiaECkCkaAZcjvwUIzm/IS7xHJLCcv9RlzdYP6/sGfek++M4XKle0sgIQ22mt2LDJFO3EFo+TcqPBuM7WSv37sWUGJW9UiY72fvbpGmrF6mPeWqZqWHLdepMKQKezZcuOYMhwZHC+A9aLKNUJgTCWh8GmpklwexBDW43dqPBzBLT6Srf31wXXAk/+k/6dJc5tAHVaXU1th7cj9baWhxKxaYO199+K5bu3ImaTLXZqYmYrtdjRAKOj/Yz3Zuf8Nd3zlteMNkDv1Bo+gEGE2DuE17R+IblPbZCmkwroa4sAyA8CaSPuxxHlIWgNyQZmaG5WRtUOAEKkkuw5vC5EL/J3vPsR77OcBCbuy1poUnT9al/youZssTLSsNsnOJzTAdmFY6ZK75uyviISnHOCDcvh1D4SGEgpicqUeFzRiqDMl02hVjAuksxfPls1secy8/ucY9FSS8TjvWYR0yZ6qKfgvI1NIdSs1lCgUzmA4zDSjcuDfjSmbNxZmY2ZHBL3etFUfFPTUzES1euxLMXL3iD5M7KaqxvbsfAiJ7UhsYi+VJmKjzVg/Jx1CXzvE1OcQyv+CSLaIH5Ce7JlPAHOooSMvTjP89pBSJZJaYC2MTsGVhZBdwL+DnzikLSj3ni/NdwRlTmTFCZh5gZ/2DjXmNrM3p7eyKYogoCeY6dBKWIZvPBoxgRIU3MzURHDMNeJtbj7G5u+RtRhWo5k+r0askpteBW/ViVmoHghjIyUhF5szmurhA+MDFWQy/VETFXGWuZmY5Sie9OocZDsBA8aVIZ9imjdK8y+G75zsZG1CUMzz/zdNRmpsJnDinmxHhdcE/5wLMB9WgF9XCsHvbMl6j0WN64Vlm+yfveD2JU2hN86GrBI5ymw7eYZj8WDM5JcLNHifyOT/tL73An24m4Oa4cyr3es9TAA7hwEo58KNPv0pVsGDdAfpM2LcvXVcJ8XzDudHrRkcBhVzXMkAsDJ1AelJEEJ8sR1MMr2E1mMzHhmXKgCx9faiEUMTVZs0+Ci0iJ1uGIxBN+TC/JMPcOVxi4T0923NtnSXmgTAI8a2dBRiDloNEmXsrxuCuzCvqhE6HzQvBXJUTOn16My+dOx2x9NJ4+cya+8NTTcYpD844Ooivz+uHyWrRVL4SNGkLZ4qEpPBSRU61cBj//c5/aIMEA7Ahv18zAP9lRg0/lPJKtq5EiTJO51WtlYSL0Iis8KMcelvf3o2g8ehlAyYlSV5CXus4TPnuXx8mf/1BPvMcdWTCgBdOh2VD6nqR5b7sRYzKVPEuhCgFt3ms3NyTxb3wQC6dOed8RWgy/LXZaS9OoS01FKyGd31AIRfeLVykKM45M1LxPYWndi67SAPRA+0ZldCz2dhr+Ainiq9Fqx6HgqkiwFasSEOR/oqHJFo9Ls0wwJ+MK9Th35emYf+aZCM7ImTkVC08/G4flqrdKNHsHsSfm7ZGdiNJf0BgqKGuwkuVooI9dTkip0IQHfj45EM0j0z5IBmze4iJGt+ZGkxhutbrekxfCNc38pHz7+cv1TSQ5knGbzxY5A4fzIme8PtQu3GF5AMSeEXxXJlVaOJniOxpwCxbyddb6x8FbCEY0XoQGebIOiEFk0zN11hs0FuAcUYcwP12L4iBmFQO6SoDTNa+HASI8f0dh3CNAiZO/68fhyoV4AKYLcf1a8OMdKM9NRlsDMrdZPsDqamgYgQPdHx0wPliQwDkbX7n2Sjx1/lyoxeOg06JyPnxsZX01FUUZNJq8Ow688ZPKsMuvJxxw9esul2Wl68fj5g7S+HTOwkFZCUKfvZEhxhfeI+6zC3dmBwkps5oIwKkNdAKG+8cqZJffK196Ab3LinnMg+wnheNtstirZLwMb2Bor69Ha3kpamqE2sSYxyDcM6vBBuX3G61Y+uC21zMsnDsfPR9aVfSMUUcayPjUZBwVh6KrukBSNouAg3t8Vm7f9QOoOUSrK/FF1F7T4lcJP9LfJTRGY/LMQgyOjUdvqJgGZvu4OWYYe/Aj7x8vVMfd9p6ITgJLAW2EmmDnixosAGzKjmf6vKUen5XMbAolPaXnjjokOLN2yZ1fZGEQJO+pu668Mo65R+soDHnT5hBrl2R6+LzlFNXuOO8sIHN5OD/MWpOSfJq+TQzcj5OlN53Le/1LQorD07s048S5QWinmHyJeZNAYMDX6ZWXTTndM2hckLB39kpPGFoNDJXGyZSnhBfnH/OhvDMLk3FuXh3QQUc9LwsGU542LQGFBzJTWjOxQo+ZmWeCEryJlwhL8exIzzvCMt4jpP9aPrWf8K8HNqCaJihfaZmyZ1aV3e/wHzvgMb29OVX12pTGvid6kc2uPCgjL8ul5MV8zD3WDob/hMvCUw5PdtTkUznQaFucDNPFeMNOHxYT0bkVRIgF2cVe5IYXcmmsPsIVlgNk6eic5fKwE95O4bj82e/ydLw74U+my9/TkzG20lhZjo3bt6Os5+n5OTE0PTO97kA0NjfijW99K77zG1+LO++9HRsyTV773rfjje98I7bv3ZbWsxbTkxwKz0AxzJXSupwMFl9zuEw8vM+vmXMQTEgvNBhdmXWbj5aiXipFZ20jGg8extH2Tgw19mJgrxmDnik5zirLQGUkAmNAVjW0qbC3sx3bG+uxvbwSD2/c9CFGnb1GjI4y4DwcHQlNvjShlvBAs6SB62J4P+JUjcznGpTiuWhRgNrRGp7j6b1urGkBJ1PFYtihUjGGy0XhqyThI7OV9IqDOeO4SmTTxmGPQ+BqKsimjijOZxpTCPF8Te9PujwI7CeYsnxVLuNjfMWUJQ3GHD2/GJH34M675RWVtIPDg1EAXvLye2iWQWVnbsHENR02th+VSjGevrQQkywEZPEl+9aAlwSWkam9SMPVdeNOcLnzwfsdLn+buRNpgIRnqmTHlQZxjyUPfoWbhuipm50O6ZR+RRzGrVJ6cMnA+W6zHfdEe13eiz7cgdDaahccT+DAeOwXnJzDTjqX4Zt0+cjrjzp0xY86ME04oo+RNB/A9VN/9i9cm11cvCojSUQuqamcBztiDKlovZ0tj+DvM9rdVW8qaTokaTq037UaZ5tbEWh2Ey1I19WwcZ8BnRrj+NnuxH1e2cfeZ+5kWo/ZUI56t817d2L95s2oitFmL16Iw1pNpkUazGSl8P/37/39+Ed/+/8Zr3/79+O999+L73z7tfjm138zvv0bX4+3Xv12TIhpLz3zdHA86kGm2VF6DsvjDaA3Jiau6TEFpWfOF+bMGgZ0OSJicW4+Fhbmo7m7HcvvfxhrH3wYm7dvCe521OpVMe6ItKEsP2eUhMS+8uBcm3Re8VAcdKU+Fwtx8ZzUZuH5QBoZ0cfrY946wVk9BHAk65BMw8RDqR40do6zHH+5Q9gk5jgOc8b8p9665QlPFZMmeyS41PGIgdnD1WztecqWSOAK+Lnm5VjjOIFLBAYHmXcVflcCtIFZ5DFIp8xKV3bARpDi5eHuCBJYhhvQi8NHwkNFMAkuabJEQQD5G+hoOqQT3NAL/NZpcoqjOirimhGpG50npjQCkIFi5SEtrsr6qf2jWFrZpEDFRENCQBsCp3V4Vr8MMnk998P6MVMYwU7PVRVAWigw1yqTy+8VzmvhALqcHJ+MKmNRqauw4MbEIn4SNukLqhvb23Hr7r045DgSaTiGWWk8VkT2uaOM3Gcub7fH6R4HLAgpxTk6+sQDuD61wPnCj/3Ytcrw4NXlN1+PrZs3YvPGjdj64P3Yuv1hbEgT2L7xQezcvRO7d28p7Gas376uq+LcuRXtlaXorKzE3upSHHBmjHqDEouthETvgs6YygSp+uQNhojyoCUI5lnhGQ3Y5TXJoluFhwkZlW+srsTSh+/H7qNHMSFGm7lwPmKsHh3sceX56NbN+CcSNj/4xjejKCYs8YVQdkmPlKUFVLwgj4V6d6UZNdV7zC4s+HO/LtP/QFOCyT+uEEjm+lCLIgy3iGJfve39d9/3atBzFyQcJPyaIoB14WacWZJeO4ZF1EyAMMDNjBo4Yercan1WjusoZmns7Hrlc0nwz0xN+1gKdqKzB2xKptT25qbyXvV5yKN6PyDtw5qNcah/vnKb8u077nnUFVamurRJf7BYV6OAaKhYXL3PRNoD9ZVaydEOrNZmASUzguAIxFEflwVlkgX56jYNDqd7Ou9mpxv31lZtDtrxWp58yIm7PD/IOmlfCM4sb3Mi7kjNXlWHA2MR0UHJrNItwoT7YQkUhnxbzZZhYXbQA95ZHukq52yTpgYz11n8KQHf2G25Q8KUzQXVY4lO3juPE64PqyKBm5MOgYpA0W3CveigH4e8JFjUHhzkNj2RZiFxhBX6QlPCRqYV2k1D2vMD8cQm31ZjEanbUvnoHS1tQa38XR4+u084PXF/0hGIaMGlVxI47c8mcK7Mn7o23Ni5OtBqiKFbMYgmo/wwWWAQmABFWKa7GoLhYzJK2tCBern29lbsb27H3qOHEky3vWakK6Gwv7MRI9VqFMRgjC8McvocIIAoKiIi8t4X7oUMRUiELw9S7dVjlRQPraqp/Nfeey+2b92OoeZezC0sxvSVp+JofCLYdcSsCvbs+z/4Qfy+tBgQWq2PGold1YkP+IvSvOt6lAVUhWLcu3HLU6KnL533Z28YIjFsBkpJdbWQdBhg8k+1yATgvsyk5fffj9X3346F6YmYlyZyyKA0aURMGxI4C3OzwhYTinyepORp8W2ZWq0dDug6EBpE4IqOBuOP7EswdYTXkghsempSgmUplu7cjMN2M86eXTR+7t25E1XVYXJ+Xr1ZIWSkGcAErx8MZ16XJOyTBwdJuxKIDoMgdXMiHkn7jjBdHC4hVCjIbJQGvCOTFQEInm3uELVPsCkD3uHyYDSJprS8++ursdeSwBEzOGWGVzsu5AdD6mrGELzA6G+jo65gSokQWRA3yZYEpaFNDATxFMdjOBI4pEPoIHAY57CQz80TYpNWGYBXDwwDrDzfgh+XFkwHsauOCaZmPCvBmtKlHOR4yKt+0glpLieP7Cs3ulAO8PGMOUu+CCA9Y8JR1KnZmbhy+nTU1WkNqO4KEv4lQMGH4lEfdtC35LfVSd1fWY4DCVRrN8rP8XIonwBfQpfeZ3h+LIqTpbT8dwc7KA1n7zMKnJdeev7axMT41RE27o3WVYmjqJ9ajPLEpPfWSM4qXCo7vTYLkYax4UkuQhPzoEWgyjIwVxTiBkVQPQmblohqGwH08H50tzejufwgRjjsSbbykc2znjQCCTaZNOCaAdbBw24MSmgMYM7JHGlJeG3clKYlkwgt66jZiNFaNeYuX4q6NJv9as0HjEsk2fRriME//P5rsXH/Xkyo9xsRTDXZ4hwjWUKTOGDEH/VZ2NI/VNG1paW4dPFSTM2eUpUkaiHohGE3As3Af8auRJMiXr2Sbb99/37cf+edONrbjctXLsfs+XPRUi8oFvRYGEeUbkrwjgpv9dnp8DksyqM+MaGyZmNsYkzEPxDtvR0JoJXYVtw9mFjCZqxaiQm93xAOV6RlFiXcp8bH1HLD6sE6MXdJ9ZfZxqpohCQGD/BaKQF2IdTChQf95fe5wPQvveKF7h3BT1wQRLCqB40VlNKjyqteEjj7EjhbG+sSjG0z60ddrpZbszUxOxcL3rba957SWuBQtl45vvDunAyLXBbWd+QlBnMk6iBYRqsjMcMniaBqx0+Mg+Cgs/JRFNIA+JxOW7DyGSA2nfIOZ7C4Kk9rd3pOixJTMZzhzGHrJU56VD58oDF1QAlG49HI8UPfk68x5ys+j5NdcbxLUZIQs3DQkwQbO92ZUT0vXysOewW583EzJ0HC0go05RYr17e2Y21jI3ZVRzWQ8pI25Mj+UyFgPpX9mGBxpulC3RP+eE5xgS5FSc/SEO9F88kCJ09x0uXCBkHDd1gm8f/+//J/9defeeHFXy6L4faR/kI4H08jA8ZpIAaI2tqHGI0GsR0swbElIUAvB+ZaO9J0GruyfbMjGfRTM4G/6DKirkbm5P0hPg8sCWy7WTgpMJUtDYiDrZDirgvCQMSizDxTAJI4B3jq9LkYXzwdR9V6tARPmt5WtF4rNiVkPvz2q/H+d1+NLmNPasROhzEGzritqRHLsbO9E/eXVqI7UIgR5ceZwp12J/6VX/ql+PE/9adjuD6RtBxyFWyJP1GxVRcaWBrNjgTUmoQNZtSUeqD5CxeUbtyCBmGVtLYhayt33n03zkxNRWVyIjoWcHqvnnbj0VI0BSObC8cmJwWfYBEz7KknHVdcpkMfcAi7zKqyzCVmukYlqFhzc6R6eAZJROeP+QNjgti9MNPzOTUQlpNFEip6yCPT+8IsBHEhTwtjxjJOetpABtuhOoijbtREQXsSjrfefjt219clyFkmkejEC+LQBEy9Djbz685XNrxuSDt9VSb70oZo5UDE79dJ2Fg4WYApvugoPaeGsGbjNUBqC7X98OB+nJkbi6tXZBKXELYYlcmMQJvl4DJok3GusrTZna2G/K46RrW9cJgWL7ok5ZfWTsHIMLHpTdoo5m5X6ffUZu39oXiwIvpZb/i8qCNoOGNqI9A3OMHs6oMHQmHwDMknHPSkhvY7fz4ZqSncj9bK8fT5Mz6tgH18rLpiHIqJEOCz1qJiWbDYbLdj1TS9HNu7DfMD3yFzXqofMJgB6eSBCVzi/CCXgc1KZbcbsJA5MBNH3nXBC7ajg4Nvxfr2n9STGOvxVYCP1y65Jwqcv/Gf/md//ZlrX/rljuoPIacCUtNR0nFGekdFBYTlpe59poxuvA6DSm1Jk1Gv3JZG05Nwam2tC7SuCqYipCdXEbaQ7TEe5eWT/HWFACicrQY8I6U5d6ZSr8e4evPa7Lw0GjZVShkSrDSFe8ztjdi8/l7c/t534957b0dpvyMVlJWZiqh6dKU5pR5bxCSNrCsYDsoTsSICHB+biLnTi/GFn/rpmLx4MVqCoSf1xFPM9IL7wC4muXc/dpdkBqxzwPxhjM1MScu4IE1wPtqqV0cCVaCoBBeJviXwB+K+GGtBZYxMSCAhHEThDC53pf5iinY514bNnGJCGKYkIVUSwdAOBWmRdWmWHGUxKK0ODZMjJRDaEC/mGFrR8t17/t7VlLSoU2fP+jtW1NUmgLBEK+YutSVtwX+1hfDNmAyxMDuJUZQWRcp9wekT9UxoHOXA2ZD7UUUr21iN22+/5aMxvLdH7dUXMuqQGAehvWlnwhEWEPSBVLDV3Z149f0PYnWLQWfFIx3xFdekbiAVl3IV4tkzw6uf4YCO0GgPYlrS78XnzqodOSI0tQE4Bva0afPAu64tFFXW6sqa3h36CxpoOkkIC179GHjmSw75eTn5eUUIJU6H3Gu2pbkWYlkC5/ajzWjsK/9hafrQLZEy7AKDb5U3F5uGlJO9Noy655gUxiQVwQKHWcdTp6bj0txcTFSK0dprICckWEXLgs0CUd6TJsqg0+vE5u5uLG9uxcPVtWhJ+wrWYPEFFehM/OUWUfkWbn0AKD8JFL/HuQ0SnMZJ9p5w5AE+dSb734q1zyhw/gcSOE+98qVf1r0BoNFPJjfaeKF/iagEjCMBFBeFZ9GBtaTKsgzbp9FhFq2txoEYiiMXDtSDt6RO97Cnheye4rAKl0py2BMbKhncHZFph+ZTrOodMwYSPtQQwYGAAw6O29yVyRXN3diU2XH9te/E4dZqzFVLURZTYAKJjqInQmyrJ2m0e7pKQ5OGde6lL8bSblPqqMJFSAMyEy8+dzWe+eKXYlI2M98a77Za8ejWLWkjDzyWdSR4Fy+lryRwdkxPsHIOMYyUcJAIDAZiab0aJx7euhmL0zNRlLDgAC83uyJheuouPO8gJjoUs7dlTj147714+7XX4t7tOzKVW4aDY0kZ6Jw5vRA/+XM/F09dvRrvSXP6/d/9XZlbd2NLZmRXcfmI4cLZc/HjP/2z8fS1L8aQ8NpLnGoPbOkfPCITWL4nE/XOB+/F9bd+GPdv3JRA3o+zMle/8NWvxrzqyiedu2I+ry62wDnwd5y6m2tx563XY/vhA2vB9H5Z1okwczrRFaFjL0F0IDytqDN69f33hXeZzwgcNFm1Dx1WCa1B9NOUltFRnuK0pA0LabnwMwKF36FBaa7Fo3ju8nzMz8rkl5ZiRlLJ+6KrnG45V4jPypSEx631bWu5pdJIjAhfZGWnK2NAZmoFdsXMtCvjON4aIY3Vpw2ykFN5tnsDcW9tNx5tNKN9hHYCW1G2XpJnP2M544JwhcmboQnDklC7D6hDLKtDeen5F+L84lzsbW1IY+ebYIcSKqoH/CQ8DKsMtsTQUaNJ76rtVtTBo+FsSHPjCBT2TXEovrVCQMiKpn1SQHKGQc6vgcUwHrsEI8GiWDoDAh358FtHKxtPFDhQ9EcdYiIXOv0xnC//a3/h2sTC4lUzjCqTNxTIo4zERrpKyph+7YVcXbM3fuaKZtJTIswHrjFSifLUqRhdPBMxPiG7fzN+97d+N37wg9fju2Ksf/7Nb8aqJPQLP/ZjcfUnfzrKFy7H0OyixOB09NS7twsj0khE9FkZ8DaDY8sPHsW+eq5TMgPHJsfjzs3r0m7eidmR4ZgsFWJUhMLh2KWCBJiQj7LC8SYHPRG9mOruvQdxCJHIP1peiRWppO/88C35N6MuwXhZZtLkzEyMSDuZWDgdM3qeuHRZYnrK58R0VV0LG9fb6JKdDaYYkNV/NfquiOBASKhKQAUL/sAPXmnADefscOWTyoPCExrm6zIJv/5PfiXWBU+n1YyuejmpP3HYasT7P3gjXv+9b8X999+LV7/+61EUUzLexTjaiOo7LIGAqXZfQm5MwmZegnNA4RypAQEBqbVRaTAIm4fX349/8H/+P8Zv/L2/Hy0JrW359YdL8eEPfxivffN3pD8exPmLF3xgmHWNrK7WIBj4lnbFd7TQM02w+oPAPIDMI//kTEXCPXXHwbg76nQmpb1eFm6+eO5cfFlC7qXz5+KZ+bmYkZA9UL0b9PDKmgPbgR+Bw1Q19xIL+sEIhzE1NeY9ZUP0CpSBcFPZmP6EcPU9TCjfajGBkEwow6wwb/wEZrUpmjb7yHqiFXzO8CXBSw0bMqsx8y8szEVV5bL9xFqn4mWqgOLhdS+X0Abc4A6o0dskvFUfhDWnDV576YW4uLAQFQnCvQZnVqOdgUfySKYUGlDSbpJA3dzdihUO++9Ia8+KtDaotgVm/aNggwQoBoNbt49bxbgk3D4Beuyy9uPt8RsGjVufbdD4xyVwpubPXIUYyZjxF5sT3Av5TEkaeFWCHioDL2O2JKAsAwHeecgrGgTKM3uW2iLQb/zTX41//A/+X/HGd16LDb6IIMKDaR8tr8b3v/9GPLj/IC49/WwcjVajIaJhKjKRVBJubiYQpd5mdGIy6jOz3j+08uB+fPDd70ZnedmLtSoyEUYr6sFGZAOr/Awi/7piUuzxEWkcF5591uMnZQmY8fF6TNRr4u1GfCjtgfNopufn/XXRbTVuWwBw7hR7dyBaHLNc3m8E4UJIKivfBsLg7W6zGWWZQxxQzq7z1DoJd8YVUHFV2gPB9dZ3vh2//f/+L6Mtk3SmXok54WFxYixOT47F2empmB2rxaG0uYd3bsW1L7wUP/XTPxmnT895Fqwuu58B8tFaRQQrBlDPOS3VvC7BbUYXyLQXe3JCJucPv/m78Q//r/+n2Lj+QVycnoyFqfHotdNxpSzyRIi9+9ZbnvK/fOlSlKVhMX7FosWC2gxNta2O4kBCEXU98YWpoO+SkBBd6o/3iuX2wKzdE6Ocm5iKl88sxjOnTsXZibrrO1stxyzjVRI6CLVGu63ORm0umPg5I9pUzxj2DODPTI36IHQmLsCymUm3aAGYImhcjHdARAgNVuMygAx8aAyeoXJ+OEy5nBmFKuGDc5JwmPfWMNTefOccAbiwcEq8Ih4RTtvSiD0UIPjSXjTlCyNkSAE6Tpk8PVWLly+fjZcunYmnzy3E05fOx5mFWU9esOO7IgG/t7er2EgQwaU8BwbUSaDlqD5AuqMO6KE04nXB4aEQdA0LPZWiNK6PykXbRksBhFQ/uQwex8tu7ahw5rjrCyBf9I+qHMa9aH5GgfMTf/YXr00vzF89lFqOegcRoaZzfm1zY8MrWRl3KKjhGHBj4Rc9pBdZCaH8QIKBzL2QTgWwOWnwd7/3vfja3/8vYv3mjRiXMJipV6VJlPx5joqIq9Foqme+FWVpD0+9/FJ0wB1U40pTWcrSld5HqjEqNd8ub4pwr3/vtXj45htROWBRYkemUDpZj+lv7yBvNKItcwoiaEm93lSvPD47H1e/eC1GJXAY+5iZmoyqTDGWjO9sbcf21lbUpZGNSqixFYFyC7KN6fUb68tx592347YYUtQYKzc/jKkxMYmY/UBaRj7DY3OoWLJG09eEsnsLGu4Vj4Ffpph/IBPp5vd/EOdmpuKSVOurYsan52djYXw0piVIT4khF6TNlSVYZmXrv/KlL8aizKzTpxfj4oWzcfbMGc8Ybq5vxNbmdpxaXIw5aQ+MhVEOgk3iJpZvvB///L/8B1GX5vSVpy/HpdmpmJA2WK9IWCM8hbMjmRRoV8t3bkd3ZzN++J3fi6//4/8qbv7w9bgjTfKNV1+NB9KkIKRKtu4qjewlGnTdROwej4MR5Czw5PckuDi75/TkVMyxxkTCHw1lxNqo4DzsqfeXSSFa3JTQ3gEetFFxEGWYEfgzORzF7PSYGBnSltaSdQaUyBiQv64p1mgrH+gQswSNiVMD2RpRUKeBeZnyJP8Ee8o/TTtDQwgp6kJ8TCwYH6FAcSw+XDw1JcY68nopdrPzgq6SwhmQrYl2zsyOx/MXF+LyqfEYL8hcE/cybnckmp1Qx8Q2GyY5nnnmauwK90zH057AzwQI2jqKAKb20uZmLLE5GGKTMLJgQeoAuxQENrlao8O5t1bNLPwQXro4nHtqTHhqL9/bZ473vNY/p/Es1WcUOGefe/5ar925uru0Eo3VVY8lQJitzfXYZfxFvdnWgwexeudubNy9HztS9xsrq3HU5ouSIg6IQDkDUElMlqZJBY/C+DbQ2r378eo//WfRuH0jLs1Px1OnZ8RU4zEvJp2XVjFaEaPrx+FYjx4+jKuvfCEqUrV9LouQZRwqd35UG/zhPNgpbWVNJsbu7Q+j0Gt65ojBOHoihN7K6pqnDAc4IlPPLPjb3GnEmStPxctf+WosiiEXTp+JuYV5z2TtqhE5EJ1vUqGdzJw9E4XRunt8psC/JvPjn/1nfye++2tfi3d+/9X4ztd+Ld781rdi6fbt6KnHP3P2dAxKOGDgpiY64VURmyXUy88gTQJHAmR7bT3eUn5rErozo+U4O1mPBfX2Y8XhqAuHZRHRiOIWhVuYak0ChbGcOQmVsbExn61TKJT8wbyHMjfXJHROSQCdefaZOBKDyDIwk/TUM17/3reje+9WvHJmXlpFJSYk+KdGazE/NRFnpqdjamJCxLsvLa/lTxA/un83DiWAyiLi6bG6T56jE2Lh3y4D39IGcya0diFvzUYu352cTx2jMbTUIYyqM5iSr6heyfzloPYjjxex2I4DxfZUxoraCpOBRXemcJhEv2TeqSzZySx/qJYYkIfPRd7E0WsY0GMywhkzTXiEO7ByCBomG0IFoeSZH+eZykjMmjQ0grmi6TB4zNhgTZoIM5w7u2J61YdxuElpoBVp1Whmh6Ll4vBATIyOxMX5qbh67lRcmK5HRaqvz9oRPtDw96RR04Hzme3dna34/uvvxo2b92N1fTPY28VYE+ZcUXRQVB3ZOc4QxEM6FSkEDAkAPyoOWnL6nnzSrjzrJJ9Vi+pkLvFS4tPkk7DRnSPLWxDJcXE6/5M7/OzrcH7ul//ytWdeeuXqrAh0VnY/g6Zl9ezjiwtx6tzZqC8sxqQIe0K9ablc9oKzcq0emzKFYOq2BBKrYlsidvb+tHf31FOBJAkSIQhGuvHtV2OhPBwXpP7OVGXCqGFGMH3EbJyWb1NMfn1rPc4/9UzMX7qSjdsIQghWF5xrmGHQ05pqlN0Hd2N/9VEsiFFnBFuFFcXOU2aQ3tNLMVUMUfvjc+oIGIzm3OLJU3NRqpR9MBME1RUh7mzvWsspydQ6c/mi18t88J3vxq//nb8TH37792NYzFBVb1MvDcZUTZqBeq+t+3fi3dd/EMsPHsZzz7/g/Vm0SK7d2Lw01HLAnz0DI5oi63Def+27sX3vjmcoFtRrzgguvvxZERzQhonfqY5iQ4R+7qmnY+7MWS/6a0pbwUy9eetOXL9+3acJXtD7C889H4MlCQhwICHikwPfeTNK2+vGV21kOMrqJEbUc7OQkZkoZsrYoMkMSGOvFbPzC/Hln/hqfOHatbhw4aLHzeZkBi3Mn4q6OgxmI5tS7b2bWXnkxJu3GnWnv6ctqQM9/rjqVejtR1kUyWwi/I2w8UHzCAN1JJuM1Ukb3ZV2caj2tHZoBhIW0DrdWx/GmMzJmuipv/rW4TARGhcYk6YiZuTYBmisVILsB4QjmSMSIMzKWcCQr94AvQWm8+Ap1YN76NlffBAcZSY3RirGNevTGFfhMPZxCUBM4lPj0kjHa9LgilEaZMNlOlYWbFDultqAL3WgGRdFyxbYKuf9D27FkgTKQ1kZbFO4c+9hPHy0Gi3R557SrYjH1jDpJGw4VbKq9mM5CWa0d/VbWCZ4TzoLffCnYHDpeiGl0132P+ErvzdARkEWevRHIHB+/C/88rXxM+eu7tMTKFs2fjGQiYaBfcjcPuMwHAw+WB+NYfX4Q7qOSysYke3NYePj6hkndaWnHREzD4vhhtWQLRHtjdffiI1bN2JeAmdMwrgmQcMalSJjQ1YpD7xIrqQykOzTC2fi8kuvGAYjJqs35GMioPJ4ETg9y9bDe9FdehCn1AOwSIqVw2RdUvkMnk77bNeqBE/P8ZnN4UN3F6QhsBaH/HyGsJiO7z7Ru6Iac8j6xUsXYqC7H7/7K78Sb7/6TWkZhxIyxbgwU4+nZyfiWcyfmckYkznGupoP3nsvLj/7bMxLa2Kw21paqoJ86kXxjJfhuEdj2V5djg9kGraWH8WF2clYGFOvLaGGSp3MFdOKZ0/YErAjk2Du3IWYkcDhoPeOiI3xKZa3r0urQ5NYUAcyOjYhQSQCXVmTCdFWBs1Yfe+tKDW3Y7pakQnL9L/aFVyKQDsSHj7SQe3DsQira2sxPTMTr3zxix7LWZifizkJmlMz0zE9PRkTMvFg7O2tTeEWzTIxDS4neP4n+PVfnkHmaTFqRWEdvqS5f2hBsyVBj7DZ7zFF34sdCbvlbWk46jR66sX9AT4YFvy5d+b+KCZkllVLYuqizAjwDc+5h07aFgKdGZ99qXmYd2g9w2rrvT1pUTLveE6CivY4oelYOMjpmfEgwpWjccvXN4CZxa548EYbMK4DBkYkRUfEacPZZxOYiocQWL/WVRtsbqwYV6Myk4uZhsUWhXq97HHN9R1p6hIozM7yMcS9zr46gL3YkfbXwNwVPINF0SsrrVnNL/gbrT11cIIfXtUvgZ7qkq5JaLj38qOeszbi3hf5LCTdZOE4o5StDZ910Pgn/vy/fm3mzOmrR6oMZ8Mw/duUdOWb2AOSqqwIZpUuAkcoo5ldGgwAQITz0f9lCRU0DqZNWzLNdpcexu7yUjz84L3Yk1CoHbGyWA0CQQhWNgQyeNdksE3IZsHctojg/HPPxtnnX/TeKC845JfVO5fMFA0B8mmUshDfkfm39eBOHLb3PA5jlVvCjO0CjPyjXnM4OUTHvqoLL78cgxKcb739nnosCSGZIyx/R10ek3nx0ksvxfkL5zyg/PDO7XjtG9+MXeFkXgz2wrnTcVXmyJmJUa9iZnNlXYKKTaRrqxuxJJPz+S9/JfYrNcHLoDVoEjz2/FEHAuVNaL3YkGaz9OYbUdzbjStzszGpHpuNmywE3NjacnSYB5OJMH8qpTASlekZ97DMvrF4cHpqWup5L+bn5y34alPqBGSeTklo4IcPe7F+/d1oSyssCokMbsMETWkUq8vrXrMETKxRoQdvNlirJOH6zHMxL+E2Oj4uJhnzACpCgXESmJFvaaGhYMoCZ/KJwZltoa3AA3Ut6n5a9WNwuCZBAW7o8bl6bZaoC+G025QWIProKoytIhwtSp4ec1FmxqLyH1MnV1E+3nYjbRNhBH2ZH5QP8YGH8RFmnYCJNTYoMXxJg13mHo8EZqehqfI2wqxijs63STABoRJTd44NQWsGh6yf4jv9RXVoaPd0uMSnRgg1YN/BDJWQYxFqrVoT3RWsqXv2SnkyrFDDZFUn3FD9majgbKojxm/Ej2izaOIIUPLGNOUQLrYZ0dl0xSh0xCAHSIG771S/XGqkt/jMKTyJ0xNhpD6Rgd+wefOzCpyzV565tre+dvXW91+LpXffjvtvvxkP3nnD4wkP3nk77vzwjWirBxsRwFVJU05QwzHNy/oQVvVel8kEw6wo/oM3X4+HIupl+XvqTdc+fDdGJNVZnk8vC/MjEFhZu7m5nT77IdALwyVdRRiH3bh49QWpQnWVAchyqq2R4VbPLopLY41IRW7LpFu5fTPaG+uxJ6Y8UkvRgAwMYk5hWjEmwKdu94SqS+qxJ08vxnvvfeD1QJPjYzE1OWlCR1Og54cowOqdW7fj3Td+ECFb/eLMuMzCMc+GcQgSjQ4saCkMqMMw2NjPSuCMiNn3IQBFMAHrj8jcpvrwmKaYmw/vRvfWBzHaacbc2GhMiuiAAzOJVcej9bpgOUofwJPAYfBy/vyFuMGY2mYjJiemYorPCnfUaQius+fPxdzFK1GcnYv9kWr0hCd6v30R5cr778aOcBWKC6N4/EJwcmDY2tpqjEiYYJaq35WA4qzfepxlmcDcvL/q6a0B5KX2a4vhYKI1aUKM5TBmB95hSBjYzKor42poQJh1ZT1PKx/O5TXdihHxfPSNzbiYRoyNrLMeRXiiJ+crqC3SKy3MmRhf92KUCssgpHUODEjDksCBcazhKG46v1hxDS8DwAdpBTtiYABtmI/kSa/Xe3+RQ/ERYggHHLAThgnlVeSipVR2/o46SQgiWAhXe7q+xEV7Jy+9b4rGOR6FAWgO0mcMqIiwVT6eHc7SdUQL8Ac7w9F4mmhNes86HYRCV/nw7XuWGRinagPoB7G2p/uu3nm/l5xpTuUrY3kHyemGQlMVDG+6gkvl4sf8ZeZI73jC5NEfgYZz6dy5azP12tWnrlyKc2dPx8WLZ+PiM0/FwukFj8Dz+YxtaSq3JYjW7t6JkswKTJcBIY6vFt787muxIaFS6LGiE5WSQ533lbYWZRFPT8QzLJVzTGYWa2LoVX1ymX5UMq3mZMpyyARMIz378pdiaHrWJl4iGLyg7TueyUEVEqN3mo3Yun8vCmqgyaqYhV5DP89aSFNqqvftiRkuvfBCrKmH4VMvNEZPDNza3PACv1vvvRurjx5FQZlyhiwNuF8si/B34sY778WQhMFZCRtmdJilM8YBQI1P79tVD4qNvrnXiOckcCqn5nxcBlEMuusAYeUtpXsF2QyRhrEvDaq63xZDSsCoDuPjEzEpIciUPXVFCyDhlDQWNsW++NWvxFOvvBKnz5+PurSQ6xIk//xX/5k0srtigsEYlWl6JJNqT2nMYjCV8NCS5jki9XtGRAzzmAEF1MTouA93h/FVXLRl7nD+b5H9b9IIWgKWz960JLjv3JFGtvTI4wZMczck8LnHPEsMl3w+Q4Ww3Fe9EEAjQlxV8doSVE0J5yOZC8PCE+NuMCo75dfW1XGIZmRwxYby3ZL5wloXcrPZQ6agUzmj3fC1BZ8CKXPd40h+nzQRtAu2OfAhPMwgNZVoTMylcOLa1EIw0T7K0dtP5GF4hKo/L6NEyCAGpamTqVLxj03jxG6ut5/Te4QUQoSBcEyvcXVsNWnQxeGimDHBafrGkVZt0VN9aZOitBpmP8/MTXkv1a5MTjpQs7FxINgVr6H22BHfMLNLOETi8slTjrZMdcMRCZ/KdaxUbf0pXHVMb+WcRjH6aeX+KDScf+2v/KVrV1568WpbSNuXaXEgBvYnYYVkZq0O1fBXnroSY1MTsbO2HCs3b0VreTXmZ6fVQw7HnTd/GIe7G5EvbcPx6VnMpI4YqSntqCwhNTc+GhUJKmQAkpSekilVpD3rI7CLOSPl1LkL8dxP/kx0WM2rfPh53MaVVwUQWiqD3q4HYXBVg24/ehid9TWp6hUJu1GrtoxHNCQIJMaYQovV9e1YX9vwWTJ3330v1sQ4jeVlmYBrSr8Uq3dvx83334kPZR4elKsxtng6VpZX4uabb0ZZec1P1GNQTMO6Ij56BwFCxBsSSg1pQJgPHEtx+ZUvRmV+UQKTifSswbI6pIZUa7k7QSgOyXSrSfAUpWVsRntX2iQqujw7syGEtvBInSEy1PYdEdn9h8tx4/rNeP+Hb8b3v/mNeOP3fi9W7z+McQnqM1+4FiOLZ6IjgYn2CCPQAzO9yhlH3ZUlT7WjcdADo+Vx2DtjWJiVaFW7EsZdCYmyBN++cP5IeHoooX7/5o348N134sb778XKwwfRloBlTG5E+N1X3c2cKg9C1UUexudwK4XpHsE5ojqM8v2rVifaMmtazab6hcSg2xJeDyVwlhg0Vo++Ivw2lJHkhZmdepgJ9Ef8koQMjOlpYZtbCB3iiJ7p8cEx9Ky4LPpL4ynCpnEC06u+EqyGFRzzT2G0pVCj2yScoMFEh6QgGM2EsjCd0n4nP1sYpDpj/qAhjUhQI8jZUsF7CyZl7lXpZCbY3Ea6Z4yIYisS9MXBAzEr0/Ld2FEH0KExBYuIJV2VgIkJd6CGTwnlXAfqk+XP1RXkIYvTvyGunGnz+GXmSJff+uazC5yXfuZnr1Vn564OiOj59MiABM6D27fizhtvxM6DB3EgApman/dnbEfHJmNPGgu7ssckJDArbr71pginISmMZiM4VFt6qi1pDrdv3vSXCuqKW5eaSH/PGIuRrcLpET2oJ0JFUhcnZuPln/+FqD1zVUSGmnuMCOIyuHwgad6VloI21FHvhAqJwOrIPFv98P0YbO9KzezETmPXQozemY2OOzvN2NnYliXRUa+q3lgwsLCN9R4c4oTOAhyov+Onz8alL30lhsem4v4NzgG6FRPDAzE7VlUdj9zLezxCvRbl25ZXb8isQaU+Hs//5B+LQ2ki7YGCiSG1s/71mSX5xJQiCuF8TDiuTEzEqjSHgcaOtIDBKIppLF7FS8yg0egIOfbPrK9txe7KRjTWVqKzu6t26saIzJ+Xf/7n47Q0rHalLvM0YxJgUD7G94EY+N7tKAv+I3l0QcbBwOGwelX2QlE/zlVpCDe76nD4fvo2pys+uBdbElYslShJWLEnjCl9xm9Y+0EngFCANtM1eZ89LGaB2ZZk9q5srMW8TM7F6VMxweZVCwxpNxJeqzI97qgDuK322wCWI2nJgl1iTHFgINUERlN8GJVDwfgWk80gCxwJGAkhens0AGs5aiPYg60baDT5cgs4BljTP5oEFuEF77lPLp3dpPINA+mTRpR7D1anLHRNGhFlQ9tlCRm+N4a5SVsm5k/pPW2vODjnIY+gomPgx/nEbAmaUWffaoumm13hWCysdAYJpzRJ+EFT5K0w+Xwpgh3vDCA444rL6kcy3ssZNgL6DijkFJ6ZsZ9d4Hz5l/7StdnLz1zlI3DDJRbL0eN1ZULs2c6fmjsVc5cuRnukGkfDpeCj/K3dbQ8A70l72ZBmMXAkwgVJWWUg3OXVlfhQzLqt3r8szYkNdDC4jxhQPFjJtrEahy32fOnxJ//sn4v5r/xkrA0Upd2kXgVkeS+JkHlTQvB7X/t6fPjd73h6en6Oae2aVFHlw56SOx/GkIQfX25gWrvGTIwEHaoo06z+aJoEQ0cMw2wWa3kKEpq0DYN/NPCgzJULX/pqjF65GocSwphYBxKeA3tbMVUtxbyIe3Z6WtpA2cQBE03Ux+LMwoKF0WCxGk//sZ+NTn0iuqxEFl5gdK9SpTfkXrgoSKPxmbwiPnrfI4WxF2ZXzLYrgSDDxozKkQhM0zeER8zRtoTiyoY0IQSQ8JlwfhgcLD4xvxBXJOwqZy7GwaAIHKbhNVe1CZ8IZlCfozUYyD+SZtFT/tDSoDJH28p75l0J613l3xXjDEgDEKfKS2cTrOyXAy9HCmegk+0cHENKUd6xnnkI2ILB5CmiVYR1CdPb0pTGpU1hTtIBLa+vxo6ETVdtg3mwJGGzprzR6xgHY7YPYeaOSvf5Yj2qjo4yJbNzUFo0MzScdYN8MaNQrNMQwKZO6pa0OmtCWV4ef1FmuXbiBXHOHJpWJs5DQf6BTkpV+dxTBnF9lYe+5TChWPPjNUoIemVg2OXBc4EweUr0AfxKDFPbbBOO+WIDz4ybVkXH5LGzI4tBJqgy8DsDhROQ0LBh51HhCaKTLosrh/bnmErk+tmRQebT08kU+cO9aDSfKHAQLp/KHYjI92V+8AVH9ggNycasqtfxB+dVqbFTp2JfguhgRCwgJhpdOB11mQtbUrkf3bklgFkMpYyMdIhAsAhothAwIMxgLXF3dd2R2cFo+t6uPFqK1MS2GKUts4cpwG1J8fbhoIQNhEZ+6pUVXikOxcN334oPvvE70X54J2JrPTZufBiH6inHBmUnL9+P1RvvxiEHV4mpCsUBqfhqcBhMmkm5OBj1Skkm3JDt/anJekyp18Cco9E9eCgCt6SHYCWwKqPVmFyci+nLF2P0zJk4kvbCLA6EzapPdWOxL2btwbRdZiv0rDaYv3Q+BqWxbD64H8NioikJNa7bt2/Ezt3rcbj+KJr3b8fSu2/G5j3hTwRaGCpZ2Feqo+4RO22Zs3sQl4SKCHdMmufE1JRnKbYYE5PwYqYIcFG32bzZ2+9EWUKwprZsyzy8+dp3YvX6ezEsjYbxsa46ievf/0Gs3L4Xs+cuRlM4PpDQGymXvBcLs4i8mF5lNatYLGbV1sMybW3O9KQtoCG0pOJ306dVWEhZFENVajXFThoFgjsfTPWAq9rRmg9CVWFM+26rA2D7SkdacZcFctNTsXDmdMwuzkd9fExMJxoQrrvSonroNooL0+NgWJgEkkPAAwuDwcyDwbjEZWAVj4C2dqerB/ZVR3il/40qXZmlYuMmg/4WDJkwg6EpIwkBGDgJz6RZES6vCNSLGat9m5PKT4VxSFZZeGWWE8FDnvaCAY+gpRO15qXM3Fkj+OQJ31Mb0BbAq1eKchhz0+Pq7EQfRVhNOKFwHFfBgwggzN4vEIlyvHecFApPuWY8y6cLaYjNm3R1uH+4PO0nu0+t4Xz1z/+Fa5Onz151w8B8QtoaX+2TOTQ1XouZC1eiWx2PnoiTXnhYGg5IZ8Vxa3ddsKjBlLPVXFdAoKs1OM9lTeo2Yw58ppSjMWkl9eM+M5aDrWksxkPaItBBMdVzP/0zEdML0TxAgjOOoV5TwurO69+L67/3zdiX+VBm+lOUxBqGimpz47uvxnf+0T+MtXdej9pAL8alhUjWyBxRZUVI7r1UJj34SGHQg4wImQEJIw7/ony+H0VDs7CRHbrMjpw6vej9WoccUcpqY2k/jaUHMSIGPpCAYVqYg+WZ/kRg7UtoitRiSGbRex/eiHtvvRN79+/GyvvvSLi8FWvvv+tV0Wsc33rrpgXmwdaGzLR6jE2Oxa60qA9+6+ux8fbrUZF2WRBeaQuIZUiwchYwTN4SfOzT4iArzpcB5yzxZ1NmWwJhV5oQH8lblZZUVf1OLSxS/bj/3jtx/4evx6wY+tILz0dH8TdlGjPmNSRkwcg7uw0vU2D5/4HwMT57KroSGqy+butdT+YomosHW4FPmC2NjkZRbdFDqzHDKxBiNWNiIpiiDSd12WCmTHU9L21sXrBURwrSQiXwvFpYNCjP6ms0q609dUjKh/GuXGNKwgCmoZwUxgQFHQwzQzAvB5upiR0X4YejfiCCFccIBzQJhwGX4OSK4CHI2oNj85Ci+FY0BGuS1u8lIPTgd2hH0FBJwpsV917tnsNJ3OzOYXjDtm8e8BGqHnOSIG5Ks1E8xn3Ig3wRnHSeCDKOydhucAYV5RJTXlfjRWHHGgsu4UuFpEfHpz7UAzhIS7gD063jZPf+z012/QM0nE8tcM5dvHxtanrmqjeHjZT9Mbmlt96Ko91Nz1SVFs5Fh6lVIYQpuhBCe6r0JlOr3T2BJJW7D09yrFp98OBRbG1sea3B2bNnYlE9GFrTlkwtFirR6KjuJEYo0NucunI5KqfPRFOgsmeqtbMRb/z21+Lua6/GgeApCpvsJSqpoZtbK3HvnR/ExgfvRGFvJ0alSbA/qy4GYoQ/RxiINV0IP+xFgVhqY+Nx7sqVOHPpQsydPh3j6mGZ4j88EiEq3ubqsgdGV5dYj1RTnDM+yGnp+ocx3OtYcDEo7lXMzH6gHQ0VYmRiJorSCFlDIrXNA78XLpz1Stjm5nqMCr6rV5+Nc+eUH+NevVaMVdj+cSve+u3f9Lk+w6oL4ysV1bO/IE/mDaYn5h9E3tE9pxVCOCzSA3abJzKB95WeRWfMcp06eyEmFhe9N+yuhM1gsxGXn3lKWupCDFeqce+992JJZTfbe2kXtOper7OeZ8LCmiNSW9ZE1SLKvyzVfkSmEMhlTImpZL6zxTgZggkZkzuYFPjonLiH5rEcdhtNj31dZK/XhISV2oaxPZOQImKOj0qITc/MeWFmoyPTbnfP9Xcc0Zblg6Mj5A49jcz5xoeMSanutDdmEcwDneHQMIhPR8F4GzDxPp/yJkfyR8tAewRGVxSnC7zJIfCiJgsM0gMIeSAs4B/W4tCRemZMcRDMTp4xCM82o5QZugM/Xg0O8C35/VheXoqN9Y2YnJo0DoiXxmeUjwqs1sqiuaNY25Dw1xVaIG8EB3UzkhNgKVw/jze5dN75RlfSZPeZy8vAg18nSgmTS+8++xjOU1dfvFYpV66Oi1E4jHvz4X31xO/EuBj31KXLcTAxK+1GzAj49ApCWEPazdqND7xLFpjyngIIbKvqnh3BbREre3XYzcwai05zz6uPGaClQRiJL+l9WnzWFNFGXHzhpTjgg24y9RoPH8TN7/xeHO2sx4jEPIKmpJ6sKr1yBM1KvUGx1/Y0KwzKeE1NplNReXu2xEiW2g1zKu1goRRj09NxWoKNAVbGBtDYUOkn1MgdESdmIJzTbTdje0UEIC1lv7ETg8pja33Ve4jY01SVCeSBVmlwBZlbHeX11b/434qhmel45923fUToi1/+YsyeWYxbEs5bMgMvPnU5zl65FJvbm3FXGiTjX3z+ZUUaz7C0JvZNDYsZZGfaDOJLnRw3WWbdD7MWfi54RXdVAoM9NuDbqrhwwIwN2tfu1maMSuBcuvp8lIX3+zeux9IH70otn4zzTz8dh4p7X+137803YnC/JXxWYkLxJycmY3J8XHmZVONIWhtLBM5duhhPvfhSjEvjQ9gxZc1eIp94p7xY/Ikqn9NnvocqN6ugXEyLarkmjW4szk3OeB/duDo4NgbbVFEaZiX3xbxT6uQuPfdCvPjFH4tnnrvqg8T3tndMI6ZyM6G0HsoSPGxbmRgblfBnASGTEWgbDGIjBJMUtEYjz5Sz12cpGEGBS5yTMa2eoGfWOrFAECEBM2La77f3RdfSuhoyOTviCNErn+QtDstcV3uwORSakwgzLsz0GV4QNLRR/szZ1R5L4kkq9fKjldhSHZlRY2o+tW/SknCYaqw8L49URB6dWN9ukEvCP5W20zVVRu5EmL1eZPGAwVF9Vf5ceU2sPH3+4AAe7D67wPmpX/zFa5defNGDxgymLqnXG9jZknZzOmpnzkanLHNCDUXFQYbUlHgk06Dx6J4nfTncKK8vDXUgVX/t4SPPZEyowfBD6nl2N9bVSLJLRcwImqrsWxoAZkEPpN6cscJZKVMyMSZFRB985zuxIWYdPhLhq37sm5mUIKwpLStMWeXLYCbDlYxDlEpD3pciqnJtIbAhEdUQDSehMDY9G9Nnz8Yh2oyQaKJiHZCIk69NDOmZ2S0IkhW2k9KE2KeysfrI09WjYnxmuJrSGFBz2SgHo7Dad1daznM/8zPxw3fej/WlpXj66nMSbFe8KO72hx9I86rG6cUFaU+rnspuqieripkZxGWX+6DMuiHhhw2xg6Jk1GcETkECFsGCBmMtVPHpgRl/AgeMwSAc+JibKEiCnPofegEk62gQ/st370pb3I4rzzwbU3PzsSScfv9rvxbN+/diFO1AWssEphG9s9oQxkMzZDPg+OxMnH/2atQkJEYnp+LU4nwsXDgXU+qgELbM0LH3CfqDMT1e4zGNNI4zNTUdlySwzp+7EBfOnrPmV5GQGFV9oB16bJbvD5ZUn/mzMXX6fNQXzsdRoazqDMW4TNSnLl+Opy5dEmNLG1zhdLtWKss9ejKjxiTAmMuCQTwOIzS4wxFtJg1Gt7oHLsYNEYQ2bYggZ77KbtCabDoiaCQooftWo60OZ0eabk84q8X06FjUBOOQ8L65tiUNse2ZKNottyvBI9kitMjHg/g8i95tcsqxiZPV6QiyIXWIzEohEND+mVxAyFhAkJP+2FsHPKvrW0orOocn9d6CTNGSMEl16lfKV3mEF/dZcN8pLEthfCWnSHle8LjA1d1nFzgv/PyfuVZfOHN1uFj26XbLH3wQNRHDmaevxOH4VHQVDvEhEVDhdh/djwc/+H7UEDaC4tAHkwOM3itaY2sjtsVwBTVEgYqgaagX2xehHUkYcVaNx1HITwAAO0TK4i+Ae3T3Vtx684exw2l20raYxkWgjFZLMTM1bkHlc24Eizfl7TU8JU9v4DEVmFKN6522CBYRI4bSqDSbuXPnY1/p6JmLalyEjQ82Us/EuAUo9GC56s/4DiaA+iGvG0GgDdErqR6s2OW4S6aDmdkinneiS1jyLfAJaQrPv/xKcHbuW9//rs//fSSN5p3vf89reoaVboIFisp7X/D3dnbikLET5cGh3RYuEjJlCUELG8GLcEbbQBuknpzTy3nHDBSXR2syEyfUuoU0AK8eE2GzvrIcyxIqXWkGp2UWXhTT3nrn7fjNf/gPoqu2PqV0mL8eRwEXwo1awwzXUftVpiRgLl9JA+YKYzRkQDBwvjI71eeYQJBQpsfFfAZ/mAEIEZh5fn4hnnnmGQmdGQknwar22BJtMNNVgFgUVypujM6djtnzV6LKmJk0R5clIqcDKKjDYo3PWH1cAlYmlgTnvbt3sNtFd/IIWd1b+xNsHmcRDs1cdghQKC15hCBmFVtaoNlk9iiOyjNfQuvAJaJGUEEPTG5srm/KNK7EcxcuxxefeS5eEV6eml/0Qedj4pGttW1PhAyrg4D+MGUQN2jyjGMibMgeIZTW2gzE3l4r7t67H429tk13BL4nBOj81M5sFEUzojNkMStteiB+KJcL0WpyAmHbVgGWB5120lgMOjXyvT0uR4cCUvCxzOhrPHkaHK8QNPCwPBqWon12gfNjv/RXrs1dfvZqTybEo3ffiaZ6c+b9Jy9eSGM3g4oqYeAvb4oIb33n1ehJE3nhhedMVLvq3TBfqCCfPGHGhJ3jaCQjQhYaD3tyDnodE0VVDILquS8h5DqJACBwq5dq6DExztTktAUHZgW7mVnZWxeDsl4EfCTVV2nZgdtqerrdtrEIDy3AmpgcxMJq5bqIYvbM6ThQHEkqNSZ7XaQZ0A1C+PLY5xBhUwKEQWSm6rsqh0OrMJ3YDMqsCB+jY6EhAqgsLawmYmAQfESEsiXtZU8CZ3t9Jd5744fx+7/5W/Hh66/H3vqa4FSvrDyHVG8OsRoSzroSXDubW7Etzx4pPtHKTvA9MQQzXfXRetTE7EKwwUQwU3WYDEZB8+Rg9cmFM6rfmZicm4uiniH1CmfNsH5KefhANWmCG8uP0hctVJ95CRNMJ45HYIrfq6dVDmf6cCTroNLPX35a17r3Mh2pLCYVWNmdBk0TZaIlIiChARZyjtXTXiv2dS0sLEpYjLiNRa5mIsZ+Osq/UK2qE5iJycUzUZOgGZDgYb0NTIOmUJPpVZKp15CwRKvZkVbZEY3uSgO9o06vi0lHfNPCkemEgVWEJqBZkJhYEo0RDbkDu6G9YFqx4hja9jsEjhMoSDAw60Vs9qmxh21qYip+4Sd/Nr787HNxEXqSST6hOkxUajEnzW9xZkoFsZ5sV2ahaFl1BS9pA67gzGicgW1mtTgpcGVlRR1E1+ZTVQKHTpQ2pg7QP7NU3p0u4cWYEtYB6QnHxGayYnN7V/WCrrPK4oyTzGXCxA4EyOeP3PH6OEJ+R3p5UIBTpGwg/Z4q+NkEzpd/8a9cm1xcvLouzWLlvbejXhiMs5cuxPD0XPQKNfUkMGc6S+Xemz+I9Q/ei8XZiZh/5rJU3wXb3Lubm6yqUp1FAqpsRyYGQgC2Zzk9p+cjsCBIEOmpSMWlQTAB0HXQKCYlFCbUExdhEiGYxrLZBdDEBTuqpolXCGChIefCYkJBZzQUPQrrV2CafTXQtBhxWuYh6zlgmoJ6Gx/ENMCsRsIZyEwqKZ+QbZjAMBVAP7vIIaRdCZLVhw/FtMuq16EP7fKGT5XhsRT1qoxTMI7CAd/AzDEOlyW4p8Xc5MXgL8QG04oKY2l1Od67cVMM9CgeiPgesJp3ZT3uPVqOW/ce6v2aYBuKaTEkX4T0Oh7ljFamgmOwLJNKps6giP6Q3l314mN/jCkhKKkviGEDK99W52uji7OzcWp2WsUPeJc3wrSstBCGzSnVR+phzF58OorKG+0Q6mJFNwLHe8aUr8c11CbsvkdYE+ZeXbhCCKGZoDmiqcAMCBsWSfp7WhKMk4uno6qOZUjmXA47WhAzPKP1UR+W9ju/+8/jb//f/9P4+j/71fju7/9evPPWm/GAFeUSyEhgm0SQhMpFcNIheQxRdaBNc6FjQa068OxZHwW2W2g56Gw8KZ7jwlR0nQoRXQ8ccdCWOh91Bs9ffia+9PSzMa76lzJaS9krtoRtQTAMieY5KqR5INEpmsAEZJgBQY62BAwIZtambQr3bGplkJm1OghZ8MkeOnBroSN8AxJLNpjRYjIk8Yw0Ol2h1/XNRrQkFOlIwXMSDPIkxJvG5Qn2BTrvP2SOUC7U5nGnIowhiEBY/Owazst/4ueujRRHrt597btR6LbimSuXY/7CJe8jGqiq4TfW/MXNm9/4ndi6cz3Oz8/E4oULcVSfjNqphdjaasa6GPFQaQuCDsGCCsZGM9aY4JiVYmCSKUOkNMImNVhqXFbazsjcGZ2eFVEWJYQhpoRQEIEQEyXLO7aJgcYA+Wm2KO3joeelp/L6EDHY7LmzPtWvJzjYyMf7wlAy5xhnIO80LpLyY5aBpfdr0kh8DKWga0j4LN+/HxssA9jajgMxAiuspyfGVS77p9DUkt1PD4X6P6Ee78ylyzEjAcpBXhMzM3GeZzGaTwFUuZylfP32HZ/RjEMrG2HwVuYKBLgFUar3erS2FuNizPm5RZUhPCgeWw34uuLozKkYrtTjSHVgvIWPDULAMC1EhYCjh6SONeVtzVL4opdk+rUpbWFEuMe8saAmbwnmysRMTJ2R+YlQpldGaCiOBbVwaMblSlvrnk6EMQfWznA2joWTyqeeNo0Ur4AZDa4xZQXLoIQSnwli9ssapLRFNo5yvXXrRvyTf/yP4rd+7dejLUE/z3iatLAq5qXoQBTizxklVR+64DS/IWtq0BRckgsj/qXOBG8SEh5R+Fh7JXGa0VqqExpTpgEpf2iBZQanJ2bjp158OeZGx20Oc8A+tUOgwPgQks1rxrP0rg2t0iYqEK0m18jZlc+hcC3ly4mUBPMOjRBzGWFOh0RsC0s5YCYfBlFyHYx652t9WAqxvtVQmypceei/09ll5TqMYB77QYItu3f+mUv5w2WkSVcXT+SDw0/8LtWnFjiXv/gT1/Zbnasd9baHnaZ7+PWN9bgtW5+9Rre+951oPLwb05ViOgfl7NkYqE/FoIjyUNrPzfc/jObGagzKvEGwsIK2oh63IoZnVbJX8gpYejg0JY/WKx5SHPV5QMwxubgQFang7nAEJtoHzEu6I5gMZ+xg+SqGhBZmAuq6Py1MDzkgZuBoAJkCY+rFp6R9FQSHtxaIoIYGU4OiRgMDTUeOLBnf2NxWnbdkDx94hTKLFhvS0jjqgY+99URIQ4pckobBClGrt6qDd+rqWhQjFgvqpcRUlfFxM+vI+ISPFqAJ0QKYxUB1Rtv78MMP4/r1G+o9ZQ6KsOiV0ZJqHE6m3n2UcSoRHmMr7BFia8GM6sQ4E+tSMKPGZ+dimHN+hEdlkuoo2MzUJnZ2yYs5JHQQ2IzVsGuecQCYoCnTjT1UaAW0CyYA2urASDnmJBz9JVJRMQIHh2BAcDAIbyKEIVw/XXQPbiFcjsoEsaT1p4AVVpLJCT3AZCWbYIIR4SKPKeTpZIUxpsapj7/19a/F2oN78ZWrz8SPy3T/iVdeiKuXzseV0wtxcW4mznLGkdqAL4Cyk5wvc0AfnAnMeI5nicwv0JloSPCY6fWXmElxVC0vazB9JQHpNDypzswijQkHZdHk5dkFj9tURENrK8vx4N59728brUoTF945P2lvrxE7as81TGJ1REeCI2WmcmS+bXN6oeiM8a2aaJQztw9YIS8YoA+3nWgagQPOPT4FcgW3YdezO+hUGb9H4LGaniN6OfbiSPSZKiFPPLm+MEmPGUzZQ36V68fLHdkkhInthF+ZfmLQe5Ksn03gfPXP/tK1hdNnr87MTsb4hHpL9YB856jK1LQa88y5czG/uBjjrDodn4wDSfkYl7ApsblSGRTFgIc9fx9KZG5igjjNfLWaVWt2wIIoaxNCktcziLiYGUOAlcbGPUgpqWDmyeuCKsr0Kxsb4St/HE3PnC+MtsQUPSYSK3Qr9bGoSF2vSkPwOAbmh4iBw5boPQwTV4V11ehvvvV2fP23fju++c3fi29/93vx2vd/ED9844dpEE+Nd6DeD3OKKdk6BKJyUN0x49jTBVlb+IhpEAT+xI1gmDij+kxM6hl1GqKAkYRyCEiCEmH+7nvveoB5VMQyVa9JWxqNM6em4+L8qTgnoX5OJs+V84vSJmdjUkzE1zhZkMdBZ+xpm5SwGZLpZFkgIoTAUN1hJARYYjIRswgdAcfgOhodGoiJQLCggWL2opFZuAt+ITNmz56PKsIfYlRdzYgIG7cbWic1l4MQfYUxYNakJTGzwqZdvjqBFkHeo9JQRvkOuvCIwAFn+dUrcdVW+bjba9/5dlxXZ3dmaiKeOb0o4TIeMxz4VmUVdSFGBUNNbTiC2SS65ztX201po0JDieUS7uBk0qqimN2JloQomJgCeJTQgdm8MpqxHHAlWjMzy9GhTYp2/9SXfyJeOXspRgXfLOcJSYig+aJNDEtTZsCeTbsIySU+kLi9FVs91V2oHECIq3zabWNzy8stOAYWwYsWh6bozw+r/AprmygXgSIoPXGhO2udQJ1rXTS4HtHwD8Uv7C6vlYWT0VHTwvrGjmkhaXeurfGSulYe+KcSVE4KT+9TOI7S0gP/y8L1pCKMCPaiOuZixL1O7+AzmlR/+l+9Nj6/cBUiLUhiT0pNnz2fFoyNnZqLASHjQJpETwQ+UBuLwTExU1FhQhgSuSWVf+3OjehtrceIoITw3M72uoeQBRoEZZNGhDYM0llLMj6lMkelhYBs7FaITg9CLj2QCUBwcXYICwiFcRMwsz+YHdZUIBaqL8SwIpUkaE7MUKH9FAW7hY6IlXUVa9Jk/qv/z6/Et37v1Vh5tOrVs/7ImxIyHrSzseljKphtAlF1tnoIBzR+T2bjgeLwhQSO5aQuojwJkiHPgs2euxAjEsiH0tBAt1V16u2606sexsMHD+O99z+w8Hzu4vl46emL8ey50/Hs+bPx9JmFOD09EZOj1aiLKCtKUxoU4UmdbjZaceW5q9LcFj024/UtqiuIps4euzDiM7zRe0vAMIPENDBmpfd+iWnQDBEMCCnwRDZ8D2xm8UzU+QIrecq7LamDfco7tasL9m0SdFzTPfXiyFlWJ3PeL4ekcV4PvTHbNtz+/rgbeCH/VA7PCOG3X/9+DAnHl+bmY0p0wjGr3mmtqxnQQl8FqtfFnF5rNGJlr+VD9TGxMXcFrvNV9L6AZYAVJsX0AmKWESBs0joh5BGmD+YMJuBAnJZQf/7cxaipLDBEB1cTD0zy6SAJTyY/Ol0OY+94jAfzjMHijnixNyxNT3BuCg8bW5s254/3VaU6Uw4mG8fbIrhyExDv8R6kGk4BtKePzeAqwUhHxus0AL0vjansM50QYEzQ+OQ/MlLlnQvtpbS0E8G0HOXbTMqKSe8JUwevenCo/bSE/EXR+oToh8UXE9OT91a2d58ocMDzp3JFjoeYmory3KJnDThN7pHU/dXbt2J/b9dnrWDujEitLE6qZxVDYT9Olgdjf/le3H71G7Fz/7a/B+71BSBBCKa3da8nzQATZ9rnI8t0Yle0GnNEPfWgGoAR9ryH89Qhklzp99FmkDrKqSdzjY+QYSfDuPSKqXdEY6GqEjogj1JFUBAv70zUoj7yFhkp/X786q9+LV799ve8p4uU9JSTlZE4PzcVL125EF+9+nR8Wf6SVPeDxq7HpzrNprQZMT+9MQQjwkZlxmSC+cfnF21GFYSrI5lGPgRJDQtEybOmg6CB2N7d8/L0gtKNqv4T0nLoTafUDpMSbnxAn69ZsD6nXBgMPoEyJvjKjBObWJAl2PNyyhSzqd1uem0K2gyrbSEeKIvD41nbAY7VM3m6GeInXV2mH5pSlcO7JGjOPPWMOph5aZQwn/KGMp1HYoQk2JnZSSo/z4/5DPcIFabpme3b48Nxakdm9fzlBDEXzI/g8OAtm2nVe9Ph4Jm1Ie6ctBs+26ME1jY5FB4BwfQy7Yqjbdmd76U3ghcY0OAwUUCO6QiTReEJ8/S1SVMgLvVC6CKkcJj8HoyX4zAxtrjsq56sNRqXgOGDfcMCktlJBIe3NSgfr3USfsbU9jPCZUG43trajofsrpfGI4Lx6mwP5KvNgQafL0zNcUnniaABLrQfHO/6XnHgCzZX8/HGhjrKltqUGb+9vW3RUzu+9OKF+OJV0eG+cN1tCH1suJVmIjwOHUpoDOp6oOcBae/qVqolZnWPpGUXYna8FPMT5Xj+wqzMx9MyZ8/FC5fmozxeiQ7EK9zMqI6f5BLEjzv4i/DHNJwf/4U/d21icspjOHe++61Yev/t2Lp7PbYfsh/nVuxurPkow2q5JDW5ERt3FXb3dlz/zX8ay++/EQfrD2OEnlMtb9NC2ESVhqjckwpQZmU8WKhedFhhNCzTvnzO1iYWRI1Xy9EQ9DwgOYWlBnhw/56/mmj1XAxKA0FGlEcD8s+9rdJ4EJgyiKP0yspMeuPm7fjVr/2mCZMpbb5AsDg9GU+fPx1PnTsTF2TSLIjYZyfGRDwTHsRkGpaemgV2mEYQKDCXRio2cRbOnY8JCWtOE2QgND/8KycmiBHnuohIb9y6GXdu3IyqhBcm04wYi3OCWFNDL+oe2GmUA0yjPDArm52eypmPujoFL0JQvcAVsyIwNgIZvIFbymKsgDEbzttlhS69KfjwVydV93K56qlnBrX50ikzRZiawC5RYLxx754SHAvRwOMZHyM8c1kDpGoCF4YO6v2G99Kh0aCRctKdTSppmeAQ5nPPq4SYPh3heenm9Wivr/iLDmOY4qrTtjROBmmhJ5Uey4+WYl35MiDO8oFbEkbL6tkx+9B6KmW0BcASDQrf1opUhluE8RvqpQDqg/BJDI3UUt0V7oFoMT7HpmLqMAzgL3dKOLFpl44OCcfh8Qdi/PbOrsf3GJ/aVZoPWKe2u2mNy0eOQhOidWChLPKm/pTPQDttSJ7QKwLHQslC0Wi1RxNMGM7aQ54xMsZ7CKMTYXaLZQ4TE+q0xoRnRWOzMl+NOD03EVcWp2NxckzPk9Kix+L8qYk4OzsWl+b5Wkc9ziqM60xNmrU6UxagHkmD89clpOEUS0zFl+7dWtr4bCbV6YsXrjUe3b96//uvRm/toSS5el8qqN5I4jRaTAffvRmP3nsrVq6/HSvvvB6NOzcjGltxIGIvqUE9UyQEeB+JJDzYosdgUJBxE6vvDGgJOQgFq7sifqvU8smmTJ4GQP3lPqWXwFLd2NcD4fn8FAkcmyhUWeXamahSo+AsxPSjxwM+MMQZxq+/8aYaP61pmB0fjauXL8SFhfmYGZcgEyMyvYomUbTpUZTKy4yOTAPBMcpyfAmiyWmZnTJtpiUA+IwvU8d8FI9emx6c9T3ABiTW0gSjB3VFeMsy19YePvA3pi6dnpeaLsFLD6IE+TiCZ3/0Y4FaUyYR5tDB4YA/yDe9cFoqMzNQ+9GWIESYtMSYuzvbZhxmupgSR9gwQ8XgJu/5PAtCmk2BZgSEvZiBs4IwocQLLtO44x9oFSyJMVHxU08MPrnynti5B9u0Lbilg2AgdXlp2TKF5RDj0qjMwGpT9g4JSfpzIaaHnZWl2F9fi6rK4awlTErO0mYGDc2S6fZ1me8729umD5YuMMt1a3k9lmTSMGZi5oXB1XbK3ozNlx3wqonrQTjlMXaCFm0zVG3k8REL2kSfxF3b3AgO2D81PasOgrEu0bTakJm+TQQqh7Y9eOR2K1RK8VCC5vb2RnQRTJhPookk4ASo2s5jgNCI8iF/yucKbSF0jGfFocMAM5A2cEPLwATs4F5NYOFEpJ40P7QeOguEDss5GO+anxyNGZnmM2Mjomt1aGLLalG4lHQsFwZCQfKDUWShJOYpGp0EoDXlrrRh5XUgDQp+ZsEm20dGCsP3Pny4/tkEztzk6LXyUe/qyGHHEtxjARlimNlgYBTh4wV2kuCo+uxrSuenCBEicux2kELvwuIrE6Ce0QQQNsQj0NLZLjUCg19GJogkWMj0mgPlCbPsrK/Lr8bG0iN/I4tBzqqQyedn1SrOCWdhld2bwTPnBlRehOk2bt99EB98eN3CcEB1urA4H1cvXUjCpsyq3oLyAZjUmMDI1gV2lKNljGDaVGpRVk9dlIajCiqaUii/Y9MNuEwpiThE2NTLPbry2FEP3hUhn5IJtSDtCmaC7yC+JubWbtPCCZi9IFC9KF80wNQ5UP6LFy/qPh0CxgrYjkxZPv7HHjVMjHzhHVCwLYNvJDH9zZchMUU5dQ4thzhoQ8DvZQj8qDrMiWnMT3AlJuBJ73RvoSjipk1ZJwUDwuRcEeIsG2iofnyu+IE0YYQd2zBq0qRgWDQer8mhXOGWjBHSHCJ2tLUZw8KD+MEr0selgY3KPIMGex0JT9WBwfwZaXl0RpwN9FDmyxKD/MoIsUIH58V2PAuHCDVRmOnZnRncqrIZ/0AjNCOrLuCfw7lyoaMonuFjvcwzV55S5zRt0xptrChtl+NLGFdil/6+mnar24o7W6uxKXwPCDYLGeiSDpjMBAdaljtChbOuBnjAb+IVtQV4Fk54tlCXgw6IaxqXpyUsbOQowzTmeumNSI1xKmiDnedYHQhdZgJpM2YNGWimTOiScSc0X+rZUcfmTa2iLWNS+Qoqj72BO1y5ULr33v2VzyZwnr1y8dp4rXoVU4BGYgrVJ7QZQUaVBQJaD+q+A/qGMzVMwoENg9uyW1uyW2kvNBMI28CCexLqD5XbEZwRCASpiQBQMVmJSg/GeASL7Tj79lCaFFJYAtnCEEZh2Xu/UbO8TChPcBAZvcV9aRbXP7iuegzGZK0cz8iMmp+aDPZkeUpS5YJ4GIs6M93q4zNUP44zZXEimgGmI2tWXA/BwOwDWokoRXWhPpA+ezDb1izYE8U2hSMRY7T2oir8YVJVFeYBaeXDd5MY8KMnZKc3ALCZzzvB5culShzpeurMuWyTqQSOTNye8udDfaxaVkPoXgTU2PFXU/leOEdQsFscIc5q1nKlKnjTADpjUQlm8Aah6Wf4uePqYHvfZ5jOHtz2+wg7CZgt4Xbl9q1YvnE9Vu7cjqUHD+KBwmAWvvTA+iLMWA69x7w2dTlfGErtIwbgQC+OAWEhHUySzC7+ErNSLPgfmxi3UGQrwaONbWkVW96QCq0pOKoylVPboHWhUUjgUE+YUpmYbpQjQgbNhk6RvBnjS9QELcF0yVR57vJTHkRu7Ta8lQWN2SaSCqOlN/d248OVh3F3ayP2RMesQ2L7ArSOkE8CJBMSCDiBBl5gfGBA4yGOhwmogzVk5a336Zrwnd7RArnHCTMATxyEhS54m1nCKZ/74RA3hgXQiunQqVO71fEq5zR8wUkKrLFS/uSn54GjTGEQrXQOZDp6jDbuXX/4GU2qZ565fG2sXvMsVYJWobSVrhTOH45XLD7ihqDElFQWaalKqCdriMgRDpglTLcyUMaAJYgibj8znG6R1JA213QokghAahy9qMcyVIY1KyS84iAUXa6uzKowZqLMlRnA4XlMPcTJq4lMfk3Md//OLauRc7JnX7hy2YO26m8s6TfVWzL2QJasE2FR3srqug8PY4CYIzNKBQSONAjBQLxEKAgs1OcETkLVkdekYOp0RJCPxISP2BXea8tkkMBSncDdKGNB0pgYdGS39jQrmFU2xM/ZLWx+9E57BKEIgM8PY2ahOTD1LCltQbMvvIMrb73YE2PsbslvS2PasZrtKVmZf5hTmFUsW/AsGswnSvJgqnDrdpcASp52TuG5h4joKdE6Wae1K8HSXl2O3uZ6HEqTGshgaAi+FeGSg9T4OigHwrPTme0KeWehIsBUn6HopLrtPQnRVnBAP7hFsOafx9kXwzAeBGNuq25rCn/79oNYVhrGBInv1btico8TSePqm+suITUQbUQeiuq1VsBC+6WZK+iLeEkooH09f+UZmSjTpkcols51a13CRe26ITg+eHgvbnJqoTI8FO1THWsd4EvpPQ6U5YnjPeYvGgUM72EDx4Gm0joxrtZEXGbiN+NMmVDPfmZGHfUUrauMvqBSmG554zIsAImufN3BmG6HVbaECuXqB1ykQVRAg8zwAjeHwO+pXSWg7j1c2/tss1RORykqDXni+1Sq3ghwIdFe91TE8eVS5RNicfQSRSFqhIZjObiYtyPCZ78Th3V7hkP5krUJIPOE5aouhEcFjXAhhIYwFOo1EBhJC4toqqFb7M/yrITyBVOgLMsTd7IMfFc905hU4J/+0rX4wpWLMSs1n8PKWcQH7KiXLMRD8PCJGAibcSmEIIzHwfDsh0ELIoyegjNyvRGQMJ5hfOVDb41GsX/Qk1m0FrffezvWb9+IvaWHsbe6ZnhZYMeHBtGA2NjKN9MgAPLbFSN1pAmxD40vNiJsMZ1GxbisUoUAut224JHaDF5UX7SDfQkWjnvgGeMwaasieq7yQrJ7Z9RtplNRq5n5w1zxWh3BTv0wW8AtYQfSyvBMsfOMsKFNZcfFUbMRg6wwD5lBqsDQ0b7oSG1FmXjBQLHQCq1C5wJekk/tTdNhIjIu1VOclp6Vu6eVYZGiNKJqZVR5sc2Asaqt2JJ/uLEV7z1ajrsSrIcwK0ykPGAsNG4aTVmpjORhCdMsz2pH6A4tRYRmzRo4WajKsgEONuNAsSP18vUqX3OtePoa84kZKg+2V0U/akME6rrwsKu2YCsN9cDldEddOSmSwXYEBZ5wvgYhEeLZOa72igNecuGAUPBYp+iee8YTTWvWSlQH8CZPvazd4eER0ZFKV43RrKh/ikNd0Vz8hsW1aFLgQ3GYkTMvK463/6iD8uJNlYdmtLvXi0frO67bk9ynFziUoQLdmwGd/uxyW17emkgOGXHUYLSiJb48aRASaDEIHRYM7m2s+2uUTHOamKmMK57KyT3pk6dgkJKKJ0+QTYI8ru6sosFY9O7OV+Gk6ScjntLg82d7lVGXNnNhcS6ePX8uzs/O+sN9aj0JyUJMSe1HbT6/eDZq5aogGZDJU44p1l3oHcIO+5ipVrQPtAZv8pRmgbbR9og+K3slhDrpm01oOGz3GBa+RlQ1vjaKFrWv/Eefei66k7OxyQCdzKAeh2cpPVD7dDcxUVnMhvBCW0DDKtdHTfhogxCHtRCFg3vGmDD9wDPtgnDBc16Mx7HwMJo8HQDrRzz+I2GHEEFg2qvtcmHDecPAhMfEZWYGvPsLncqXc4aYPvYUshguzfaksmgR1j5BtOAlX+EMs9C5QEI0He0nqESGA9GUdrs/LKaX6dfVO7YJwIC16qg0v1lrgGgwHMT+2ocfxPfv3Y0dEYTNAVoM+lLJfLLHZnpWBqoUK8y5hxbI0/gTc4E74PE2B+EcUxPYkxAYjOmJ6ahgMiuUEyjdLtJIpxYXYmL2lBedeje4IjAzZhyoPmhXaZ0RlKS8wJdoDVrPBU+iVYrL6DXzaSYw0TGwpF8SHoSbVWw50DHDERm8hOuK0EgmPpoLkCtMOLBQAtAsjPwwvSzAKE/xqc/M3ELMnlqMen1ScBZFCxGNnU6sr7O/8MkOKD7qKIXwx0yqp65cujY6Wruqe8AyEHkV+eUuSUWFEIFnkKFbekRu6AE5K4bVicy6MCZBZThcG/XMvYviQwiJLFJZWXYOF/npJlEJCIDIt6Wqs9iONT4cvoVkZO0J0+sjMhHI24PXwJb5XCXNfe5Av4ywqEiNLItwaCZmQYo0UC5QIT4xCEzFojlMPGzythqF9TUMeiqmGQkn0khE5bKoI8SdNIdDMRnMzyAq+RJnT3lOX34q5r/wlWgOlHy2Dp/RYUqTHovPzjTUk29LMDV2GsZfWwV2xFSjEohd158eLplkkDMayfrmlgUFh5BxQBjrcWyry3u6m8Fa4QzGpheGuGBU4LfGI4Zgp3hqk0wTgRgVzjKC5NPMl7U64YgvaKiRvHFRRbrNECr0xLtqO74B1lT5LOWfnJryLJW/SilBavOBRG4eEiME8jqhLSFQRQfKC3MS03RrezN2pPnxzfF3ZcrJiJMmRBzKzakq0SpT/x5z1HvwjjbDe2sGClOLC2bWvqgK1Et1TXkoFvXQM+buy1eeitOTU77nSBDamgFrZqHoeDoSiqRjrRgnDDgf5Wl+gS7lc0f5lJ1rMDk8CDpoGFgcygvB7PFOOddMf6mGQEj7idb0c2dNgZkj/9wZv4oLa+WmpfPVj/bNBRuNl4RXIcYlYE/Pn42J+kSMq6OdZwPyhUtx8fx5tWPl7o07D/5zZQoLHBck9yMInAvXarXaVUCjPolxecicsqWC+QNA5yWBTAiVSu+LwDhgqyzGYYDZm9nk2ZjJXhovjbdUzqXscSE5jghx7iBCDQfDrK+s6L7rLQIMvjLWRG/EBsCyd5VDBDSAmlj5Gqnko2v+nIW4bvutduxsbrocnoEVoUPb8EzDI7AwXVgcCGhsaOSoS+82V3nM6iB80Mj5uB/jBRC3x0NENeADDYHy94UTDt1SoJgoTXVXFs7E1PNfim6xHltMHctELNEjqnymv9nf1Wqm3eqDxZFoChfl6ZkYro9Z2DAVCmMKFWpQlSGtansbgbMfVcFXMhyo8tK0hKumymTP0a179+PNd96NN996J97/4INYEVxokaw3gtnBN1e0KODE1EBzw4TzVyFpKONI9VW7MqPVbTdiCKEj/Jk2FAdTc1d43pDgROCMyJSdFeHy+WB/ClfMm3pgpZFHFCAAwDsChlMLh3Vl5z1ti0bH4kafoywcNqVlviOBI4PdwuZAiDgcFM0Ix6lDk1YpQW0hQ7sKkz5dwISQ6Mt0YfqQqaJOhV3hdC58pA5GO3NqLp4Toz3NmT/SetDc0X6AkTanf3KnojIRpGO1MdFGOX0AQO9oIwQSwsxCReUAA+Vaw6Qjg04EP6Z0mjEEHwkmMEJcaAALA+GAxkTduDeu+dEm1CoPy57ze36utp5dtsIQeA4CJ6Zb3okPVL+Z6VMxxh4xPdNx8WVTDv2amuQgtIv3fu23v8UYDoUgdPruUwucKxI4o7XqVaiXKqQq0gPgMmBdCZD2eIVwVk11tTkgQuETrpgfECwj4yASFZQVm/SqXqH5EZfnhWhwGbrH0/NuM4irMlgLwP4bxDU2P7vBR5SvBwuFNA98GXHKw42W5UmY3iVmPoy9ZjM+vH7djc/0aVonlFaZwgR8l4odvUvLK2IyaShixl3VrSFv21bxcDQkeUhOmAgJhxEpNZkwKLkhs3I79uQ5vAudihmm8sypmHru5egWRmLj4YNorTyUlsAMyaBUWhHv+LjU2VpwmDiMOyxNri41l3U46WS/RGiuoWiHvUusC0Gj4hvnqP4WfBJU241W3FtZiweqE8IKGNE+WVC38vBR3L11y58PZgqafBG0nNHsGUNpkh6TUl0sZJSvF7EJv9ADYzvMkrFIjP1lMAtx0YIwNbf1bovxJgkMBsPNlIIP7RRcp0Fd4V7p6FA4goRxv45McXaEV2SS+VgSCZ5hmZmUzxc0dySQ37n3MHYQvKmZhYvsJ0YBN6RL63CgKcwuykkaD3TAIWVxyPqXWsxOL8RTF5+NV178YvzYF78cX3j+pXhaPfqMBElVLDOichEB/gSy6IU28PINtSVaCGuwKrV6LJy9FPPnL8dpXcfGp2NC2kJNzMt0O9oyXAVZMl4CnhCO/BCODHTnvJU7hC1B0BrOAiSLQz6pvsnjjt+lZ1wSdGkVc/6+3xGf8KpETApm1hzBawU1MUMAjB+KyTMNPe79+u+8isBJduMJ96kFztMSOHWZVICYCvaf1VmerT0QkAGLO4kY7l0hmT0ynj1WwfodpGhHAmNYqieHQaHSY3daC5BzWZkjDz+RraU5YaIHEeqmzBHMnYrSsx7D6qs8u5k5ZJuFZNYuBIORp2uynQlLPaQzVgNjJrFClT07NdYMSaK7KoLJhC8mKLIeh/UVypdjINirsyTtgQFNpvnRcIwQpcu1IW+xMHHTsBBF6pG8EZbZpGbD94JO5UsLUS8yefmZOFIdth/ejYHNlSipDTsd9eLdppi9LSHQ8D6cVZlcYxJQ7D5nN7vz5afy0XD4dAvbBti7xKAv08kwL4zH0QX3+crokoSn2oL1MOcXFmJBzL8gE+esenEOENsWjlmrwxEWbCxEGOQaI3WzV560M4KbgsErPf1BpxWt3R3TS2LqpHGhMWxK4PDpH4QMhDxeZ1sMK5056D6t0UIo7FPfjdVYvX1T+LgXRQmyiYroRrDQJqktJSgxWcTkqzu7cePRksy2rs0RtBw0JAQ2DtxAZ+lM4kS/+LzDZKFcoVCJC+efjq9+5Wfjp//Yz8a1L3wprlx+WibEQkyIXpvr0oJ399TDs51CAoVxHOVLR8rUOAsC0QgZ/xARRn1+wd9zP3f52bh45em4evXFePmlL8Qrr/xYfElC7KK0pZY0ZjoGNHQETj5R4s7K2hi0CqzQcboHXn75fX7lFlpIlYMc0ztozP8JJh/5FD/xMz4XOIQhiDCBwe/M1HRMympAs+FccI6aAWfgUo/w472vfeO7n3panDBa5PFp8acvegwHAMiCCx6g8wrm7uRzXgmCIDKO+hyWqgiw1iaETCT5kAi6pAZkT4+Fgb0LeDx/l59paVk4A40IB7Gxj2pA4MDUI+qNx2bnojI2bnONmQO2SaQtFPIIIXmfUKceCfjoidCGiOsNburBJ6UmUqIHe0W8zCawiI+FhXzueEkMf2d1JfYEh4+7lIbjvTwJQWYGiCW3wa3uuMFTb+IZrf9fe38eq2ea5udhD88hz75vPAt3ssiqYlVXV1f3dM/aPZs8M5rRSI4iQVHsODAQxJADJAgCOFEkBEkQ5A8jRgzBSZwgdiLHsSxZjqWRMJY1+9I903t1dXUVa2GRh+TZ933jyXX9nu8l2T3ds6h6JMio9/Dl933v8iz3c9+/e3k2GNPJfQ6OdLyNca1z0GN0Zgag2CqL3/pG6TvaLeMDWGyolZNjGBkhNXhreQ4AKveisvwCiVZVpQ7/w+tnYN79vZ2MwBVUjTNoDju4zi2B7z2aLyvrWFgy1PBwuX3jRnnl+Zvl+efwyy/OZMvmAWiytDAfcNftcfax83+MgzhA0CkXfmZZDtK1rraxK3naBb6zVUf/NqCkEGalvm3KdXBcLl2+Us5PYKrjEvYAep2d3XGPnem8t7qY7Wvu/N7vls0H97IA3BBWnmDjNAit17haxq2ghTTRvXl8cqbMAbK6uh5xQ1rtYhv4Vwc3cg2+iqBRdkhU+vtGyqd/4EfLv/JnfqG88PzLuAzO29LVqem4MkAbVqpd/K7jlG523q+9TYKV9JA2uIiA6PDly2Xo4pXS3tsPz5tOlQ1FTgXl+tgXZi6UUeg/e+9+WcSNbnjFIksz803DcqHWxa9PwcLDT4HKw3IoY9wNfQQR71UQUiG0lIMHHw3I+Plsesqo8TnraOdIN+8ZYrAtfbZxS00bj2P2n/7uV/7YgGPuf8DCee7GtdcGentvqy1FIxvKpKzId1bWw0I3DRuC8GlQ92hni4Sr2+BdCyhynsEn1vU5B5PFV22Z3k0aHqbdVM5nco9T68UpBmeODiqQQYxuGnhs6kImmp4FbASWAEFOhYLfCp3AQ96awGcgXlaUA/R6YXgDfc7dGR8ZLW5WZsPYu2CX+CZa7REWwTv3ZmHo9XJo3AmBk/HtjVAre1hGXR6tKRvcs8am6j0pqIA4OlYXJi4f5eNLBZW97YDNuY2lMt51NksvOAWgt7+vDAKkulauU5OGhz4HaHX3hhKIAnq0lqNGj9G2TiPYQughZNypxAoo1wYC/xB3Su/hOi7Cpz6Oq+AKhCND6QkzsOyGa3a/+84eSsP03XTfAYKOwwiIcD6JUcHoKgJHNzv2yjEzulXGrByzIj3sMbOHaZ3rewDR5YuXEgNwrFGArLsjVpE7hKzOYuHx3FnKMjLYX4apu5aJysLsQknSy2JnpyfRuu7+MHnpUpm+dq30DmL5HVa33tOeNb/JK9XNld+4g4icbeukLNfLT/3Ez2DZ/FjWST5OLKUKZHiPz7R1Z0fqeE4FYVlsb9KTt2JVORYLAe2bvlg6RsezeoJYEIuA/OS7WN88G4ngppa/wzPeff/d9OzlXp7XghAIeIz8vBYAah2NHHq/+V5ri/wF3JBB3/NaeK/e9np+5TLlpx7NYSikeU/0cJS6Q1rsUDGm5yRcUiYRbvKgzx8eHM3+2u997Y8NONbA6/b7pbOGs/v5G60YDkeTQhWYejTfayWf/n5y3YI4QhYta6IGRoHZGgegMp0DA1mrpjMjXKuFIHF93+91Mp/jGwwoVqCowSxM4q4OLJH9crRZ10i2Z8CdQHsBCle8gwPyrkzg4DuZLA31pIzm41mvm6faxIFbuxtrBaAt7iDhyGOnGDggzqUwnOnsoLJdhIWbclEaSwtDwDF1s5CxGrCRSZNHi3Gk1zHvB3CwoHqhQx8aLkBoe22ulx6Ax0GA/dDANZGzzCTlMP302MiklM2V3dy+WJO+b2iknL90GcvRSYqUjfso++KiYXYHa0VZLi2idQBnCdB0HtPHb79Qrl+YLoN9TsQFSCivcQjBKtMeSEsGkUb9thmmtW0Sl8Tr1EdQdsxOdhqlTo/Jj4KmhzJjiXjGvzr2BCuNejrQzyUdsjBbb1+Uj2NY1paXy/riQjkBtBxF7uLnGSwqKENDdbfjhAQyLT6HGui9tPcOlMEr18rMyy+XFz7+ifLJH/hMeeXlj5XbL7xYbj13k1fbyurKSiwuFZj8IViKujeu3Sw//VM/Uz72kgvcI1A0Q21L66iQU3pFie8uq2H9Hebg2kCupncG/hVoTnUJAZl+3CiQGRffYKxsUkG5uiDyQ3viRekFBGAEI6eAPHz4oMwtzsG3Fcgso3lWMKmAE3CwPLkWvEoZ/V9Bbfjc+41l08ioRwVQeJHvpueXmlY9faf2RJ4mNuXwj6G+gTKBqz1I2+sGV7rU9+wJpc1nf+2Lr/+JAcfaCTaxcm49h0vVAA4Jt6pUC/nM4W9z8JknB9dkis2lpdKJgNjVLFElssFRd2WcunK1DI5PpFcpOynwjMAi2Mhc+VRrQJymgtV/tSHay9rCXDl2/ymu6UL1Ytm4bo97TGXCJA1rmmonzeIcKWKNyNvolklBxLgou1vrZQnNasypD0E2yJoBizHh6wQ6NbjCr2tlUtEGlodyGnsIc3JdkGm0U/4AvRzWgwfM1908RwBIlxd1wJiWpG6QvTpulOcSn3FZQoc6kloQbwZ3WRnTobKJWZ2/eqN0DY+Ws5jvvdDDvd+n0fZTFy4BmF2JU7mSn8CqFl1DGQii7onem4miEKGVh70yrqHifBmFrQ/rShbV/VVJhOlsCyvLYXmkR9pMsJMRDRwf7MVFFXDkxWagpwuOucYy/5URYxyXr5aB8fHSCwCep7wuvep+9ckPIJKOSnwDchkzxOk2Mkc80zF+vozderH08e7JuW4sHgCFdj9/frLcuPFceeGFFwCflynCaRbF0lWuI2nPlku889kf/WzmRQl+hXelaywE6Uy+EUbyDWDw57CLbiyzdqxitzw+C/07nKIxOoZbXPc100W22pbYz7g0lt7vCPMTWnBdV1cLza1877x7xxomP+XBustnHtY/tDAZgYayeiRpT44GRByL5adPWG4vh3j5r6YjL3gEOFJe20jgqXHJC3gM1y5cKb0Aqbyjt6CS9IEMEdlzqdW1srq8NPvFt+7+iQFHqdDK0aXqvXXj2icSNE5JWxXhCPFbpwLtpup2l1Yh8AEreCYDwTaXFksPRDJgKSwpsPZEjExOZY0Vvzfr4Yq6EVDefZKXf+TTMHQYwW8QZXH2QWlDW1qGvsHR0jM8VjppbIVbZmkAJ+Z+Ky1rmoWOTP7xEcYXLsfaannvzttl0SAtQtmLEKptnEdVezQQNWMEEprDHSY0K3v1a/thunNduAo0mI1l0ahpYjicYVABU0bhU2By8S9ntfejLQYAmi5cJAVfN+v0eD/WoAt5uTC2IGBZ3b9bppNBrYdVqrSi2RCcEYSme9yxOI7ZkH7WmRehl3mNjY0hXO0JAJ/CON5yW2BBxaVEBTd7pFyvxSkDzRowDtqbnp4u42g39+TqFWwAH8PcElMGTRvxl4bnt4yrFWZsyvlPxqqc0R2a84yxgQNjTF195drLr5aPferTZWBUxdOLS2KXOhYu3wfGJsq4qwxiubkOjetgu91LXFAAXUu2Y2i4jF69VkavPQfH9meEtsqlsSQUcq1J+cHJqTPTU5l6cG/2XnhqGj78oR/4wfLc1atpr2YQoOVXczdWhXT0DFX5am0NoLuCZEdPX+mgDe1MsOzpLGzRxzbSivJXZMY7ALg7uRp7otEDOPK1/G+w+e133yquK135hvblnu+babVeuJ4ryoL8VgExP7gmYERaeCTv5Yun/FL5oirbanH727Fj6a1qPefz5uLSuQ6nOMAiXllcKqv20j6aSy/m4lw91xbmy87G2uw3H364uVRdt25c/aQWjm9L9FSq9b35VKC1Rgys2oC1QSrx7AI92N4s3XCaAiwz6kf3YJa7N7f7chs/adKz9mbx9OfTcvvdyz4roRyBu4w1cq446xXAQbN3aZ6jNSWewqm29R4voLRMGIJiwrpLphvQvfm1r5XXv/zFsoMQHqKJT6nDIAykdeNiSroWzv2yTukutTww0GNIZXB35rlb5eOf/ky5jdk+PnE+Wt8Gqz1GAlsNSlvmLKqtKY6QaI7b4yP4ZHFr6iNjyXhOQ7DbtxuB17pKzAW6hTFb9W+C0NFO5oFADl64XB53dFE201JzNUzJQWG0nrSUdHe2tzYTk5K561KWKAEePXAULkJE45VuQMo4lL1b5m+cJS4g5XA3BXfCjI/PvTCqZaTcmvuWMdbaKdbYkbONd8ML1Ygv5ZB3TwGHF37gR8orP/DDcQFPHU5PfVJVmR96Z7S0bdDbnT3m7ZZXz59Cw7YBLFq07/Dla6UHsKpjXARiYx+VBqYX5cU7ucbZk7btKHfefhtldVRuX79WbmAFDquoeNI6hW/3WyPWAQXrFHeW99MepCmjCv6eGShH3pVdeTbKhnahbW2j1MvnrZxtzGcA2fICcMKGp6/by/X+3ffK0spiAtkNPa2E+Tu638M6yWuZJCr9/Z0bygcfrfxUfpAxz1ZFXumQmGLqgKzI2yk/KfDPEmn9caNsrq4DKMv5zI650CRzzHi+PacDZH2jffb1DztbHMD5RF9vz20rkUpzNJ8efpcxbJyYnq3n8giF11d2Rnc3RHG8QkYcwxB9aMs+TE+7r2vWvsNn633NRo9n82qOaAzSEiRWHs1mmU2Zsg/XxDQ7cFO0RAQcrYYEVklbZhKl7955t3zL3S0hnqNUHdfy6qc+Va5evx4N38vzLmjehfA272aJBgRCcGjDtOxHK07y/BAWWmm3x+tsZim7xvNlA68uas61LHwFY7l2jrOhs0yDFhP36qxyyC1oaKW0QEL348wJ5j5Vl7mlTspvGbhf3RivC6K819Nfes7PZK8oBc600gb+QZsAdZgPLQpISVsX9d52MCCMc+p4FWMaPG+93T/8wsWLZWB4MONlzH97czNlk6Y7lM/N71yq0jRlaq/b/gK8oBYho5gKVoQXS0p3Ti587IL1I2PlhR/80XId6+aU3wHJKhU8w1O8HD5IHlwnvT4smX5dLmg7MHOhDM5cxKUZx33qzEhv7b4aJ/HdkCg0sozm63V5R2XkYDWn1vQgUMPwTtvOfnmMa0Brp74KlcMBNnEVjqGN8cEoiVZM0TlVtm+1AlUk8Ar33EAxo9t5JsuckJ+ZSxtpJMiocNOFD+3jGod2tJEFpqxOibn/4H6ZfXAv15wvZtltR4EhPOCztn8St335rfh5lXvN6T0IkPaXFvnj/QCL1/mrQFj5pJPyezrA0efdJEBOs8PCdh2Cxy231qb1cFcKLWNAQM9l9vVHyx8acOo4nFTwux9PKvfkMC8qwKWsU0LD9qkhYAbHKXQN9AMOY3wOlXMIr+/WaHotowKVQKuNld+VwM1viej31eWFsrO8COBQeBrdWFA/Vo5d147HMB278zRLPZ2GvwZKO/nSXSFv3X6xTPB586WPZV/snv7+pG0Az94cYyj2HPguiWW+EpwH2EyX0UuXcSsGYAAZmpNiUQU+aUTyNQ8bSctveXUlTJo4TKteEQq+V5CVhlaMOnLNxtPKQSciuDJurUOe53QfdAEQfwLB7ymdbgczMJKyqP0tSxgUrStF1VzWK/EffqfHaXu7rK+uFhct60Bw+gzaI9QGvsdHh8v4+GgsMDg1ZbPcrrfsD92YE050HGCqZlc7OlajrVVHR8XWFeucU2Yv3F5ct/24fj24fVc/8cly5cVXqBduNnURmJyLlniG9Sa/LMpWCROWciCcrquuVhvt4I4UWXyMuskjWgMZzMfDgiDVbL1X05O+ftdAcBW+MyolQLeXh7p42F4+t/2xd83BpKu02+yDB8VthcYmxtMzJ01sU4HF34PDI60Z7nZQUHdd8S47N1Cu5GX+8k5A+biu2ePk25WlpTrmRqCH5ln4DH6xvtJqFndPK6e9w5im441IAzprfdm21jN8SZ0ie+ZDfj7jj2TNZVgi5fB3rtc3QgdjYJJIwPOqyuYa1uKFqZlqjdOOWxtbuf78C8+X5567gXIejGehEs2+7ZTbnXIF0v39/dk35tc+POD09/Vh4Vifb0sjv2WyBnDqffOqh9dc/d9lEPrilrjG7lHpwy/vcX1X/N6zMBBsFEI1p+8poKYnsULQVno5uCYDLS/OlYONtWwZ7Fo0LvJt4NiqqAksmxrXT0ntmh2md+nK1TJ16WKG0PdBQDWVMQWFWAaCcxHcliaBcezSPOZsx4IYwIQfmJiEUufC7JnjxXvmYZlkDBley85eFZfO1GVZcYEwacQ7xkTMzyaxSj5vzayfprfp6N5oiVi2jLqFAYxL2YWvhajQn8EF6ByZSPeri7iangzW9KYIMNIzgudB3b1mgBwOyW6VaysrMZNl/F4AV62sdje20AQTXaBdxnOLnC6EfYdnDyiHQdHEalp1cb5XXD3rbx1hQrW65reDD3cBns7+oXILF+rqbcBGLSoQUByDv1mLBZfOa7WzQJeEupNPaOMnaUdYOD0UOuMjAmLy5hmbJArshNPS8Kyz32OZ8FysBGjkNjIb8w8Ts5NGWgFHlHNzfaWsA0QPFubLB48ewlMDGSuklaMVYyeGsbalhbny67/yq+Uf/oP/qvzSP/yH5Td+7VfLl7/4e2UOkHJKjONr7HW0HOmpQ1B3SFeryQm9gsb5yfNl5sKFTH+QDqEXwLSKdfXGt16HtVwp044Ijmg0ea7yS+KD1Nng8zF0C3DsN66OUhBCVFpRQeniodUonbRc6lG9lB4sqXFjoPBZL/zVC6ibzsToeJmZnk6cNi411o08pHLp51rda45k2s/Nfu3+/IcEnGsATn/tpSIPjqeNLRM8AYHm8J715NNGlNGO0RzuMGCDwldxezqxbrLhmYKUezUdWUTGCSNyCBC5Tz4SxUPGUxhn776v7YtmhviY+OOY2XarthR6BQCExncr07mOTu2xUjNrzgZoeD8WhPnClAP2NGC96DqdARQ7B4bLwPh0gKadMh+Ttnmk/rxn+WTmdGmTZ+b7aGHx58BDexns6tzZ2ITI7t5Zl7mI/fEEDfjaqqdpxBXkvQglDO62OQEZvhvvaHcawCDgSPr20lgeW93Uqi9OvRCKGpSEpjCZYChhDLwaKHce2trKagbhbSIAmU1OmRwL4nwnLQ8BUM3dD5D3A86OSF5Yxc3gnvPF6pottbs9+4lZp3BfbUcPXSr38dKVmbl+o3zih36UdhqmDQQr2gB62bX96OFc6q/wGZDXfRG0nQxZ3RNqB6gF43nO+tieGfFKXuYatwXaB7ywYJw0qftoUVxgzMP30+ULAKwAKMdYe23ygeXg+Q1o8QAF8R73NlFS56dncJUvtaybc/bGlF/5J79c/ov/7P9bfus3fhUaLpT5+x+UuQ/eK5tLc2Vz8WH54FvfTOxydHQ0Lr6A7jbXBuybcVfG81xSxGekmZanQGW5Fh7eL2+8+UYsVoPk8nt4mPa0nnBK2tJlS4CFMoBb2gnwXEeZzwDqYygGHDGIX60X+Szt2QIbZSi852dtrvDIEO3sEBCnjcQNg1guDuep/EUZ2YsKzR131hKEyFlHd+/s79/5Z+ulego4z11+rT8xHH55ttKJK/DM0Qh1813G9fH9nZ1yAkMbF8n6LDBQL0TpGhiIbyooJD5B5WOC1gRyXU1kmrE0FJYWkT00vRfu3StnTw4zTkOAGANwzsGomth5L8TVXJfBHocBFcasZMcRjCOvxgqyESW6JXdMkN3K/Qi13Z9OMo3rZGK8I/MHbHg+8QrrYRp895Dxu3ppchpGILLh7r77LgxTNZFrDVsT11BJLEDhoVx1m5DqOtnj0Sa4YNK2A3xtCGKb33uxRABDHqgtS9phoMAZfwodTOsGffu720nXbn1uRAgWH9wvd52cOTeHdbNdXNk/i9YDZlpggqEb4Tsz3QWnnPwoMG9u75TFxSVABrcHOup2ZElKgE1BlH5OuYg1QXrSRUtD9+2Is4e69vfVpTcHR0aS5z7lVNuvo9G/8Lu/XSYnJ8r0zFSWinVjftNz0OLm5kZZc3oG7W4crI7Jqa5GbefKf/aAerpFS3aroP7O2XPpCsf3hEq2H3VyDNeD996FJluJYTnZcpXnH22tl2Xe3YVeOh3GLS7jQjuE4ZRnvvL7v1f+f//F3yvvvv2tjFv65Mu3y6dful1uTU+Wz736sfKDL90qk31dZeH9d+OiGSM0FqiwZvAkoObIZON7ls/9xxwKcYDlszY7W95//Wtl9s63yurKUjlQSQI4ApK8F9BBmVhnF24f7ekvt85Pl08993z5+LUb2dv8FhbTBeo7geUbhUM7ZfM9QZl803fCXySJ//xtmoJ3Z2I3gAA8I3BnXSTuJX7Hb6f+WI7wrHxKOezscC7k2a7O2c9/886HdamufNvAP+WtHjbdt6VZDy9z3RwFESfb0eKlCwEyftON9dADs9V5To7jqBZINJTEhLGr4NbfAQ7SSTco3+MicE9XbeHBvSx94OAv5xO5nYmWQJa9SP68k2+a/mgvg53kpeWg6+HiSAq2DBzAUNj5FOA81CZqb4XOmlbiCjaVyKZteXQHqvUlI1d30ECi43a4kOtqAzXY3fc+KIdaONBERupE+KplZAyAhlNQ+UxXqOWgPNk0j/sJMMMQ6YVplTHBbL6HXtKdstSxETAzgrSLCd/jWtQnB2V/fbnsLi+WvbXlcoAA7wMgBi8FWMdYpAzka7kcc+OC8Nmd87guq2pdXJ6zD+Dr4DmtAunqDgRttKUDOTdxz+DI9AJZH92IPfLqoJ2mx0bLGICzjyu3urRAnc4AhF2xtt5+4xvlDlbBzVs3shj953/3d8r/5z/5f5W///f+bvlHv/QPym/+xq+VN15/vTwALJfm5yMA4+OuXdxZ3ScayDiCLrs9YvY47u9jtXEa5LRdHKWs6+VuA3u4TVuUYWd1OQu0G2t6RLlm11fLyiFuA+SVN+Ja8uk+8P0Aji7of/2P/lF5cO9+mTg/UYZov+vTU+Wlq5fLTdyOyeH+0tvZXvo6AVfaam1hsdwH1DZ4z3igxp98JXA++uAu9X6dsuBiuT43VrCrI7ZTZqcB2X4ru5vlFKDmzbS3WtK6yo+DnT3l5YtXymvXb5Ub5H0eaylbFcFnsS7Jo4PXevnu1tAuh+t7tmOUpfxqYhzyj8rORdHTO8VlezC1PuPm5VMAQslwT95v3lempO/+3v7slz60hdMCnFrQlJXCVSEKGHihdeS7BUghaqFcz6WdBndNGafjCzY9I7hUamoaxMLHSoDZ04XXApRnAcf7CnHNE5mDkXcRqJWHD0snLShhRjB7h0F6JDZI7HOSxE8PieaEOkFDoRa1G1Q3UCrQ6MrEXeO0Kj7r656UML89a/21sjTD6ynqG7cwQ10oXSIbQmGulptbzQ6UuzDZ3H3cKywLA4V1UXMAB0aJpUVZYt1QR+stTWuZ+A1NMnYiYJQC5v4TwLEM0Dj7PMGsWjN7WAVt+N1nEagO7rkIubGLXTRrZruTllMUHODlgmKWwSU/NfMnJs+XkdGRMPCwW+NMjCdomAmglNnTrYtffPUTZeD8VBnA1xcYA8IwpusVbSNMp+Q9OjhQBnBp3FCQApb9jbVy79075d4HH5RFAOQbX/tanpdif/c//zvl7/6d/6zcf/9e1gk+wNra2dgq83OPysPZ+1nVz3FQBnK1HuKaIQy6d7pvbkjolkWH8IhW3s46FtLqCoIH4H8T0HrzG2X1g3fLMhbn2uyDsrCwVB5Cp/tYIxsArDtVZOF72sGxZVphWn+jI6NlaWGhfOF3fgeQw4Klrh8DIH/sk58o09BnqKeCrFZXYhwdunpnygLlnrt/P72e/QNDad99FPG777xd7r33XhkGwC9C707SBOLgNXiKergb54KKgfJkWogWdtobq6uju9ycmC4fu3StXIX27igioGn5+ZkpEDznFJUhLLse3t9a3YjyNMBd5ZM0+bRbXZBRXmss7TjL1O7vuZqjYCN/y8IoNN738F0FI4qWz+OD47L6aH72m/NLHzaGc+W1vr7GpaoMHvnJhe92ABL8n6UFeNB1jA3q6muqjXth4D4Y025EmTNF57qAo8AcIxAeCpCH1wI25quAc81gldvCqKHOYvZqKk5fvV56h8dCGJcHqOBgWVsAaNqATo21uGSoA990nZx8aNd5tTKyjQ3X61FpFuLaQFxPuVply0hRmR1G0VWqQVLKD8O5x5bg4LMNSGna33FwIa6McQoHofUPuBdT7bq3XM71CgAF/GqjmGe1vgQj0jNNf3u9VU9BTU3+mDOaHYbWunRXC5nYfa0cRGg9jF3JUJZveGwc1xHQA3BcCMsyuLfX1MWLKIWeMurYIsrk6Ft7LtT20iNAyvUp6D568TJgP4WbhAUzMVHOT02VET6zMDxCc4ol5fo1+v7SXVDQtViaX8qWyrP3ZtNDtr+zW17/xjfKI0DAGEGmspCfpnuEmE+t2VWskm1ctLFx3a+ZtFe6mAUdrLEsjgbguvLj6cFRWXCdny/+fjnd2SzDCOBAR1sZ7OoofVq60OLt+7Plm49wLyW2oC9N/SNdOUDBl2auu7yJpfD1r3410z9eunmj/OhrnygzI8NloBtXhPfjbvC+46ccyezOGm2Y0726Y6TpWtsG39ewpL71LoCz8CjTJM7jAg0gEzC5rEU68BV5ziM/GwBe9QSqOyWTX0KGXrpwpUygxFzETSvPkeRuFWz7WIfE4uBLK2FbWCaXlnAnzyyQDt/Kq/K9zysj8nTGZkE71+zexhLfdWdNgCyhA56z9zDWGt8NUdgpsPZwriy/Pzt79+Dww8Zwrrw2YC/VMwflymmaFrIRbI80lCnB2GrbLTRHl4WEKGcptJMq+93C95xLAwAkrbRiVfBeAzgydnVTngpczUcanSkfvPNOOYZp2wAcg3JTV66Vzt5+GoRGIQ3f8XktmyqQtRdEP1yXZWMTUxVGUPAVJjeMT7SdQiSAzb9aP8smkWt6jbD7QO0FakxOXS9jB2gFGqG7u68+y+kRNwmGeYCmM4CqFWEW2XQOxtc1UOjNcx5A+tab3yxvfuMN3Iy3yhyWnMzn2BEtEWkj81oeE6mg13KlcCd2EEZBx21g9nBxHHznQMbOLuMqNcC8v+9qfyflHAw6irswfn48W5tAklhXwxNjGUF7Dvp0YpmcEzwAGIPWqI9yDM0GJqbK1LXnMrLb2fK2VwZ/kr5uq8tdGF9bfvSobC2vADiO6t4tWxubZW5xuSytb6XHTYuto6M9+1RJ8ElcFVqsnIVe3QJgppgAPjILdRK4jIPp0ly9cgU3oiN8Y4DYoO+hsRsA5wRBcbb6m19/PbtTdJLPzHnqBf8IJaEfinEDF/eBi+FTdpjBBo8FIM85LEGrwHo5PmkEN9P2GYA2LwM4E/39CIrB1erGZ64g/wztbmHdb2/YFgdlAuC2G10Bd0rMwtJSeVtXCx7WwrB7+TyA5iA6+SrTQPjchFcWN9fKGeijutVyEmD6kB+tokHqrovumkouhJbgNIBe9yPDqkVJDA+NpC5nKaPz8lx6ZRWrb5+2sT0driJpQw8pT972Fjq5d25puawiK1nHW1mhXV3+xZ6qLXjLcTqrs3Nl/S7exs7x7Dunx98fl8omyl8tUw6/CxQyCTTzSvMvhFHTuJVLN0yuLaOJ2msMZ2g4QSaF8QlQKZy8owA3QOMhgiZApavBoz5tUPTR3fdwp2ojD4yOlbELF9NT5fMNyHho1fhdK8QJo8YMFNqqDY/SbS0xa+DY+nHmE3JwNtsMV1emBTqCUlJHI1BW1+7V9BYUbCgbvLevL+5RgIH3LLwBVndgdMM2eyzsKnXKROIQ0OH+vXvlS1/4QvnW618vq5jhu4D1ztpqWVtaxCS/VxYBHpnN2eKaxeYruEbYYADTNEhsENbR1Daoky+dMT7QW3dH1ZKzl21pbaPcm18sDwCCBfLZAAgcvDiGEE9gNXQAMp3QhkokqGzPovOdOhC67olJXKhJaH6hbCLUbi1r+Y2RSXs1tpZk4mGUYn11vTzAytja2SkbCNAyee8aO+IZaVzJc1oeUr/ens5y/dLFMgMgPzc1k7jIZQRrBCHthI/PqWAAiSMY/cAlVvk8S9t2dJ4th9DGkdKODnayqIFzx7q8/vWvlW3cq7nFhbiI7nIBdJJp/iWus45QLQIQhwKHCqUy9BP+dt6ZvDCN625Qen1lpZx39rrl4lkDr7EqoIFCH3cMza8CGh0fS7fykxnWVPgBrtk78PAe7p8Ln2mhTDtcBNrprgmsjsUyhra8tZ7tZbRyLI/WlnkMk96F4dHSBz+rzFwj28Gse9u7sVKcVT8C2Dg9R7B/DE2OaGdlYBNA2jjYK2eMM0qFhuc5tHJckXBHGqPMBFxjc7pa9mguAZYqkJUPHpWV+w/LwfxK6TtCeZ85O/vm6Ye1cHCpmm5xDxmLfy0fsJ650HxyAX5IbmqhbZDUNTRc6U8hd2Je//B49hSnhnnO86lF0rhUFqVqoaeCbhYACoy0+OBe6YYxLHQ/wjCEADjJL92sNjjv2Lh+F0BSHt61ETIoS19VwHFtFxosAiLzJ5/mNN/vJFW9Vw8Bh/xg9Azxt3FoFJlO01YTNz1IlMVD68L8tUCW7e2hbK5UZ5k/+OBu2VhdKeMjQ+X5a1fLratXM9z+uauXys1rV8qlyYkI1jJAtA5g2UWr66UrlykKmMAKmr0elqEZl2Ksxm1pHS/R39NPnU/LHVyYr2I5PUQYtzCZHz58hKv3brmHa6EpPYlQjQIqri3sDgX2JjlmSZBa3wHUaFd70M7CrC6ktQ9jOmhNDWi9XeLDbnlHcQs4IHZZATg/IH3BGH5uCTVEgZZabHuA4tzifDbdvzo1WV6g7s9fuVyuTk6W6eGhbLF8GRo8z/WbKJcewPEYkOiDJiOUxbjIMeVMD6UCCQ1cZmSeNN98+20sGECb+jrD/zr07bG9BRfK4FwhGrIsrq6VTeNIsUYpuWWDD/1u/NG0JyfPJ5ZjXOYI2o7iEg8Y+Cf/VdJfXF4s6wCXI3XlLRWl7oi9brqFWkou63p/fr68+2A2HRd2XEuTIZTUNK6VWwQZbHckr3K2Sx0XAepTQUGicVEQOIOFehGQmhobyyh240fhYWlL29sB4MRfu9V1p3SxXF1xFYW0wLl9epxBpEqHitFD60oL3WVstznRadTfHuPTrKPtMIrdtc3yeG2rdOwelZ4DFCDmhDKO/v8+AM71bwectJBlg1A5ZB6vPTlsqAogjq3YQhP0UOBuKq3/qYUziFvl+BufrQCGhuB5T4VQZvV7Y+k02jK2Omk7EnjFOVQ85zPDaOWB8fOZdiCoxY+GIWMaguxaLo2VpAslE6klDtHOap2mW1wBbQDHo37U75axOZr7pq9G18rIKFkAR1N2hUZx6PsojGAiMoHv69appczn/r37mSB5rvNcGNUlHaaox03n9Vy9XC5MTeFajJXxidEyPDxQBhBiXQuavqygqedgeLuXHdlqOjJyhptTr/R2SS/K46A+J046qG91a6f8yue/UL70xrfKPsBjL9Q0eU5rIcLsgz1dmYKwjPa1l20UAW8DELM+dCyePtKp7tMWWtSu8zofrI6UdQkQlzNQIPyz+zw9GNB/cXmpvP/+e9BZ4K3CnJgU9JDEG1ubEfpPvHS7PH/xYpbwvHTxAi7MUN2IEB7Wfe48eyZBUE8tXAOtfQizQxgcLnBC2tmgEBDcwHJ7NI87h3XzAJq1dXWUhZW1MobFMTEwBNBYStqEdpE/XT52yd4crWJAyBZvV3vSfhngyHX3Abt6+Ur2058HMEZwQ0cGB3AVdzItZpe2ODg4BrSn4asaj3P7GmNPtolttIPgz+LizVKmhlZayK4GcGVmuvRKE+rgAEAtp7O4+8uA6y7vynP6C0rGDq6jcbmxvv4MUdClrpzJ/5RXetrdr9ujBWWsxvI9WFkuD3Y3yxFgo0gZt7Q9PDJ8hLzXdQUdixWZAJR4VjkydtND+QYpxcBjvvPZQR10AXlq9punBx8ecBI0bh0RNpPitIjPgo2Eq//InEK6ct4OWsPFo1ySUCQfwRLpd6ATv5VhwcXEBBWnISSYyyEA2Mj5TkOpHRRe89NsXKKxHdfhc5r69n5Fy8GAlsGuXcFLa0NLxe/6wAPOdOae+bgIumDTTP/PkTKJ+BVQzNP0FJz6veoDwVNw07RVm7pspg0u4MzNz0UbXEGTRghpRBtWEvuhW6U752ZtifsgEBOY+pemJ7PC3jAM3N/nEqcGTSsQknNiMjKiVuAOGkoXsR/QsOfCMkt/QVVaWtQwtzEC7h0ABF/6xjfLew/nJE7Gw4wiLBNo6EmtismxMokVMTM2GOGZw+pxdb8+BLkPmjmg0u14XZvXMTSu+pc2om7SXSIlgAjghZbQXHoIxsqsbWYPk4uLuTJgGJxnLKh8IRiPAmYfu3a9XAQEh8hLy8e2crzKEhahQuS7xiAGAUi7fJ2i0Md7vRPnSxtlw7bNWBFHUa+vLfO5GkFbQMBdNN6Bi04AvQwgDGGVyezua2Y9BIc9gH8DvlWjBwwDjjU46jM93b3lysUr6XF0NPjqwlzAb8BR6MZ4AKQbN2+mCz47q8IPVlVr31G6Wn0K/RwW18LaSjkCND0cjezyFOdHx8sw6Tm2KWO2oKFg6AjnxY21sk8ZpJsyIU8KPRdR4KPkT1FhD6gpOOLOadHIh1rUzdKljvY+Rhlu4YKtUzbd/qw2wKHy1vpy6+itvYPkEwufdP0v4MOn4NB/cgbrspQOTrm6BVjfH8BpxuF8t+MPAI61hsFlFhF/H/NrBOY+UQPT4GMzM7Fy7LGyRGoNj8bK0D3w8HuEiPT9boX8raDrP68vzJdul26gISZhAGduK9QyeAQPJhNUBBzLEtByNGYr6BriQ3Dz0+Q1D2uS2pCXQhoz0/q16mhZvJpyqFECNg6Oq3EUG8zrBj+//vWv4sb0lStXr9W00AJNBmoKt0XR1VlCEAyoT4+P4MMPR1s63qMu5kWZETAbXgvGZULXESADo+brVq0D+Oj2fATQTJt3LKdxhgwsA1Td5vYRVtfdew9ok90yOjxYPv7irfLq8zfLyzeul6vT5wGboTI1MohZ35OxHLubW1hRcwGXcaytLoRa10pB9BCk4zaSd2JUZE41Q0fvSSmByzpqphsScYW8FVwJR9MKQikwdNFV0SrrOG0rlwCOMQQ37gHv2C0+N/tIVIjV4nACY1h9g/2AqONKHvN9OJM53c9rH0HNkqrra2VlaZ76bgGu/WVpCfChPILIEvwzSB4zgHun7U4xjFloiWHNh4c2AepjYzM8r0Wc+nE6vP/qlaupzyR01DLcwGJw3NFAP/SjPXym8oPWV2/SeOii7ps7AQlBwDikVuw0ynLUMWQT9uxNlm7aX3dVS1HQMUCuVTEyOBj3d2l7Iwoms+hJQ0tQwGkHZPa5n55K8rYtbBeVVeapcd8tnQVULpY92mRxdZ20qL/PSEnKK0+tU85jV21DhhRnJLDKK4na0t3k3fcY4IFmWp7SL7J/+n0AnOeuX34Nc/7J5M0GBDwigK3fuZSFgKxpZbwj0NzuyX6EXMbpgJnH8b87ewd4qlZAreEh4KiZBYnGlVKreFSGFpwk5GlZRTs4eM1V7uyhGpu5WEfekrGapMZe7CqtYGBZjK5rWSggJBLtY9eq9xWQgFIYK8XPf7VeNW+PCkG1zpaxOZEoH84zCrpr/7535524SleuXcElGq2C6iNwqosuWSaXv3Ai31nuDeEuua1wP+6LwrWxtpGdE5yGYE/DPuCxi1mdxaspp8Fwl2h1lbxOBC35q43kEMppOayjWtVSz2EhLHCOYs188vaLAZprMzA67pp7VT0RKutD+RSIZfKfB6gGEQzXwElPIad0smWsex0QJtM57gRXC9fIvBXadYTe0bWO+BX8jCO4dKiz1J1lXK0cTumZNtkro+QzRJ1IGFdRK84xMGfjGluPqYszZWLqfK0jGlx3coPPgw7cTYTS+W37tKsWzrIjdVEoXdD0gHI+QBFoAcbiI68r8KK7rWamEjQ/PNzL8IFBAGofd8bFyRRAHk+9bXd7Eq8AOJ1Yrm4IMIHLdx6rxkCre4pZHmkeGpCnVvTC/BL8hYs6MRFJ1MJx8KSW0suv/UD57M/+2fITnD/4Y58rN198KUMV0ikADY3HSWu7szvOnA1YbkMT+dL0RwDOK5NTZYA6qpSM8xi0D6/lv2p9SGZ5Q4XtAFwD+IKz+3b5W8V8cPiY8sIz/HaQaVVeT/nfRM5SmB5shH7o3AnNKiAJSclw9o0PCzg3tXCc2vBdDhsgn60z/5Ov381eJtzb2sk4HNdgGXXBLcd1CA5UxIaXqB4Cjs/723SrUNvYoKiMLsVIWM13/977BY7JaFe7ZEdgHEcYKysCWAiFYCZAmQYjLU6HwhtrSD4whMIhiLlusaa7oKOWk7AVtGq+sX68xp9pyZwKZFO+1Jf7frpMx5qCiiZXgBzD8TwCnkAeD2ieO1zc3ia76Klw2UMAu6H8iF2sMLR1N51VhP3o4KT0wpz2PNk7sLq0guZezRKfaqoOQVQTHOtNLZRMKJu9NJrzmtWWzW7YLawWrYcbF2awqIYzNiRLh6Zuup0naOHtTFx0LJPr4rjb5cjkNK7wRIAmo5xrLgmWqzktrxalrZ7taLguLes6OzXGpRC6NKlB7aXl5VgvNZ1KN3lU4NKKsvxuSezmdhC6jOJuuk3NOAI7PDaC5YfgqExwndwh1NjGEe3WjdXoHK/DXQf/HaDR13Drd6JkVDj3cOmUBIV5EyAYwkKZdlY89SfTlCE7gOBquUOFAfFVFEIN1lZ+cL2jq1evZ2sjK2DPnlNfehxHMz5e9qGFlpQWqHTQJXGRtkHK1t55NgFlx7bQaKUXRTn5/ItZF2qPdl5fW6fNlwHn7eLgVCfKYoJQl/1YwR0074G9Vtw/sH3gw3VA8QH0PKH9HebgLh7ysoWzU0QZo4HSRraz8TN5z88RgH2spy+DEX/00z+MDNp7eybxm7jKPE+teVeLnyRJo4fvA1x3WY9zgCzck2dsRP59eAsngNNyqSJ0aZz6vTlyPd+qpkr+lFCXwO5aA5Ey5oAjQyGuC6bDvXm2idk0gOPvp4BjuVtB4whTPVynRBfNYNjw1GRWDhSRM1iKfGR2y5ABWwCOh6a0Fo5+uukq0Nswo98dter1xq2zHBEu8nwCNk19JWyrbKcIQ+qby9bd/YX24yY9evQw1zcyl6bONs67FExz3OcFRnsittDEjm45D1Nq6ntPzayw1kXFu8s2YLEOkDlYcAzQVuM6t0nzu2dwJNMfZBItPDWdPTTG0Jw8q4UgXewi1yq0x0vNbG+O85NWl1co90HqrNVnkNM0bCcD8W5ZO4pVkYD3WReDFBOoO2lGqPjTTVTIpI20UmMK6ioLu3kFTAds2gM2B210ixUMxVw3I5+kb29Y5lkhqC4l4viUfgQ6cTeETTeDipbTQxQJeehyGBdxzImB7V7ePYFVbAsKFwvMuJ5B8PmFhWhv43uODpceBoEH7EGC5lqqyFOUQ6Z6UK8MfoMWTqKFo6lDZ9rSnip5jApmkm8HlmPf2PkyfeV64kj25mS8EH+ChEFx89+inO29g2Xkxq1y8eWPl/7RCSwe3GXysc0FU3sY5ZF6wgu0pfXWDeVSWVxbKTvyNeWUbu7v9a3798o3H9wr85soCx4aBaBdZN92yhH+lftUerhD8MQAVvUIyvY8im4Guv3Uj/9EefWTnyrnkVPdso2NzfTOVdCqSegs9yDbPWTSwWejOFoI8P0BnGfXw5GhvvNohJKbNZcUDib0hHiOanRk68zlq6UfTeDsZ4U5I3TVZjxnHMWkG7dJ0KjM2xbASdc2DOSYBZfLPDqoZuH5i5dKv40P8RU2LSTf1R0zRiPTk0g0XMbGCHSkIzCsoQ20UOyylAkzkpL7z55NvZ89KuAINlW72yB+1382QOd6uctYFPY62DthwPLmrVsJKNpzo+vJKynj1sZaOdxcK+1ooxE0oWNEssYI7tWwwVkAyMZMFym0cfCf94xnbOKuntr9OjIGMHRmLlNMcNK1h3ATS6Wu29uB4D0uy8tLpQ/36cbli+TTH8DZxgJdWlgKXZ1mkcl50HEAJjTAvrPt+BwD85M0dEZTpY0r4FIVhd+rtJOAozXjhMv0wNFuWYeZ9Oy2V/hdTlVBv/ve+6FtAp+0jctruIiWk29Hzp8vQyND5SrlnJrCskLSTFvND6VtzlhuuuxaOcZsdrc2yjYgxo3S39MVJWIv4STWr6svOpeovcMhelURyUtbALbWiNMj+rF+M2pKPqMtDUa7cL3CuwkgHD1uh4d6y63nb5eXX3yZesHDToiE3psI5tLichkcxIrp6Epg1rTle8Xduh2dAiK9/WX85q1y/ROfKjO3bpduFMUhlopCLci5/ky1NqErbegkT0H15GA301Xc3tipIaa9Ai1cHiRKgPciI1j/tuMu7wwAgK6V7Vo22aJZq5A6CyQ23DkUVAft6Wc7PLm9usy9I8D0UrlJGV967nn4AsW5MJ/yZ1YA73dAj17KFgsHWBEEtXAgm8eHd6medyM8t/q1lTn8bM7vPBptr6AqiDaqS2hOTE5mSdFBBM7FijTLxUTBxlPNqv/vIWB4hJlbRU5+XuNsNKrvb8I4l69V89arMrT5Gnm3B2kfbZIxKaB5D2BjF7hp+YwxAWMMWhEKmoATS0qgAbBsxOpCmFurvr5ro7VOy2NJFDJnVqvVFfK7770XyyZ14gEFXU1/++VXYAjq11hOvOs8nzMwEy+LmZjznQEVpzhoIdpl64C+bQTKNYFpi+LiYAnIUjcXMRufuQzzDsFwxjqOy8jYaBkeGk4Mxh0moEjKYeykmzSvzcxkDyoZTEvGgWDDWDwBferlTOHJ8+OxKtRyW+Q/ZBc5zJkmaTWOdPSC9fDQfTVe48BG3UldVcH/yBhLApo1L62ut7/1VmioVTJ96XKExK1jJqamy3lOlFzpdxJkF0IBrRRehbINRneqgjEau4TtOnado3YQovtcG8IDCBgo37aH6KAMYlF95kc/Wz79gz9Ufu7n/mz5mZ/9mew6cB+LwJ6+BSwRYxgCvZv+1QF8tDemjr1bukTb21hQB4/LhcvXyg//yI8FjAW8NvLehT5OVRnFcn/uxRfTiWGP3vjFi6VnbDzLsPSNni8Xbr5YnvvED5SJGzdLR98wZKtKUUUlHVRMyoL0t52zMqYWHe7UY11jyqp7KcDLs8tYRLt8xmLmr5G9xzT1LuC8vrMVPpscP584n/PDdI1UHj6rpZYVJ6mroNEFrwvE/fCBimtAl53U735wP8MKtDi1trRq7J3q5jT2KB/EEiMvXM/Zbz7+sIDjvlT9vbcDIK1KNUcDOs31xiLwt58SUnZ0CxSDjvrS2esbAGjerd3WddawnyF66/1nv2t9mJr1iEVBXmcRzlEaVQ1p8TWdTdVRzgp2LBw+dUkGEMgmD8sVC2dtI3m4TUoNHKuR67wmNa/ComWk3WawzbLUEcqARksT6oqozbPEKmTQb15F0B1ApxXkOA79ZTWgQ/EnzmMptMhofbyv9pKhjEsYSBZQtCNSF75p7rvo+QlWnSDk3K9tB9wJOIPDpW/YaQgwFWXObHNoJSv2DvRny2OncajZBqF/P+8PYQE4mXIEK2IKV8lFoBys52hV4wXbmOUKnaDnwlsn0Lrd3hbKVRdnr8qkaZtADte0wrY3N8qDB7O57/QNn0mvCafd+oKPcYwP7t/PIEjHBw2giQ2uanGqQJzb5d5XXbSZcad0tZ85WzZWN8rDD2axwEqZmJ4qnVh6G+SnRdGLYDu+ayhxnjp95sILt8vl2y8nFrUP7VyHSPCeGB9LT9kHd98P2CyvrJctyuVQgX55VOGiXujt4o4OCrj7r49fulguXblS1nFp9na3KAeaHnDpB9yvATaPsZKykD7vOg2khzKNTM5kYnEHAuw6zo7ReTLcA75wWIRWsQCWuCD8pSvm5E1BKCOEOXe3aUPSlse0Jrdwv+zWtoePwmo0KwJJ0/vZ9wvaGSS/OnMxbekidU6a7nBv8P4hynuuHFJmGgs+7MIKK3gLIyBAZ8YFOf/q/bt3AeXlWEdm0ckzQxQ/gFOzDq2omvw8++aHBZxb1y7HpeL7k8MMvpu7kUYyc4jg2bqayL4jUeO2eML08qiCL+CYVtYa4Z0IM4fXBAPPxFZ8h/s2VoCIv4xs7XMgXyiddy2R40JcBtFuecc3DMEQzizuxKQW9c081giCuL93kPQ8tL7U8unVoMGN+Rh8lvipD0Jl/QQhYz66a8YmZJrsZhkw6Iwpa/mXlhb5rDTSkvjmG98sY+N19bQMX5fhyNt1g51o6O6kji1x/lDqD6MbhH3vzrvl3bffybrCjn9x5TldVHsYHkPPEwTE7s096mQ5d7EmNmHiMYDE9ZXXsbYOocUUgnwey+EsNDF/rS7zkbYyjIe0FtDU8IfQxqkap/x2vyVZrmlbzygU6w3AVTdun7x3MtdIwHIdGZ+DI2hsBc39l+peVwpZ5rEhCCqibLEMeLhmzR759uJ6D01OlU2sFK2bFU7nOvWMjpaZa9dKN3RYWFwoy7ir3d29tO8kbth41j0+cw7hOdddBq8/V04otwMUsxMDdZZHHKk+AN/Yk2icyKDwBi6Kmnqopx/6d0ZotW60ciy+gzVmrl8rH//kqwGr6zdulBewWK/fegG3DQvT+WSAkzyeia7tCPgZLELq3/Tk8QN6QWjS1lozfOB8JIP7cmW1YOALywigOGATBIvC2traDh3kXduMlMoSFusOvJfZ7eF8aE09vak100uZnGfm+CZHU9fQBGdnd5m6/bFy9bUfKEOXr5fdMx2ktVlOUeB90NBlTVGTpR8XUDm4p0WJGyePd4Fs/aRvD5VgEbZR5jnJevatkw8LOM9dea2vpycuVQMwMpOnKTapPgs2zXN+1y0x0JkV7FsWhI3p+SzgaH34vEHjJi3ve0YoJDL3c3JNYddV0nrJkg4Kb+tdn9WCsZGkiD56D8gus2l1aKUYGFXTOiL4LP6+vrBWiV2KMoOawTVhBBdPJ1+aLhkkD4qRshpb0NS0bs7Jciaww/S7erq5V+fyWAgb2+fffOMbsaDO42YKZjKd9w4BCdeucQ5Up+OLSE/a9VKGCxcvlCtXrwVzuYUAAIBzSURBVJahseGUw/lCO4e4cYDDCfRsuoxd3KwpX5d7b6OxtfJ07zYzifZMGQN07AZv3E/H+7grRcqCL293/NL8Ii4LGhzNtwdIbBmgJR8KBP0cygDYkGMCs3wqEPZCCvLSfXFhgTLuY1UO1HaF5ualyyW46346HqiOEUFxQH/lZI36nxypUDDbKafxE3texgCYyZvPlcHLl8pj6uzAvLtvfysb5Tk4cggQcp1se3UyvQW6tWPhDOBq7pGnY64sR3bs5E9LzF0GHt6bLY/mHoZHenkXTKRObfmua0u1KB9vwLvdgjX5T124CLA58HEgPGD5tb4CKDxflV+VD3/bHq0v9bu8r9UEHTY31gDfzfSMtWs1Sk/4gQJi1aAIKaffXQ5kZWWlbGHlKPQejs1xsfU1FR7vkWPodvZsZxmfmC4/9iM/Wj73wz8M2PSX7eWVjKqu6z6dzYhstx92ex3nzE1dvVImLl0p/WMTapzwkqPJ5WljQEurK2XF8AN07KYOfdTVSaYCtFDn86psSj5750MDzo06WzwgwIXmiOD7acYhar327CFYqPW1XvTxKuBUC6cKbR0P43efERA8m/RsFE+fj1VEjvF7SdfrCqoBVNO0MMZr1DIKj1reUbYOvR8dc0HwrrhiWiMZ9g7YbHPf+S72ODhYy2C0aXka0LZ8uhoOHNNVEawESK0Vu3n39txCBDKTtzVXAH1X98zxJy5nYNewAp86RGBPylvf+iYMtJygptaXJvPG6nLcGf3p9OzwZxmsi8Lt5/7hHky3le2GD6FlF1aAe5yjBGP1ZM9zaGNdB0dHohHtJXQtGXv2HHuSaQ9YYbohCr5xGq0we5wMNBv4zgLhWACH5LyA5lvHDXCXBl7OxE9dOUfrup6OgmTd7d2y2YzdaMHoZsqsxpIMQlcXDLDnXelvu6eDgD/ppZXl4DzZUM3sXtsVqB6XARRG10Bf8l5cWCyrj7CgSN/RvX2Amm6NVk7Gn0gvyt/lfme4m/v7Dvx0HBaAf4wAk2aG4ctifH/44GHWcuk6C7sDNjtocvN0pLMxKOvXBl2HsEonL1/Jigceuoi1XrVtVA5P1yxSoZqBIqUCaFkg6ivu+44rHK7T5gKKLWxZjN1AlMRutMJsL12sPnjcJWoXF+ayskAUIumn00GrB54fH5ssVy9eLa99/BPlRz79mXILkHbtoxN4HIYtPQbFeVeLuBO+nKAuB7SJLmU6QChp4pg856Rd16oy3qMlL+/Ozy+UbWSmhwe7yDexrtSO+lhVTm7NvvNhAccYzqBzqVpg0oBBAKN+iWD6uxK73vew4QSFMBQNonUj6DTPCRoKpN81rz28lrRJ0+8CkM9HCLnm6TWJ5CJXGVfDff38BoQsmWNsFAKtFBeT8rrv1u7wzQzKszvVmbzP3Xy+vPLKK8m3ThmgwWkMXTMBwfR1v+xGV1jq4C57wHRhrCd1btVHAXKNG4VJoXJ2sksM+F3XQ9AxvQUEZ3FhPrO4tWzcDtllJ7M2D/WyvRyZvY0l5hwfwdEyrOACLK2sl/UtrKj+EawagJT0dC/7tQpghmGAzLEe1nUfP37PACP0EAx2YL49A62U1WUR7AGC09P4vQjuEODrwvJaQLMPH5UPHi3hxpzPTp5aU70Dw2XyIpoeQLh48XLcz9W19cSJFCpjZwKyFqQWny5kAvgHe2hILDHSdcqFw/YF7VjLtK00WYWh2wHsIWg2fn4ifCOPGYjVtXEtms11wJs6OipZLa8FmC2CqX820NN6wGVwjMtjtL18YQwpQXbOEyyvrHS4t5NRxbbXyuJKOdrHdce1gK1oZ2Mjj7MvVxcKya52h3S0A+Rq9fTVcd+Ym4M45RvL9yT240lbKwnN72gSPpWJ8CZtDmRk5rtWLcSpoGO7QCe7wg2yu1aSbrRz0b75xhsBcbvoySBWyOTUTHn++RfKCzdvlSsXLpULTrwdHs64HS1q07I3UsvGMUTnhkbK5PUbpQteOYprrRdSQUML1TLW8IdKzyJBF+i6gNW7BNCfIy17qirg+OcnbejDAM7bH97CcU3j1tQGCZePSrzme2OxNIffG3BQ0M9CIAHH7S4a0PFpmUGm89DtsjG0QDzqfXtRHB8i0mIOk+6zbpbpa5pzAUYA3LjWjXlu2zqC1wYbRjsOAhpqUGMiag3Hnji47Qo++fMvvhj3ye5jpxtMnHeVO8fD8N4grhjlstvT4eiWRatGsBFQajktqRDnH2WmgWQGgcp3XPfHXjq3qBEwBBwXH7NnzAZ+9GC27CEA7u3jBnmmIc2MH2n16X5Ju1iIglF3Xznt6IlQdY9PlL6xcXxy3BY0kQE/0xbgXHPHbU9cHkQNp/W0j5muTeGodffD1hAX4DS1d3a2yjLPrmI6G+B+OLdQ1tD8My+8XM4/9xzm90h58ZVXywsf+3jWeXYQpdpQF69TAUfo5QOBWoBxNK2ug7S3vY3ZCNQqjoxstYcnQU/aMjxyLnECe9qcuzVO3bTGtEoFIa+NcO3arZulb2S4bFFeAd4hBE5XsTyCll24J70DpW9qmnKgwQWYnc3SceYkPV4u2NaGcB8ZN0MYh0j3EYK0jHXlQFGlwAF6XQO9ZWRygnOydABqmH1ph8zCp0zHrlroSGiAXZCQ/eUFXXt5zbLIo34PoEY+qkzo2hkU13IReJ3yEaSDdjwQjvLT0ck+m40Gzp0tX/7Sl8v+risRQGuAyADwKIDuVsYuQ9GPZailrlWfQZlCAfQ80w5wn+sq3dT1wq3n4ZmxLDshymiV2YYOI3gylop3bSfLoQxqtbul0MN798sJys+xOC6olyc0BHjPsU8UGQtn//vgUhk0bgAllK1i9uTadxwStQGguBIBGMEil1rmJpWB8WRCG8aIuEJVYzjcJA0Z0vsuH5E5O9zQpVHbv3PnnfLFL34pS1O6xq0zd2c/uFvuv/9+mZt9kJnCmoOOTnXSoezgGBjn4mysrxZ3U/jhH/tsmYSh1lyVjTIYMLasxpvMy2seWicOygrIwVxxB9CaTw5Iq6bwzzoqUFLbOJWum4PnXJ3O6+Zl0FHN5eRLrSl7rowNnMWEFwR0V5wGoPWjls/yn2px3Ab+KwNotds/+INlDAvDBdbHJqcyGHAVy2d5ZTU7JDqYbx2t6DKYZ89C+1OtDN0YG0GAFBypA4zu3C2X/5Ts1DqWnQPZLr3yiXLt1U+Vfa65XMUU+Z3CoPaMyJDGboyBaXrbzg7s6+zGHdO9C3hyn/wFtTo4D+VCJjvQTzA4oj0S6EaQdWeMTeEU015DtMt0Vh607RzOMOzOGQqUI2O1wLAsXNUwmwriLtXgPAJjwBYQ7hkcDX+VAywtAPfx1nr57V/+x+W3/utfLmvzjzL50zccxb2FIlhYeAg49pbPfOZT5cd//LPlYx97KbPKFfj0XFK3AD+Ek5Yqix0tR1zcPSxmE3NmffiehwI8rbNKXqOSpEl1vVzDR1mwB0rX12taExkSQX6ejmRWgWk1P7h3DyWyE2tKoBkaqwv8t8u3KBoVkmtCKco1pkQe8IxAMwR/DAPC7myyB++eADaGHwQNyyVAughd01ES3oenpWHbuTqQ8X1kzmEfbpPyuDZZLCNrpWJAic3e/X7EcBoLR2IKJoKBx7el+MxhQ3o3FYJBfXB3Zy9jJ1ztzbEdi3PzCMUymmUx6VltJ9o5QdF1Y99/953y4P4DzGGDjDArzOXERX1fx3nYQK7z4WC4cTTeMIzZh8A6gvIETe68GAfOXbh8MTEB3R7TWUODG9R95ROvZmKl2lyLyfiNwm0dM4DwqPZMVWuKNPm0B6obEHBtZIUnIANpa1xJdxDrIeXFpcAst9EUOJ8RyOyat2vW4f0KqWNmLl2+Wn7qX/lZGAp3CEZII5CYprZd5LqNjiY+gtndsL9rbKIMA04nuAvuWKkVpkAqGKZhPGoYk9oBd9SEvO1qxQw2DdKvGow8aBMdtw7rBw3NS7fW3i53hxi5cr1M3nghyyJoig+PjWYsk/VQ+MIL/EWrU2rrKug47MHyOInRJUsjgNxvRhOfARC6eoy9DJVOXRa34dEiAVCGAeUZQO3ajZvl6rVr5cqVy+XyhZkyRNlPEcqD5cVyAnD0Qrtu6KO21R2x69pyPebzMXkPTE9nK50j3ONBbP1ze5vl9d/+zbIL33QBaU7s1BU/Cz0FPoPb129cKy+/9GK5culCpjUYI1FhmK4Win8eqTX00mLcRHm4R7m8bExOHkm8yGEfAiBpWP0KhvJIdV+0KNzBxF5J3TytMGVAi1alp8B7Sk/5xxUYLa8LsXeQd18X4Ef9HRTq1JbHJJ8hIdSfCuE+b8H/tDN/LhPbBz84NmgToOehKHCPp+6s5SQRQQiZcgeOhCAob9IhbXefeOedd8MPJ9zb5vl9TvuFzf/QOnWdm72/t/PhAOe5a7hUz0ze9LN+q99D0dbR3GueFWy80gTX9KV1c5ySsLGxhlaZ4ykJbXaOAbGL2iDsaVwMLRSFwOHeCToq1dyjLaJdjaHomzsdoMvlM8nXOIiVMGcByFGnvZiLvTSkjOJYDwONL9x+ifKdTexBt8WxOB6Z0GkZSKcRIi0Me7BcTNslCGQcV0DTJFd4E2viTO8NZXR8hsCjJWSDed8z1grnuqNiAaxPfeYHyy/84r+awHTtwsfcB4ScwRx3SqGB4Y4Auk6Apm/6QmlDOE/ajPN0J36iNSIghva8J7PItL0DfQnYahKrwQVPQVRLw9iKWpTCJbCIMw9In6Ad3YKmN/lM3rhVtlyi054P8h8GyBIvUwjJJ26T7iyHrmwCpbocamddAT6lm66wmtrlNcewPFzveBJNOzU9A7DcKC++9HK5eeuFcvnK1fTECTIzM9NlcNih+bQp9Dyj+4NmPUbgducXysajR9lLylhK4hO6BtDpxPxG0fznZzK6mAqX/raTMvvmN8rig4coKMoJHWzLHtykEbR+du6AdnYfpzcSehp/sS62P7daPF0/IUhcoA0syAcf3MOqvlfBBxpHeZ55XKdiADryo+/EPcGV21p4VNYfPoTuuCUCJmmpSAUG42fGZARmGDNt6Z+KybOrq6MsPXpQDtdWsJCNYzpcAEvYjgL+nPribHE7SrRk7cFyx1CXhnV97QxIhD7HtLeyGGBLhVoHMiXAxqDgiKxxKGP2ltnr+M7d98tDB3VSvj3e3aOuTg3eIv8dgzi9XbMLm1sfMmh83ZHGFXCeLZ/Hs9f8ZoHznevVrcrPCGjqwekzIn6CrxDFijsxL4PtqrmQ53xVH76ZblAbj6skRBPkcwfzUrfLUaIuqXAOgBNwsqi07grm7v7GatlanC+PINZ9Tn38qQuXM5pVM3B9fYMyOBakK6aqLpxWgCWQ+aLRYUQb18ZU6HzW57TaBJqcML5mrCuxNQAkuNpL4uBArSvHqOhqOEHx2vWb5Sd++qfR8N0RAIEqYAkN4iZ0ASZo/66RsdI/McXvfgCPdBEue6SM1ciU9dA8hq4wZoTEK9C4p7c7PWWCuGXXgjKAfuPWrXLlxnXcpPHUR1dz9xDrCgvpIkA8Ddi4dOiBIES7CFAGk10c3LbU7FeJGM/y07aweZO35bAe0C49YrSL1lcvlqFjbJ51T/ye5ULCE1hb5OXi5J3GE0gjDIl7ojUAAUsblqOLsTsN5Bj+URh0cVJfytQNKPdPXSin7a78eAQtj0s/rtfK3MMAQgf8kSkSKI426DcOD3RAf9nOdEwpwGn5oZ+flRf5pH0cF7OHps+qi4tLsU7s2u526VbqotIwuDs41B9FGQuFdDoAugdvv1Hu/N7vluV375S1B/frVAXooDupK2Sb2gsn/SyDMsQPM8/pyn3LvLc5PxeaSHPjRztOcaBdlYMFAPnNO2+VL7/+epl99DDxGwFesBeQ5RH5WQCzXalgzYdPZeFJZhCkUfDSa88dMA72ygcPHmQhM3spA4S0kINNj0n3kPd3Dw9nd/Y/rEvVmkvF9287UlAZzU8hAIfOMsc8S6F9yLK38m2y51MLYBdmTUCKiqvNZU6BQrNOps7znObzbMPXhqhjYAz+CmyDaHMtIpSGtyK8did2Q9OR3q7Sh3vh8g7zy6uZVf6xT346A7XsAdKiGR4eSUNoEpt34/8m+Jf8dAlQbmgMn7PXQCCsO2jWHi2Lq7XhdYvvnBbfy+Ax8syAR2f08ryjoz/7uR+vc8JiJZ0mZmP/tmBk8LdnaLScNUDcmgXsoufS12VLZSC1YQCHglnGqpntYMXK4jkZyHLJWLpa9r45LsnxSAYdZXBjJI7d2aecQzMz5eoLL5YO6OIyCydwfzQzp4PpnIIgXQVT86t0of3JLHlxvbmvAHhNUIl1A2DVwG61WptpJAElyw2D23lgr1qsXPhCZkyA9ix5KQBcP3MM4KSu9d2qjKQ3PEOaPbhkXbhyB9Hix6X95LB0WTaEe35uofW8HGK7AG64ca5gqHTQ2FEa8o0Cb4M6VEAr1h4j4zUu7Tp//362J3JhLMvg8wK6PVrWW9Cx3d2pVEUleO6srpZH33qz4MuVPqwTAdNYog700ORk1vM5CudKV8vW0FcqoLyhczc8dO/ue+W9d9+J9eIa1I4vMpak9eEGhd98+63yzr37ZQMwXt3aLFuUe2x8qgzAS3ZICPThSerauHzNmTyTW/3P0c72KkLIckx+Lui1DKC5xIdTXWi4+q4P+zzfDk6OZw8Ojz6khZNdG1xEnXRJIp/8R7Gf/CkIAQQq4fcQiydCLi8oFP7yOW9x1N4ol4zAulDrSQSuOJYl6eUwRsDReqc2QrWebNwVGlKGdfnNThmQ0/zStYhW7O7gHi6Vcrmqycn1mRs3y/OvvBJT2gCuDeA4G4GmEZjGrFRj+911YBUQgcjG0npRgLSIqgtW5wRpCdjr4ngQ3SfNZHvotGpqrw5CR6P/wGc+HRfOmEoWUqJOjup1sXJNYMXNFde0MAwaxixGY3ZZT8A5QUUbnEPS+H4sSsrrd10n6dj45gKldNbKcmSrAs0DobPzo4xLaSEIhs1oWYHEAHEXrodD9xVsX6hBZ2nj/09plTaBQW0X363zyxypXGeNqymNVSiQWhtaBhmLsr6W6QsZfcynlqO/bRtBSAF0PaBTaOGWL1QrfGTZ2miDNqymU+h+QPl2KYMKhUqk/hQmOxW4DAOELFuArusG38K6nJmYDKAITIK4Vq5Wt0MfFGRdSd1PFYcWqiOSHent+k67mxuZouHQDOmvwMcSBryP9+wqJ89JrUcUDUpp+Z075QRL28XWuRkFcohbPDA5XSavXIvVfXRkxWp7pVWpD/YIv/lJhQ3Ef+krXyq/jpV0b2mhzEE7LSPn3dHA4cNlaLjLs8b7tgHv1Y1NeNAA/AzPYV3Cw2KYecjbgm/NLzlHdvxdFb5Ku3bTO4LcibKLuJF3PvigbLn4OvzXanoTjKI7Ko9njw4+JOC86DicLE9RC9cix5OCCiamDHvmp9cbJgzYcERw/Wv9tqGbbmWJYDA2Gq8l4KZWc6rpmlXS9Tf3/W7vjmsHa2oOwHRaCAEbT4gkCXrxe3tpqEPchZVNXIqO7nLr1VfL2PQFeNEZxOto0GqxaGkoIE/KTh4yO9VDCOrgxOoGuDzpYVnCdDZAai+XIGBLWuqZixfKczefy1SKjDjmXt9Af3oZHBM0c+lCmZyabI0OrkcEEnpotchoppN9ogyEY4V097rQe+0izw6kCI9HwBnmEPAEFUkWC4vvMn3MZ8otvf3U9JfJ1F42dhiOPwHKILgWjXsWWRYNtLOUfRDrz4GAoQfv6PZqOQk4mty6Y1ozMcH5NF/jOwKOdFJYHayYoQicbtlbF3avPX8ONTgClCxzQ3vprPJwMS13DthDu6I9yzZ02uXzkHIewfCH0OMYOmGmJNDtlicnj+ET2sJywGRxrd1G1xUKHA6gW7S+sFAeIzSZrElFj7G2dVMM4n/166+Xb771dsb12PuTicC0iGON6kzrk3LE8466lYcoNMLoEEmKgSXpUhQK6+TwcOmg7FsPH5RCfTuhl/R17MvRuZ4yfvOFMnPrBWjcE14IdRV0uYJ/2aqIIzQndUMGn//9L5R33ntXoUlHgouFuRi8438cbbyNtbNNuYy96fa4imFnV18ZGR0vE1h/xpVsc2lraKPGquTz2rYaEXosyTNt6QJgtW2cJGu88+33388aPLGuecMmS6l978yZ2YO9D+tSXb6QyZsWzCOF46z0UPgVD+XNgpp767d3kyVX+VK/p2gRFFG0+sr4kzSEjVF9yvqOj4Zp+Mwl/o9fz/PmLxFWVuz67siOBAYuPXzHwU66VzJUb5ejag/KPAzTDeFvv/apuFNq6rVV/G8E2cF5GSTFu7VbvuajwOoSKBy6T9nPGvdMgXDkpUP4qUGWibwAkAyPDNf6wASClcHw6enpTK2orlBXHX1MeloCPlOF8zFuTj8MOxDryGCwyzjo+miZPKVABb16CMXStZ4BccovHZ0QGhojcD5n07lvlvdDR8ro8zZK6AkDqp09XcWfSgN2gzkFZAUoDUhCAlvSrUVKO2TCIWk7X8nnUh6fl46kZx66p+1nLRv0g65xiwAN0/es940vcN9rfEqLMwiJEyIdTe3kQuePHZOmm/AdIGjuC3FKeduhWbqEqbu01YrzlL5OmjwkvSNOwcig70M09crcI1wjAG8P1xpLS56ZW1zMvKJOB/xhoRpPExjd4lfAycRVaGlwX6E9h9g4fse5ayPDA2VsaLBcm0YJ6RpihbQd7meQoG6hC+07hmryhZfLzAu3ATSsWdJpRlTbVv7zP5+vMiVuaum2l9/5nd8qjyhzBYm2LJ8xYEBYekAjAXodsFndxaqkXF6TH+U5R26rsOSnuqUvbWL7cCaXtFeaLMCjfNiGLv9hOtmnCpfwm3fuZB8vGsmC1uL6kmdpm8Uq/XCA89M/8PHXus+1Z6RxTbeCTdK3jJ788KdEaA6Z7tsP3xd8ZFL+418TQA7w8N00k1bSqYwjI4dhWycP1+RIQ/fAsR/9aOWzXk/aal18fX4PYVGI6ms8t7q9m73Hr7/4MvLUiT+6nBG8zmg2cC2oeJi/eSvY5ifgmKYLMdlFrYWjy3GE1bSxsY3m2yzOdLY739HLMo6BWdNxTRK7rQVFwSFAROo1r8BzLAPT1CVLnjCWQVaDrZWuFbA9LE8tHweEl47ZFsUG8ZPf3jcf6arlFLcBhhUYQr/6shWFQTGXEUhTd9i73diCnFMFpFGAppay/vE7Vk00fc3LT+kjg1rOpp1S9m876/Un8RfBHDo60VEap0fKk2u1K5hPgYfPJ4DEWetA+wAEWph2BzvIUCCUDNXqs74tK0thoQrH0PYMfNKO5eKETs8dAGCfcivM7lUvkIb2WNxnKIvxNPOTjlsuIwINdG2cGuHIbXvQ/G780KU+3bJlDODrob7nuGe8KbY931VkAt7gtatl8OLlTLgN2PB+pbEf9TOujT85BXMoDH2Py6//5q+WR0uPigPtKFhCEYO4Si7ZoSWpxbKCS7gMPxqMTltQBgevXnK5DBSeay/bHlrKgpE8x89vO1Im/kWZCNwt/tEFfuNbb2VjPIPFTZs27/DcLG7ohwOcf+sX/+xrH79+9baGfhuNZ8VOj/nuw2Rm4WVGWzufrdPrHhak+U4Rm9veyHVvKRBejAsAMQM4PBMmIk8ZzliNldOUC/Pz57OujWtwkTtJ0+5omc1dDwb7aQwyWF7dKDv4yBeu3ShXbt2i4O0ZXRrGJS8BoBJVoVEWaz4mGYJyTR/ZLm6FUgBRMBX0XYBMk9g5SIKESz1o6diDIyA6TFzLwgC1u2zata5FY8DYOJDaux1Nbi+HZInWaeVdaZtq5fB3c0+6+m7cGf9azwvEoRPfZVLpV7d7RQAQDHvYMoUBk3+A0wGF6VKWucgnaZkYn1AjZU8e3sun12rsIm3RXGsBjkeTv/QMTWW/Fq0TsAyj0mYIneCYrnTOdO/TNg0YNb/TW+l1tSpt3igsg9CWr05s3CIPypJ2rFYDBUpHhBsjGFi21AJY39BoGZq6UEYuXSp901OlAzqc6enNMhYu83FCOxo41wJzGVYDxE6ytH6O2XGc0/L8XB0UByGsl7tJ6L7RuACNRJA/U6K0gWsqD0zPlMHL1zLq17arbklzVNqpwP3qeyYj/bSqHOz6T3/jV8rGNsBHOXVhXGJ3lPLq/1oWabW6s1fW4OfH0pn0E9Cmza9Q1zEUYbNjRnjJs9VWjQfTtGFt05NqJar4+S7gzD56VB4sLlXA4c/n8kbeO/PhLZx/7Sc/+9rty5duX75wqdy4dTM9OiJ+p9SkIFnnRCbQFOcQzT28ZhkiBK0jJHxSjFphGc4H1Z4+KvMHcPgho8vcxiVsfLVa0mvdq92ppEOinpqsAo4c3tNVXS0bbGl1vRzB3NdefClLG7jJl6vwWRwtAIFEJjfW4/NVqKuwKxixJCC4jS55jcvY7ak2dFkFAUtBdmSqI5vtojTGYw+Cq+YtktfiwlLZQfMomA6M06oyIGm6phOwlSbUxzo+oVurHNKz+Z7T/xQ8f/FPeviGNM3hs9QlDAE9dC1grQi2wlxBFXrCpHyhjvKtAO87dRJtfiOo5uVpHn6R+Zoy1vS5JmClPGZdGTl0JE+v+4yxJ3uHYtny3TpXJeN1z/r8k7KZBn/umyRtuBFeMK2AHpcEI7uG79+/H8s2WVKHWAacjgrmcY5UoJwcnmS4QgLDpHmKJdeOldBFOzlfrE0Axk3ZthfV9sMqOjk+zPwnwc35ao5Jyqp+K6uxMoxVbXLf6RrZpljfzIOPAD58dcxzvVOuizNMMaA3tyMp0tFPyme95N0EvL0CnatlitJcWiy/8Zu/EavU6mQtHtIco+xnBBzbhLZcx1Jbp34Cju85YVaFPEPeuveGHuQR05C+T3vuQiSK02pT6pqhHtTJOJudPA68fR86P4CfBRz5xvKnPHm5zO7vfkjA+QsCzssv3h6/ea2MXZopk2Nj5cLE+XJtZrpcQsBGcVts2J39PfJ/WojmCGOGpJxNEcIBWjRVc1k5Bc9n1cKNO1MflZmrdtb1CJBxLylwz0FJLo0AW5MOjRHBAnAQYgf+eaxt7WQi382PvVImLlzM7gXOh7JXyZLpo7vcQCV2LWYWNuII8+e6oy6Pctq1q5Wji5WRwJTHmIuBOd+2l8UuaAVbYXPim4LlvCo/zcTeGHMQqPStySRl8ahZV6HlcvL/toP7TwLkNG09BRz+Ut76jEfjSjUM5FFdDnmi1td3LJcpKBw19iOom1B9xvZJW/Apc/u+eXrTrKqFE7bL4bNJF6vEtGtdLF9TL8CDts+1vJCX8vnkN99qneotWTTuFjxgOayb9PP+PBaHPV5qcGMavl9jhdQbi8f4i4FeA+Jq/QYgvR83jOddXN3Z4C4x4nW76duxVMLfKBvr47ACY3KdAJHB932UiG6H97Rmu5AHg/9+t96ClEuJOHO9H6FvAyAC3BxSLlXmv9qWFbilifekg+Vo01rimqA6v7gQoPB3L/n04xq6NKnDF6TNKuVZBXTsA/aZZEDbuMrhlUtXUiYve69ph1g6XrRMKRD5AmhZvwi6NetBuaj9+/fuldn5hcigdfYIL6QOZfbgw1o4z0+MvTY5NnLbRaGcGJkgrQFQUPwcDdkL09glfeJoS4QYKeM1CnMSCKiEk3HJPgRoHSkNv72Wq6378ed1oTib5/V/DYZqFejLtyrHe5iM3HOLWwPFCqGfEqC/tyen68rs0eDn+gfLrVdeKd0Q/uHDuTxjd6s5aBVpsTQjhS2XJquLd5lLIxhq+33ATYGz4ewW1x0QbFx20koYEHbypMLtRLrsyYxWlVGtU4CVxnLAn2CVtPmzTsnDCvMpA4Q2nB5hhOZokdErlRaVHh4NE6UeXJOJ/TPvCjpYpDwXoPcbzxhI1MoSEGUin/H1BuS1LgXFypikb0aCDQ811osFaMrQlNkj70SByFq6YJU5m3J6NHXz89k6ezwRhJz1noFcAUQLUr6wbM5O1wowdmdw38CobJ995syT9hCkBICaUiVjPavbYjzGFjBNA/5OsNRt052ye1/XPlssq2hQVuPnJ4uz4J34maUfBFcspKHx8xlbxsuxoFxKZAgPoX9ikmsCO3lBxwaIKy1atGoJsd8buipzxgUNwH/5y1+ugM8t+b2bNBwWYnsL+itY16vwoD1yJMuhUq7Ltly7erWGAkjb9jdT/7IGlIQwv7zhicsOjSsv2M4nKNGNcuedd8uDOeRHylHW+oav+u0xgPMhJ29eGBl8bX9p4bYjJHsxrxSuDoTL+TUi5/EBwkeDGjizUTaOnOoHgyGcDliyHvmvVRkJ2xwhtje55W0FsRkY9rQhJLxMCkBA+DCurzxWy7WIAVGcUyMa+1sraNB1bACcCDlpu2D1zI0bCaY5fscMNSdr4eyG7kxDCDrRIPxZplqGVi8ATGtPQExRGuxJjxR/umWORjbGJeB0dDnPqT8b+QtU/Wg+66Y2lWH7aPi4MyGLQlkJU0vDKTPk9HtuPT14xwa3fKk/nybTPGZ5K91qXcieozK5aXnddy239Gyel6ED+Jw+SNJJM/Ph+GZvjPkJQk1bPGu9JFGf9HtTGj7Mx0uVcRvAkenru88eKUcrvaTTnEnFr5X2/hBw5AE7BrQ8dWObILnKSdCpQktF5CFfIruafitZr9Zi1wuc0iyBfEBHMHbm9Y6BafJSOJ0saj1ggHK2j3albff5eRaAGrt8uYzoOg0MY81wHWOxHd7rxytoB4Tipoau5mN+Tda1frVtHoe3/K5SEyQdI+Va1ZY12wWtrVPn4+KES4dMLC4vFwea7FD/DXjQZU4NOeiOCjZ2jly8ZOC49nzqigpqgmu23TZhfodXKJeAIy2rW1VPaUyhoU1HWd90R4fao2s5Y3GX0w8POBdHR147d3x02wWPesigDwGzO+/UsSHDw9kQTOazYh1k7jgL4wWutZKJgGbryT2PMFHr8HuD6GpfD9NSiCVE86wfWgYyikLhBZOMycyfPmYzhsbrEnMUs1f/W+3lOJUefrsJn9aOVod5KPhJC4lVyKrgtU7ykvBaVOYvOzg71jxlRiP/mvM2mu5R1jTmz8mpjmvp7evJQtSLMId1cg5W9alhfOqad1tM1VCkEb6m3qYtU7Z+1vpxpjRce/LbkzSfpMXNJm2JH2uG79KQG9zmXh4znSbxmp4JeM13rHsFiPqIGtQ0ZELrWtPneDYdDq96v7lifrVu1cKqZdKKbSzHmo6fDQ2+kxbeS7m47nuCiaOSbXvHYmkFL8zPIxhYvLSF7etpXk/Kxofp2rb55Hru+Y9P20f+clkI78cd5bcjsp0o6fpEdg440luQP3TIHsA2NDaWiajdIyNldHoma810D7ho2FBp5z2XS3XypPS080OaCiIBLepl3eSJnPCHNNYa83mVVNYYgm9diOz5F25ndYH7Dx6VxYVlXEg7G86UxbW1ckz55cJdFS/Vrdaok4C7ykV4/9q1G1yr++u7UmJ4G7GvdYbekqlFq/A/5QrYIM8uXqYlefHixTI+MV7WN9bK/Nw8dKh8VVuw7cO7VM9Njb820ttzexCh6dWv294rp2c7S++16+WIa91YEj1DI5VoNPZZGolSZr6KwTHUOMk80+jUikfzfBpcgfKyxOZPZsrEN4iRp3kmaSuovGfgWKIkDeqlhrPxFHqtE7Wuq6KNo206IWLACAA41zdQBs9PlR00hb9tSBnJgK8NL2qHySmMDZiycXpNggpOGU8Dg+liODLVBtCyqfGYaoI6ita5Ru4Pbh1cl8ZRxdapCm9120y31jEVSV6pb+rsp8JVBSwU4pk8518eqHSpTOs9adSiac4qVIKEv2ugGAuOMsat8Pm8yFfolpOfTWzDOz4vU1pOYwQkCP0rWPmfnxGOVr1MwO/53Xqf/yy9H0lHoFCwK2jU+J0gbmom4VHL36pnrtcbKY/84ifpWBfXN3JohJm4oJnr7jTl0MrRijWVvG/z8jsWW5N+kq5AF4uLMlX3D/qG1r7TluENYwCLwWZHIPtOnaQLGHDN8UIjoxMZ4+VA1kxcxe3KAEL4Ub6V57QuzMtF1qSHvGT6qSN52eYezXiwDqwsLWuXLJFO9nROX7iQia+uuDiPQluHx9y6d4d3trnmnCwsgFjstuv1G8+Vz332J8o0YCi/utlio/Dkr2Z2eOKj1hkzpyolx/bU+XR2lLj4l8DrnDj32bo/e7/suGqCZJROxYF/HxJwbk3OvDbS1397wFgFBHLL0UEqPHDlGoXBhzx/vpyC7gq+w73bjw6SgNFt9xlK5cMwVXjTkN/GQDBgpXEY3WtVOKr2q6f3qlYIarfSqcytoJ+UrNLGbweXGSweRqM4k1zf/jEay73HB+xBskEgooLiPRFcRotQpRQSnYM8KhOQPz9l3jAwxNfCEWxkNtMQDG2gOm2ggpcmrDs3moaxnAgh35u6+9u6NzQw/1g0VpbWs4bWtbpBLQJ5WKTWX/3NBenA51N61bMRnAo6rTysFzSzq9xRwtVqqWcNxFawMd2kEUsE+nCmfK2/pJVS1iNtwTvS1TPvcqbOpFnrb/vRvrwrAPuM6z67b1LqlSo19Uiy3/ZZv9cLamTzcZ6TIOaphbM4v5B5Q65I4OHs/Mp3HCQgTSrd+RkBq+AYy5oyxU0EBCrwVHC1na2DQxkUOHshHXVrUWKp8FR372DmZeluKZwKsXtBObbIaQD2qmkdeTjAMjuXUOanZbLODb2dJ+dyKodPXFwteHvDXG9IxWZM52MfexklOFwHK65vZFG17AFOOonhkNYrH/t4+St/+a+UT3ziVdJVUeoqVnfTVf3k6XNOlpUm/Nle8pxtrsvkOCd3/0ggnTTrmChanlN+fzA7S+3DMRynH96l+qHbL742Njh424I6cMjRsAbAejGrRNHOsUmIJsHIlkbeXVsu5864nguNAfI7xFoiSMxG2GypVIxKVg1Uie1RHwHZYYC0KKdCYPkFhzQQhPS5+N7cE3DUCFnukRvd59rLhEsz0MCu/3uCGdk3Pp5thvcsj++A9L6T5RPCYBJc10MmrOchQumRbmuFTkLDCPVZGII0LKGA5fo3dZU7GhXN1otfr7Xjani+97TuHHyPlcGh4Eag+UxtqV+lROt7iy5/4OCydTWtUIfP5tknAsbh9wbsqovGPQWNegoQARjOmmtT91ZZeTaM2CpHAyB+VynoRns/DNh6zvv8q+XyC2faj09Tln6CjcfBwV6Ar+ZWy5B3+cz/z1S9KUNzmp8AppIzXUFiaXGpzN6/V/oAeMeeeMQtopze9zCPtB/vq5ysq/nU9tWaE3RawGObcFO+k1eUEBeoMnDsipFOQE5RSWtwZDjCq7VVwUsxslat2pCOfGqc0ytOXXFMUCyulKXGLlVm8oNp2UGh9dxjaID3BTrdPfM/2DtIva7duF6ee/5W5oA9fPSItiR1yi0dr1y+Uv7MT/1UOT8+Vmbv3Stug3PxwnTk2Dy1dORNA9yCt4f1FHC00FzmYhQ30WcPT+yhxZgAB+zwsExap++9/26sSuuLdTa7u/MhLZy/8T/7t1/7yZ/47O1bt18s07dulP6ZmXL+xeezsHSNocBsNqLdAfu7ZXN5gQY6SH+/vQkiu6M5oSzP0YBPWsA2kHEguC3OP9MT1WUSTT4bvB617GFgDhtExjEZn1UDVcBBsPidpUYRehMVhc9CnEk3zMOX3rXBcfWMs+huaY14mmb25iYPc4k56neExWCZ2l/NZdDQqQNqIN0qwWpjfbOsrjkS1S1kOtE6g2lIB/sJVgpEA5pPhbACTgKwnKFB64hQtT6/XZBb73uf67V8FUw88x5nc/hufV868Uwu8qP1ftLlUvNu7nn4XSXBby0jv/Mfz9b0LbptkxgAtLCwdikraKkPWt5JkTKo5UsuKWu1fhwH471DrJtYhybgM34kOb9b3laZc7nmne98mrfP2obSUsXhnDe3Nx4frYt/SXv5S8tFIa3uoQDZAOVTYW8mrTZulTSQLraLdRKcdUfkE/fSUiDn5ubzjKN3XTI2KwOQhnlaRmmXsxY6lp2Bd5dlkZYNvXTBEzeSr3nXFwJ4nBsAm26UvCf46NI5Ctz6aumo5OxNe/HFF7KkrTFUA7qCyKc/9anyk5/9sQi1o55HAcVYNoYPKKu01bIVVGzHSo+n4OxcQ+lmeznXbgvaGjNqLDPzWF1aLh+8dzd5dHd0zG5sbX84wPk3/9Kff+3Vj714e2zqfBm7eqUMXblczg72Zz2P5ffeK+996ffK2v27ZWt+tpzsbJRjQOdoZzcjPLNGDUSUQ/cOEFoSRLHW/yiO2i6MS6NbAZnRNWMED7WUjfvs0WjKZsGnxoSX8DakwWoPAcKeKRtTH9NtcGeeu5U4joAWBuCQKWQwTdj0WHEj7M91QSmMTT5aI6ap1nH7FTWk9bJhXNBrYWGJcsCcXO8B6AYHB8qWgwQpQ5YrTY4IDxfyjU9PH8ii6ZTTo96vT0uf5B+AyNvc123xuXotwwAo25P0OOo7NuXT7zKRh2lwMdc9tUwDKCTm21zJ/TyTNGr7+Kz3UzrqKAjn4TwLzSw3312FLgLNtQCKFmCS82HLalu1ehNpN9+rmbaSaj1rXtXF8I6/6mO516pnLGN+Gzi2/e2pyXpG8I9r6iRGZLtyzQmpsVJbAqXgC0LeU8Dls/q90koL2ko0vJX8VJ7GC2lnLViHOTgYcHV1OSOP3fPMwXCCiMvhNjwdsOa7ZTVfL7nzqO6VA/K8pqBbryOsiDqrvtLO8T9aNfKgC6o54NbpOJY1iowySmct7ampqewJvk3979y5U8ZGx8rHX3m5THOtD2DQInFWuyEA35eMyoJLTpiHmwlIB13BBOahz+b2ZnbS0G213PZaCbSOSRL8RlDglnMBy8pOmvGxkdm7Dx5+OMD57/3Cz7x2cWrydkVqmApmP+PsWEBlf22lrN97v+w8uFcOFmfL3voaNhn30FxOWDNLByV5wqW4M/uZ1Sqjey8r9FHJpM1vGdIgriW14dT8fq/yVWM2BrHUBF7JuBmFkD9H/NbxCY/jd6rt4rbAQEPnJ2uXOOXI1iZQW8ZqlubUnK5C4eGnTE/O/vO6xOaHTKep7qlWXFvdyJgeyxxNCeMYWFODCHTRdhFoj9TkicD4KdA0wbvmmkey5L+GafMm9yxDHskDT62kZ9P1veZsDsuVOsTKUWubn2fNwzZ4KiBNGmo6wDjv1nupI5+N+Z3nBAYRxndzrWTEr5u7uTysF2wT87UmFeAsr/xRy1ItKV6Ut1qJ1GfzpFf84pX6x3XLIig5i1nwUhM7lmbT9aq1trQcEB7N/yaOY9pZ2c/6kq+CXi090/JT0KwAUGngG06wPYllYRmkuc/aeWDv2MOHD4vbLwvEbqToygMqJp9p6OaZ8pKuwuzuGcYXpYGt6gjlrCiJENvL9jRvwIlrtoMLmCkjTrHJaGHqblpaHxbM7xcuXgzd5x/NldHhoUwk3Vhzry+UpfKERe7KBc4WsJyCsrTXdVJ+DFj76RSG1dWVrCDo0hTWm2ImDculC6WFNWFXP+/MP3qY4P3QQP/sm+++/10Bx1b/Yx3p1o5g84V/ZyC+0xn03xVY55p0kOk5/V61FwRqiyBAEArnGiAjPefK1dGBcnmwrwxkQSUHn/EM9ySrz4XApN80uMgpuHDDYuSw0WRAG11CRZsCHLVx6nNpLK65AtkCxHYQlN33LiZ9CFDK5D6pG2X5o/3zTmW8iLd1tc7kkzE+IDtPVKbhec1RN4x7+PBR2d6qGkiCJhbEmVgOz8dqskyczwKC6Qg2gmoYs3UEVMKE9bl6zaLUmI+9ItU1856xmXpfPVEFuQqNZ94TYLzPmXJzknueS5nNw+ctDwxkXCHr9mARVvdCM1/rr1oAan7Xz+HFlLWWsaEdLUp7qYVlVJn8DG62nQc5HbWKxtatqtlKUctGGalIXCv5wXvSgLNSonUqbVyrvGzdHO5QgS8xGV4UON3Fwd0QtDLtVVSwVCoeFXhr2Sut66dtkLo8c3KZXOFr3nXuWRawp911QbQSVDKOSTMfn/d9hz64KoD04L+kW/lFbpBs1T3TLRGUXYDdLnzjOlo2dQS0Z62X9bHDoSmLrpQ8lfs8V2lbFyszPqRr9uLzz5dPvfpqmRwdLUO8O9TbX9oB8vXVNYDCrXL2yv17H5T7eCVzcw/Io61cvXalzExOIocGPUqmBNnL6jrhvYYmoHU6hLh/vO/i8dtyWmh9HtCxq9zJy/fufpByf7fjKZf/EcchPuEJhDkHMdoQPvfi2d3awF9cLJsrS5na73qtULjyRgQiv9IIEt3ta4fRBleGAJ2h/tIrz2bxJgGF558pjWxoZYyxyLTwdtLJKWNwGheyEWIiB3RqAro9mocS1iDaMoCzqUmKFWFPgQPzMjCMBpARnL4QIG0dMl8tQTLNNRlbjR5tDa/LPAaI5x7Nl631rRTd8loGhTTuF8wT5uaoyZhuBbqmLj7fuFLPHmFS8vAw3wAvp6BnpVulozy1XApAPZry8h/uoFWx7BEu7tXejxpf8PB+ytGqpwX1GUcbx8enbIltCDDURUCT2av2J33BQdr7OxSoxzE8oulu75OucbVAEKKWK+V9z0xDof0FoscnPNMSHgUuishyWcYnKXPIKxy1bhUsKtjV/LVcFNA6V60La6b2JgaEsEKytz3lrQBOm9quoUO18gSJhifMI7lT53ZA2B6o4dHx0g34HMALxkksg4MD7UEy/QEnC4e+LaDh1BrR1XP8i/PI3MUzK0BKV5/kvtZJxdOqVI4PjmJZmK4Te9tdEB962K2u9VSD7ZXOulSW3XcF+17q7ioJTu1xJr4V8Tl5QaXR2zuQmI1rJI8OD2K1nM3uHm5aMHvvbrn3/vtl9oMPytLcfABRt12rqbpaJS6rwO8aRsZ4LJOAY3xojXS+1/GMiP/hxyNXaqcAm/MUYG0JNwqfDr91b3G5bC+v1qAdnKFf38KaMIlWi/HEBKk0z0GOPip3AcC5gFk32HUucR41mQTXWpEJJNoe7pqIGVdFZqDhwlg80whyc1TtUc38NUzBBQi1tLhQVqi8vy2TYx9kKhne5yI8EN8yV8aq3ZuJTTTA0LphQ6cxEfoDtIMb6j/CsllfWYvQC0KCWPy+VjlMR0GO0CQ104HkrWsKnIfM5u881vrtEbeQZwQbgTeYzEP11MrxPsLJc/WdKnwRQP6aT5uZR1vlqbRr8qxHLc+T33zYw6GVJtjEdfVe7pu3tLacFWSSD/c07/3eWDg11iGo6IZQeAsR+iLgAk0KVWldA8nGdKp2Txtxel171iO5pxj+55X6rnTJsib51RpMCMgIgr7QyiL5+a6C6fgXVzg0CGs9LXO6nFFWWhuW3xdtrpqOpSAP6tzZVXejcEKu7WwswziRhy6PVDdPaVzprPKAnn56jfRSRvgxI5Zbrp81CO9xNu2n0kr7QwsVU6V1S0lRl4CzfMQ7NTZkOc9EHl2MbhqLZXpqMgvEXbp8pVx77kaZmpl50q2+sriIrMyVudnZMv/gYXZl2EVJoyXUdOnhlS7ucmJvrYvHKec7GBjSUXl1cf51lLqbGFy+eDnzEb/X8e1SWw851+tC75MYzrmNjddW5uZuu9jUxPhY+uP1K92yYhuBdsW08EAI2nIjqHyS85+ED/ErYwtELowF1pctGthJYG2Y8GoLG/z+vfvp23erGBf9cT+nOo7F7s3qT/us+QTZaQj5an1rs8zzjmWrXJa2KFduPFeev/1S/GvXtPEdTWxdKpkmFo7lbQHGk94pPhWs+Nn8tpFMr253s/HEPfNQkNWeuiOmZx4JBlpnS8M1B1OFsfhtvkb4jd94pNtWYiGH7p7gBEqFTsaqjVuby3Qai0vrQOtPYfdUaFNpD2jqu7U+fuWZMGV9wnT8Vj/zLZ8R6HwqGDUN71Xa17bkJcC5AqZvCeYKgddOHzu2B4sMjcpLaS/rXNue9/3OO6Ri0XJYhqYctUxoeQldf+a5WizepRBNWjaZl+OKkLc9OVpUrlujoktafDaxDmmogGtd6Ca5WFcHbaAbKW0U8N1dNDp/5855DYWoZSL4yqPJl3Soay/WjFMK1pEBA69aN4ODw5Imz3hauPC+70v7Vi+Yk0tVrPZget25TYKZ7WoCXrPM0jxuNNekh5as6bmQmoFyiB0etLy6fG4HI0+tLCEDWCbDQ4MBVemlNeSyKPK9cZhsEkkbaQy4b7muWB2XQ32tK6dtYre/a2Gfn5jIThSbG1vQqA601LKzDC7DogW+ChY8mkVyl1c+XAzn7sP58huf/73yxS9+pbz/3mxp7+wtPcMjpRcfsX9stJwbgGAKjgxKsvYOSaBKKL9XgZUHJI4N13P2TJkZ6Su3pkbLRC/g06YfXa0DLRsbchvGWcVKWV6Yr2veUMkaszEfBYjGVArkPo6YwXyakz0JAoSZuh1ID8gr2NiIdbxFHfVrdN+GhG5PD9KTUUmu1fgNqc4k0Ge3oz63GqmpW54j3VoC68g7vNcIcD1kWOMcdQSsw8ubxtWasrzZ7wrQlUGyZi/l9JAu3vesYKPGtqg1/dDXcksDK9OqUC2PrW97cO2Z8vh8804ea53NdZWEbZI3vO5v3zcvrzbPcVY6CDBYbzB24greSz5Pz5pYPaRf8uZ45nKsFg/LbrnzXKt96uP+Z31t82pRmVfN24XmddP5R3nll9ptb1kEz7xpItRNheWs7rq6okFnrTrLFOus9UxAMwCCEJoOnzW+5fsIHu+raGyzuGjQwnLlk9PC6KIaZDU901E5OWzDuIvtadljpVDmJsAu0CVcQApaf/Zs2Svmbp9cKE40dXsan7EzQ9fRvdrmsVpUulmHmN8GhLe2twNO5nNAOvLxWcqhEtSyUy64FcpYZi0r3TBpa3BcC8ZA8Q5ApqciPeRj+dGy+a5xKcc1fa/je9+pR20bT0dOIrBrO/vlH/2jXy533nyLgraVHlelB/WcvOaYHKhfTiAY4tBiFP6X6Ao0ZwSbBGVQS9gFkaaHBsrV0cEy1UODwGmyhAJoI0jULXzEe7hzulaaypWJaLSnpQsR/atuDdc4wlx8dysVx2PIxY598E7dw6m6GiKL4Nho1TBI0qhCZCIyYBX0OtbHBgqhI8D8U4PhD5+B2NmMLExeGaU5KrDUestMmt9eqwDhqN+qgbI4F2lE6gBhR+D6W3pYHp+VfgEpGUZato7me02zfnqtOX0/zN2iYXP6uzl8Tnpar4YmNZ0qdGkh6ZNrtV4pP9aBoCmNjC9onZmW6T8tg/nU788eKY/LtuZZ2tZPy8Rz5lUVSQXMgCmHSXjGDYNGDiRU8A4RwJRNoMxZ87Tutk3TjloO2QrXDFqHykdLJu63bWi54GkD6Fo7bW2eHflumhvGNq0nWZhNrD7Brd2y1jbQPRWU0j3Pp5ZMAAvh1K1ywX3dloA1iTSukbVs2kKq2+NrXfe2Nsox9M3yG9KEOqQ3FzDTcnFnEtdbFmhrr51tcDbrNF2/fj3pr62uxhVrNWPyi4vMpzJqd7dxUOOhXnNvMwEoo/LhH9NMOyOTDuyN4uW97B1/Wu6T7Hc9LPEf69g+OVlsC6h0l3fefa/85//v/7Tc+cYb2WXB3QTcJwk2Rrq7yhldCgtETQI8MjkFyjKYJsa92gjVTeiFUcb7usuFkd4y2I25ySMVefnCaaWW8DXd81ozTuIabCPLMCAtUk8/aDAZKa4WRBa9h7DEpqamAQn3FK+LbJmO+Ttsu1oTjn2QGbUcnmkAE20dElrQk+gG0ET+5M8zNqxuZurHb8tho9TfFSRycE16NOWzcV2Qa30Ni4kGNTceiaAIzQqx+VQheQo4fjbfm98eT/LhkIG//Xd91iOM3Crjdx651rpOs3H4X31eoFbDNxo41sMZ6arGtRfP3RnrzgaW3cP0ns2n+f3s6YFoQxfaDNoowU8+W6+mKPww30p3jwpwPqLFKI3cEaK6P/UkhwCh+dir6pgoYz6mJ918xyPAyrOuY2NshcxCQ/MUCLU05deM7QmwHWSOXDMcQvc8AfacuJgCADzhKPNzygX1aepgveRDzzPkewxIHju9g7rYRikvZ6wlrhmr0009Ptzjd+2REojk1wCNgXDy18LZBgRVXrp9jymXi8BfuupOptfK7v52WV1ZivXZKJrQ34Jxmp7d9XUAbbV4lDdlRQDyeq1CbRSB0sGAWpWClHyqgv9exx8HcFKUw/aziyc01AnENuC0u7pSfvOXfql85dd+Pdt2ONVhILNl+0GLcwXZpdJoEAhmTFWwcUuWBGX59JBgEtzGdBrCGBr/xamxcvX8cBnvx9zEWnBnQuvmuAO723xXt6rxM9VAVr6mJTM4mrQ2riwp4GU+C98jpLzv81X71HJEkIHlpwLt1UrQVJ4LVdi0iOq6sRJXf98HzG8IDeCOhoKGzC5DRrND4VY2OeKekL+N6HXjNLvbe+XBg4dleWmV+253059lK7rOoVURwkZ7pPwVAVLfptFrmWt9LKOfXqv1egpSz54eoVurXt/GfBzNM4l7UCav5vnWNADhxro4KE2T3fVnOs+1ZSEqfyeG1xLY78yjOSuoc5Ku93Kf9HUNtAiadtbC0HLhhZTJNm/elx4ye+WHdmi527KE/c3z9RUsTxQVQmmMQ6uCRE0op1WFRInDCE7mHQuYPAQg87DuKSP5JAbEqUDuA7Sq1Uw05j137jB9Y0Ld3S4B4dIo9kbV5SVsi7hmpCuAGYQ1XV0ld5JIEFjQ8dm0n716uPwBm4P08lklak+5axrd/YPUzXwEHJeHUXli9Z3hXt9Qee72S+XC1etll/Td/UIlK2CHnKk7NQAobLcMNkQpWwbLWbdPbq/8Dm9b/oYWtoGH5XTrH3usOijD9RvX/8QWjtz2bScNcGqgjVzK2MhwmRgdKieYbl///BfKvTvvJpjUPzKa6QMJuFJZrZpDrQYKWWM6WjqcoCg1TsHr1IfKVF1UYqKvq7x6/UL5c5/7TLl15QIN1166cOc6KOn8owcZ25L4C6caLdYODCrzyTxeS5wHBpC5Rs9PlOlLF7OzogT3kIkURsuidtCXlugyUKwJiK2mseYKnOAkcU3Xrta+/v4sdq7Wchbv+PnxjL1w9rDAoLBVpvJocTyH9Q1gkJ4Wlkwhc1inuBG8I9NLH3efdOkLx5JklwgFEMA32Oi7lkV/OUIJ3WraT8G8AZYAPPVqYiW5/7RIea8K75ML9TPpCC0hQ65XyxJ6IASOkdGkV+umA6Cvh7rsZbCYPWpq9SyZwMvmaT718LOCZcDXZiOd0CvPeO8p8AlGASVoGvCDLg2/GN9QG9t7YresmW1vb/FZhcK0bAvdIy0ALXFX8jvLd7v7kdZW3WtAVUtXsLErXYFqyqBwhgdQfmcBVTflM0a0jWtj4NbytKhUut0ltauv9PS45rUBVdInH20/KvOMoJIGbWP5pGn4ToGGnu4GkfFKfFeI3QuqDok4SW+ONKFwAf0qB9SLOsZ11OynKB3Qf2xsorz88U+UmQuX4Vf3cR8tQyPj5I/l0ygwPl1gznCHIFMnMRufks8Em6pkG3mxltIl13g26XBP3neBMueY9fb1CTiVIN9xWP7vPKSGpzal3o32UTdM3Tk1OPALru43hvCed60Pu/Qo0MrcQlldXCrj05OJ3B8hRDJ4NBgvS1gR0M+4IXw2TJZdFTmjobgmU/V0nitDCLDdlvr1WUYCbT8wMFTGJiezDommn6cAo4V0RLk052QR16JRQKcuzJQR/NapmQtlwN6DWOGVaSVaNR9ruWpcwDJDUJlNZjRg+4T5BaRaJ+NIWjW9aKfpi1MAzvks3u1uDQpZlh9A86SXJILbEmq+qkmsv762jZgh6QChi5i7OFd9pTKD5mvcBd6TRrXxn1pipl0ZwfgOmlOako/fk6/PeFr+aHuutb4+rZc182z+mt/ea90nLfNWcO0dcVlW93kXmBUOy63QLSzMZ/lJy9GY4eZRAaPm18oyn8mfwtT71aKI5ca1BGb9bb0VSr433ccqGEsoTxn4dMXGXhh9a2cTd2K9uE+T7qrt7M6i9kzaG6XL0Q4fRSHxTujVokNjCRrEF5xqIS2XiqAqKDW8buIe1vbcw/tlcX4+AuSgV0obJdcLjzq9QcC17McIczsK0zqZlyBrIPfY0faOUQKk08MDD2TmPAKTtsfFShxMoBHsJFXoVE/dNxtqD0AS5Ozlku9sJ0cHG+ydmJoqPVg/fZyCUkbU24bwleBQlX5t36etXxtIfpMHwgvezzP1u7So79WyCjYODVAGsnTrmfKPP//7X/oqj1eheub4boBjjuKE9wQch2d27R4eHt8a7v+poa7O3nEYbBDN3t3VGUTLjplUVBPPHQSHpy9kU3WZwV4mCyN6G1yqRagBUn1UqEflHGjmqSlbzVjLOQgR93E5FlfXsojX1MWLZXJmBsbvLK58ZuXtApS5ZH41nQPzjKRrrWhBODjPkaYO4w6AwEBpfPJReB3ApMCGtCkPjAOjChhpfK9xzz8e55qABeD0YNlMjJbp6anEdObnF0NagSgWiO/bKl7kSL1IIKDIdZkjLhk5y+R9fb1ca2kV3ArftEx+s/E9ZPYM3rLB+R1rUcBRSwFSWjrmE0DKtZq3+VW6+qOWxXrEKuSotdNNyo+Qob5TS+HzDXiYv9pXxj7c36XsnTBzR1ldXi4ba2umkPFStkl1c54Kie/zL0eKxveASu5Vi8JTJV275KsiqkBTgdz2S9sioE7QlIcc5WsbOkzBIwtL4WK4r1dHpy5UC2x0OcJjCCbpNPSRfp7eUygtZIpnuSxfq9COgDbQur66lG7ndt53wqbvWSY3wOvsdv9uFDE8WmNQtefJfcwM9s7N3i8b66uUW6vzBBnZzv5Y52h76+qhktGikVfM25iRtJBOoQn5qYBVSO615mLuXSjhZmDggwezZfb+/bK9s9cCmaqUbVyHYMTi47oK0ooKGhVQ+OPT6srrHg2NfEaLRh72qJcFHztRDCZvJ2AsF30we/9/+Y03317OA/V8cvxRgKOVo4WT8zMXZ35ovK9vfATLQy3S5RR1QEcN5+JSQxMT5fzzL5a+i5fKud4BiIVbBQi4jmw0lA2BJku0H4a17FZS07iztxuCcV+G4LfmneQfxn1xekIXeUxdvgSS1w3ZHQcgMWR85UZCRwvBiAKJsaONDRiQ2rhQ0cjoKKnxbEuAHItgQ6Ybs5o+lTkEm1hNtfEDEAIUvxMMlCmx8MbGR8vk1PncfzQ3l8CvVovM5zydKqA2TIVPWyi9W5w2uqCkyylgOsnQcRBu1+q8HIVBY6Qxe33HBlXDCswdXbgq/NnQBrsFIBlBWviudGhxhBmHNgqOBUnjyrhaFBDOdPIUUt4IfHP63BMmh1bx88nTshm8BBfLWX5s4EbZ60Fh8zyv5mzeMy2P+lm/m8hjVxbIswiT7Uh5XGsl7YOQqI2fuM3Qv2p+6myAUkVB3XXlpbuBYmMT7p/eh5WRLZcRfsGGxKm/7kG1emQYrVqFxfZz+ESUDOl4SBHLIi0FOM9YH9xZWpgrsx/cLZ0870hdaS5N3nvnHays7qxLYzpaVlpigqSKZHtzrTyavVvOnh6XYXi9zS5z3lNR2+7yjfSJgHP6WcHGclv+auEqH8aEnMcnALhqpfuHGTsSVExjeXmxvPv2HYBtHTAao9y2ZZ0m5EaOKkV5UJBaxhpyDFwUFDzkn/HW0KF+8KW2m2mQQeUV/pQzaZ42oS2kpa/8+//h//Pf4cNBWn9sC8ezAZxYOH4+NzFyYbyv58UBAKdHoqrpYYi+YSyIyfNl6tZzZQgLBxsuBOgdGqzaBiLFjEQQbFiXYuzH4hgZP196cM16eE6r5Ryoe9aIPgIrsSW6TDFOw9qQhxKNNLwv8Eg0ta0CmcaCifiXRrEKdunZFehkNsuTWJLCybNhbn5LpAAONbYM2QAOfzc9DjCoz+rvG5ATpFxyYuL8OAA7ECIvzC+U9fXNpKfWkflj9kejtA7SMF9dJz9HAGeDcPkN0wmSfrcXwM30nJclY+zv1bWRrYfWhntUS2/bsAoKZSc9tatHwBIGV1t7TQ1qQwYEVCHWWwDhjCuRu5wylF/zS7ESJKm3Vodgy3vmozulOY6k8A5WTgHUYdhNGPtpcNj0FJjHEbjMwzJ/0jAP026O+s22kJkRaNo32hsa6tb46SFD63ZU+rkUw04sHGNbuteuF+MAOt1SRwAbv7DtnHOkZZOMU/dan5SPq3GRoGNcL9IyflOtGp+rAGjZva97vLG+Vu6+/VY5x7WR4eGAnXVcX1spb3z1a2UX4Ze2UQDU34C6oLwF2CzOP0yM0s0a3QFCvnUEtlZ/5oKlWJSKk6+huXRpzpSB03FeApoWpIPx3JamC3l00F8FnNOsePh7v/s74U2XyxDMTDtWinlSLq3jYZTwlavXintsqUzIFPDqC/9UhSnTtOofI8GY2UFmogs2/MtnQhMqgQN7fI/+zm9/4fP/gBcFHMlcm7l1fC/AMSfvqeYbtwrl29Yx1t/543mAwrl9rtPlDcpeev5mGcRndBlFA2SucuZiXN0U0ljMJo2yu1GDSheuXS3nL18uPaMjGdvTO4xJCLMINgb14nfjl9JkmXHu1IcDXKsNQOtAFG5V1MNySEgH4Ym2ak6DdQqk8ZnxsfHs4W211UQhFD/SexahRShhErtBu9GIXeSbxbJkPrUz9+oKb/jIWBaDQ9zn0z2t3Nje7mwbS43snBUbt2rD8Hga2jzMy/LFCqIBBRctBe/nHuUXYOy2d9awdUpTyGyUQbfF00tNuRvLpmHUxi1VnCoQmQav8H4KxGPCTIDBzxYz5zN/NR3L5Qu+Z0C4Mit5JU8tDJQHFk7aFCHz/Wqym76sU59Xa3Irgix9w8BcCH9wepiVxfe6YBPAhgcEDMEtvSNxI6kLD6Zd9xwdezaD5nxvHx7RdRgdHQtIJT3LT5kE/sZCsIyyjWkIPNn2GGEJUJN31eC1jE0MyXx0mwS4edwhl891CQYt00742jLP68LcvYsSRtFQrcX5ufL+nbfLe5z33n+vvP6VLycW44L+0l0LLQfPWi+7lQ1Yx5rS0iPfps2iGGwHyp5xO+RngNhwgVvi+NmjAYD8aAFJ0DXcvXfeegtrbBGXbTfWnzxa28+gsFZbtcx05Xs5a0fJSZmcni4Tk5NlACPCwYxaQ1r16WKHJke0q3OnIpsQWsAVcJRb23R9c+s//Pzvf+Er1E4tmOa1qs3x3QCnOeQcAaexcjrnN3c2Lo0Pfuzk9GTclb90A4YBi1sv3S4DWBKnMLzGwinEewwRDze3ys76cnn07rtl7cGj0g3B3BR/5oUXyllcpfYeLAkAqA2AOCNDSjAqlYCeCEum9gJkZjoNs0O6W7tofCqoxtve3Ywro4Wws49VgNuhZaAwu+CWhHWFegNmGaDEezJyGtPUaUwZTQYfGBguPWiDLiynAB6NqtvY19+DWTqUT11IB4ZtUi+R3viQy3O6dq3pVF8dzcqnZVdQnwUcFyJzSUg1RGV0THuao7pOVeueWixpAC0EGuugVaN1w+Uwa3o0ZCAAJcBrInmn9sgEcLhXLyfB1DXA5MFngIbnw3zezz3Tqh9cIX//r+BR752W/V1ovLFatgAbt8WNBRBWaR7hP/K2zh6xEqi3gmLZbONaDsuUJHNajwpcCo37de3mjEXFb4FPoNkW4Mgzq99RPjsUBBsHpskzDm+wvn73ueTPWV2Ts9VKonzm5W+rmHljsWqqgvE9nw9Qck9rZQ1LzriNC1g5c1ol2jcID1Ped771Zpm7f7+MoDztSDnHM7ubm1h/q2UOMHrjG98IT17AtXdZzwg3NFVQjYkJCE4xyAl/ZZ1sTtvIP935xKEEYuio12B5lnDltaYHBvqjFLVuDeYvAURvvfFGWXr0KFNw1tc3yqaL+sMzgrcxtvXlZWRir8rMtqPvH0dmHHS6d7AHresqjAE45Fa+1o0bxrKfmjpfJibGOMcTH7146UKZxsNx8uajR7N//dd+8zedvSkDVI33zPG9AEcO8nzWysk5MtjfMTjY98kDGGF1ezvr2oxOTGDKutIZvMFDmvKPEYyjo/2ytrhQ7r7+RhkDaCaxaq68+mppR6ix3VoxGwREvqaRfdugnOkoCDKmA/eOJRJpnqL57z54WNY2XfjH9WTXadT1bPHqRE3jCG48F40BwfphiB7QW5DwmuhuULYf81OXTD+/n3L39Q3kOa+J9nZxj3C9v783Qm/D2PuxQiOtrW7CiJUZrGwPVpHzSfypsNg7VuW0go0NaSBbM7a7V+DoiFXkcx4BBoTtKUBwkoACINPLfKav8MuoaiW1VQLuBjxEeMGKM+4Bz2mhJbHWUS0LhY9HoUHe50fAhjOCn3JYBt5LOWB1n7ctycN0tWzmH3yAEN3F8sRaow4CQeOmeCb9Ftj4rgJV1y6CLmnvGqtQOwYMEkvSZTM+U3fcoPYBVvMNKEKLBOYRMNlkwF4xwN97zq9rtilO2UkrIKhiSZ2rhRALx7aEF3QZtIytX43NtcCJ0/IlboQ7ZpzLNPdRZgaKdzc3Wtv9bkfJHezuY8ncKV/+wucjJG5HpKKyLR2oKn+6d/39B/fLnXfvBBymsLaNe2phJ1itnMBf9nzNP3hQ3n377Wz/ohK0Xr3dfbQ/PIbrGFefdzVBFx7OluXFeYhMmwMyTnhVGeyjhJ0GpHW1NL+IUgBUIi/7fG6VRwDj7N33cAG/nDWDFmbvlRWe3+a7S1G44YAxV4WdQsJvR2VrdbHs4LrNffBe2d3eLCtzlPMbXytLvPvgW18vb375C2Vj/kF54wu/8YW/+e/9rb/lm5zfFXAg+Xc9lH5pqGUDOpRBzmHPC6ND1z738Zt/Kwtr4eYYPHtuZqb8+I/8SBkdGyuDIyOlG0vB0ZobaMF33vhG2VtaLVewas4/f6t0YqrZ9+IBe4dJM+WBih3ubJUTl7mAE0R4GWF3ba2szz2ksQGX9a3ylTt3y5vzy+UQLHQ4u6avzPX4GEuChtZcNxibLVpwgwQSkk8DCx5qgrHxcYBmOFt29LlKG43p4YhkLbCtzR0aZz1xAcd5RM+Qjya8PQLGF7J6PiRVC3oY5G4OBVdm9tCSkTll3OGRwWgZB/sJKIKrcYS4R5Q55ODPHhndNmMUAqRa1lXgXAXR53V54o5ZX4OPYg7/qZG0zqYwiwUgtXnWd/YvAqcrcxptaxM7nihTPrgfYDE9y9Gqr+0jTWOqH++Xe+++DbO+U87B4HZDG8MTDKys4FDdO9OwXNZeukMX2sdlHQxSOmxCYTIPY1M+GwuL09+OQ6pWZ3UfBbDNjbXM+ldQhwYHo90/+OB+LOEr165T35lsvVvHU5k/PEFbVzaudcnSmVyzLQQQChu6ClpxY8yMU+WX9YbCT/AXzx0e7pQ5hGtjabGcx0WvVglWNFbDjjOlV5cR/gUUGS45ymFze6fcuzeLe7FRXJlPGpq24Pg8cnDzuRtlbGw0POD6NCuLS9nEUV6xzeQ73e/zM9Pl5vMvlvOCFBadk0zlxx0skY2VpUxQ1arpQ96Ml0ozOx12KNedb75ZFh8tuBhW7g8acwJQrLM8qPSdPXMcZOiENw8QkoC93fXKI8r9XN9gOUUe28AO92E72VwrbfCT7W8DKwNncGfFAuOjb8+t/sX/62999Z+QpAPeaibfcfxhLpUtYIv5jFLl2bG5t394YWJ4uruz63JWoYexVkC/19/8Zrlz510aAUtgbr6sYtZ9/fe+WHYBm+dv3y4jN66XbiwhkKj6xyQtn9nCzsYVeOweVAhlYrvt2o3FwHDRvAhaG43glPsDmFgx6kQLpQuaU21tgjaujKtQOVr3MlaVo4AFBgntlAT3oPbTQLZovovGcvlE1zHRPBXNXVxMRHGckd2uEzDa0HBdozixIIXeCvAZ10cGpw4yvNXyng2o2Sz4pWcKhtDn1gKJic87PhNBbUmolo8+ucCotjQDUk3aApUMqXUjHGQZBxghu0r6lHWnbMOYudZXAaurIQLxanRO81ToHCpfx4XgRvCZcrRAoh4yYI22HO1tl3e/9UZ5/603sruqvWoOQoz7w2F9yTxMaJni8lEOy2kZSIb8alzK8ijkCoEuloLlaZ3tGDDGZ5vrWljudaxWh+qPcq8X1/gbX/ta+b3f+d0sq7Cxslbe+uYbCZC+8frrKK2DMnl+EiB1PRoVUbU4z56ztwhgoaBnKJ9WQdLnU0DLdBUXpYL/ohwo57lzdgLoRmCxwAsPPriXLmynB4yMjUSwDRbbW2bbzj+a5zldf1c7OCSNkyzToHIbQUm5Towzt33vDPx7CP/t4cpkThTlchcU6drf213G4TNX6htGYQ5Rly4FHCA42d4oxzubpePxYenh2nAXvEI5e6if04P6SbsTBYR2LucOt3jmuEz0FFy9rjIgK23Mx4LZX7xXTjeWyuYH75QzPLv76F7Zn58t+Mnl8fZ6OV5fKY/X8YqWHpQzOxulHRe6Y3O1nMMgOMMzbZTl3OFu6TzYLR0owvZjR0Af/97/7p988f9ILo71+K7WjUd45XscDdDYQ9XHOcSplTN0YXzoyk+88uK/H/2hYJE2bKU6cy3EaKxzZ9rLUE9XeenWC+UHPvvZMvOxV0o7IKIuCTDIjMleLuc3zLKHuaaV4yhbFzjS3HVg1C4gtjP/qOzAZK698e7CYnnz0XLZhnecLuEYHZlTl8LxOXt7B9lkfubihfLapz9dLgA6TpBzzQ6XvJh9/24mhGYOClojC2fjW0/hi165/hyMpotUF4d2OxDTXFvfTKDYiL4BuixboNWgyc5f1axaNlVXarWkF4Qz1g0aRuhwkJQ+uM/I7AKIAmcsSIk36NkP6LkwklZHeg94T1AwDmVXv70fujiNC1T3DwoExX2ZuXABTVv3rhbs4oaRlsJvaffs5dEaQoA12zPP5wno2B7mx/8I5N7uVnnnzTdj3XS2ncbCqEtw4FbyZNbjMW1+2U1tGwj6UsGePi0uCEV77JWzfB8aHcO9wk10RC40V1EsGU+ADlpmWskqEnu+XIPFOIgLQMmMd3ATfvNXfy3KwiVSpKPvuQiWi4wPAEo/9bM/W36a06k2Rwf2QMIXPONSDI6Cln5aXba97qCnSkHAm0AhCvTtgJNksA0FyIe4IW8AdNL85s0bNhzuynxZ5nxsjJGy6cLbGSD4yBsBzbQPEgj9jdfZszXK2QNdquyoDKpbJUDZPjV2xz0tDml7Yk+moLhbjo2rqOwovzJnEDjWE3VQiespHMOrj7FGO86eKV0AkcMWpF28CEraxjuxSh0mwL3wjzxM3iokUrX5KziHBigQnnHumdNXlHZ5UovsEF7W5dIdXtg9+p//n16f/Y8kBadRcUHnDxzS6nsd0sSyPutWCTqe/X/m1Rf/6vTo0F+QMS1dAn5WiCKfkXgU0G7T0d6B8slP/1D57M/9fOke7E/vlfrZpBUSixDBgbkPYe4DENzpDvYW2RWXSWGg7u7SfNlyyj3abnlto3xl9mGZ24bBMZ9l78zVUnPwvIFkrZkRrJKZixezSd8uIOSAwD00WaL2EErfl1bGHITwNhilOaHcMmDiEFyzt+zS5avl1gsvlZlLVyJENkwdG1LjTI3JLLNYF+NFak2F3TRkYmeGLy+v5L3ak0KpeTfvywzmRwEct+E4HxlUQFJrKjQBMsrmTOgt3D01sUyR4Ger+zogR73GJ8bLMHXXDLZcUtl0tK4EiG2A/QitZD7GrzIEn3R0p/yToWXw3a318sZXvlQevPNOGUB5WA97NVxBTxCx3Jnrw/MyncKfeBmCoSAJem4Fba+KI77Hp6YCNm4ZRFa4jB1xsYxRuTKjwUv3kjIfy/xo9kHWQ3IVOoOb1kGrVAF1fI8CqmArLLqgdYxUT7l8HTcLN8Sen00UhWCkcDiA0CUotDh0T9I9rEIImaAjgBFaQ4NO0o+FBncptCcAi3OZaFR4FNefdrDLW6F36oFgq8WXzg7aw1Ts1Un7Ud8TrAJHZbeR5xmFVEWiNULmKmtP+Ug5UH7Cmmk7UqJ+8mYsWwnjfygZieQTlTe4zlN5jrbJT7/zTq2Rd/IKPINYt55PQ/iDPPyo3MLzJChvJWjuc6ELUmsHAHX0twpQeUDJPPyrf+fXPsntHc7v6U55JNvvcSR9Tq0cx3r3czaxnEGsnMs/9tKtv9l5rn1MvVm777jjARHjYmDrH+PDvnz9hfIzv/jnytWXbsNl+uYySw3IKaAyK/+lEQ8QBgUpXaMwZ2IgAhHm6/biXNlzdXlcoLcezZU3Hs6XzSMYQzeNbGUWF3+WeRUuLRQH/PlpbMBuZxtVxlM79jkGCE3Y1tENEGLmy+hYVdub29lLymcvADKXr15HcForuUFHA7l2l9Z4hW6DA7QARxhpZWkpAc7qT9eR2MOY06tra6S5nflRasIMiCQ9hUZmaSwkwci9v9Qo0tFrMkYYgWuJ5+CerK2vRvic02RDyRz+aclk6MGVqxn27jve1zXMspUwvZvRa+WYtz08mYsDI8lYukKma5Dc3pd/+Pf/fjkHXa9emM74IUHKI3OYEDRpLh1qF7auCbSzMwGB0nrsIP0e3ILpmZkMwBwbP1+GRrRycMmQWF0zQfDhgwdZeS4ACj11hdTENTYkDfzUrXQSo/OM7JTQcjuOoNuL4gDUCdK3U8B5T8Y3rH+d48a7psVv4x12/abLnTLbi+YhDwna21hXO/Db1vJi2V1dLicAbxtWg4P1LIdDNY7R8CQXsI9FAh1si3rAk6bGbwcchtepFw5X6K+F2slv3RtqSOPxrK4tf34lh8iGKyakUDSgg/PqD/Pi9J4sEfrngkyQ71nkzd+cAYu81DrzkoaB33Ih3+pH5UWT81ChZrhAqxxJmzZLDM7f/Emvrz5Y+Cv/+//mS/8Nr2jdNC5VK5VvP5ocv9dhSzS9VFo5rh0YwOHs/9iVC69+8taVvx5CUVITS48FeeWaNKGQbUePy+c+97nyuV/4+TKEloMyFB70t0G4X31fykhj2COle5W4DKdg5JiPY7TULgyws7RY9rc2y/zKavnq3ftlbueIGlpENXwFHBcbSpCYBtWyUMgTpA0/QFQY7JxxCK63o4V7h0bL4NAItcVN4okKIk0PSD8ApVXT6vKG4HV5z2SZBtIlMz/3WXZWuwKiaT3Q3x8XREB6NLcYBrW3wTEpAo5r1vps7bKVWI5FcRAagGbCadLKxInB0IQyr8KksKQbVcHHslDY7eVZWVkuDzH1f/bn/1zJEphkWoHxaToVgkjd6/xpFju3ZmVxoext4r5we/7hbPn93/1dXNAHpQdAGoAWI85vww2qHGkPEgJD2S1/LFoaPCdgrMulq5bxN1xLvVrDB5xz1IbbkpHb3FPba/JLc3u+tPLkCy1E55plkFyLp8Iv0pt6G/9wEmU2sqPN0pUbF7aCk5bq4fFjXDJcsIuXSnf/QNnUFeCe1DCQ7bIigrSaW0Vgmxvc34HfVgHBnUez5WjhYSnbK6Ud0LFZbAPLfZothOCH9ir0KZ/UjeBz8swaunoD/tyjbgZj5Y99AKyHEsz095Tp/u7SxfvKqEom7cy9TKgMj+W/mma+1SPeQdohP3Ij9/ju37cdPJZ3fYYy1Xdb10lDEDbf+gBvc8b9pszpycx3IYrneaQOPvX1M2V95+C//Nf/k3/81/j5rHUj4HzXg9f/0MP7z1o5TSxHwPHs+Qs/9Or/ZHSw/0dkhBSWi9FSrcIrSEe4GOODw+Uv/g/+9fLcqx/Hr++Oxmme14rJtHtNc6wcfcQwLgwQDYpGP9reKEebawDOEm2PtUPD3Z1fLt96uFDWDnEVHpOPy2EYCOS0sWRSA5QuG6G1kXEWpHmO/PtGRsrY9AxgM4JgOKrV/YSsamWcHsDCUZrpAYNBazxGf9qgIvS0fgI/1ZDJ46eTvm6Fk+dMw4mpvuf4kZGx0ew57fwey3RKAzt0wO5981RrKLimLehqhRiAd6ta6alwC75H+7gs3NfdSqwLK8KV2LRU9qDde+++Xx48elQ+/cOfwaqYtjHCVJYtQV7Lze9Ge2VtW+rlSNk3vvJV/H7jEJ0ZamAcxXI5AEz3pxswcME04wO2jzwYTZoaQDcQUaAMc4Y81fLLhoG2RagioFNHlQt1iPVCebwe9wR6ZUEnQFBLJouqwxceVTHpivjDd2v3ftwYTioY4dFJ2Ts8KRt7R2Ud3tukTbpQHPagUqDSgQVovKeDekrzdP1Cb9fwsf2c2jLCswN9wALu09HifDm3vVZ6Tw/So2McJOVRUKmfCijuGWUZmLxQzvSPlDsf3C9bh6dl68y5cqAVRwVVhOm0WFuNBdVD+W+MjpTnJ4bLSC/8jpxKTkW7rcW/p5g80iY3OAXSRrmH5vxJjhx5pIJgczEfMilHBRLfrDzRusi/aknabsqcfCEwCThpS+vcuudzvqMFC5g/+it/+5d/iFS2OZ+N3YiS3/VIXf6I41krp4ezn7MBnb5LYyOXf/zVF/5GR/vZMetppQSbMKKfFpQH2w6Oy4989rPls38OK2d8IjRo4iaJVdDo+regTb5bsIZxYw3sb5cTBymtLOJaLZaDra2yurVTvv7+vXJ/daMcnJ7DZAZefd/0ZF6IYjEUyp6ePrQsbhqa9yy/OxHSfkx7u8Yfn0j0tjI2ASBgmWSBJgTM5nKEs9rX7wnKHbtUgCZ6ZTpNSgFFF8VDN8CyO8JzbXk1DYMihNmHy+VLl+PWOatWQROM01MTUNori4tLWBT3sqSqronro/TC/NOTbm42kV4r83IDeeeS2T17SH11Py5dvlw+/olXY0Vsw9S6K0PDQ9U6aAm1n01Xr/EXC+p6t7qXTq493NnLRFytEUGBh9S1AMBhxp+cYFEcIpin+8bA+M01QcIFpPhCuioOzoABb9Ju7r6aZ20XrTNoI+1UMmF6/skzKqwzWBBhDAWZsklHhYrE+MYvvqYerbooFOdc2rOHNtQqOttV2rt6y+bxaXkbl3sXJdTWoodxJ4H+kLIZyB4ZHYM+GuuVv3TRBHjdNN1aR35LY13NxFOo+yDWxjjMPHDmBIGgvCip85dvlEMeeOvOW6j3ttI5PlX2uwbKN96688Sqc2yPJNqGf7M4Frxr0HX/YBer6TibCbxycbxcGQLQT3ER+bOqQmelwtNDeggyoVl++5//88t/MrynP7ic+/ld70l/jyhyPgVcAUdL2O/WXcDxtB0QQt6pcizvVNcf6xGw/Pz7D/+1f/c3vv5PSUbm15X6Q60bj1qSP/ywjJ5aOdpSWjm6Vp6CTu/FsZGLP/nqS//rjnPtY1ZOclWtXAljj9UpmnmCRv43/tq/XcYuXihtMLbPSlKZ0W7oNoSD2oSJ1fRqUUmWdTrQ3scObEI76FfvGdPZ2i0P0MTfmp0ra/uYz0CbvTQKeaLnQW3MdIjo7GEDhW710cZvlytoQ5gNYgYUsWSMy3R0nsMNaK2ghiAfSmCFMwJiaW0mdWht8AQZW1RMz4QAwzu6GFpV6bUgfddpESDaz+h+4P6hxbVkLKfMLXBl8XnBzrIgQLpwaqQGMKSN7ofdt4kXQKMwEe9ZdmNQ5qWQjOAW+OkSB7EMLBengvVY36yVnvkfwPh765sBemlf3dj9ciqwko9q4TFubcZeaYlS/8dHgAPpWc/q47eUB6ATBvUt0nd51OrAtASEtGVcXYVc4V1jNt6XvqongSFE9Z9pp7y+3LrsSX3baMN2LJcznXj7gI07q67hpn7j/v2yCOD3D2K9tp2LZeGYJku1R51UdA7wVMFowVlOez+ljVaToCOYqWx2duvyJdLdyZb9uD9jnWfL9NhIuXHzxXKmb6C8/t775Z2775eDx2fKFuDG4+Gx9ILSBlbB0fFuiugCZdnPHmXiFjoZS0bVhjvayscm+8or54fKMHkr2AJrYnRWmKeaoRPytHAh3fMM9wNEea7KnIfQ5Bv+bs4K8jztJ7+1dA0ZmKYg07jJAk/cd54xlilvywuGLfz9m+/N/g//z7/19V8hea0bmCHWjQ3t+T2PWrI/+oiRwqna17Vqeq0a4OkBdC789Cdf+etn29vGMvpUggg4MNM5CHOW+j3GxP25n/+F8omf/PHShykZJpXZIKTdi7RqS1uKojAlFVPzxSdvBeqOENzd9ZWyixWwh6Zf294p7y+tlPsruCAHuD4wtF2+9tZI7Qg97kbmhEBEV35zeL0DE90lQsYSNER4GV0mcbCgvWRZKRDzJNvA8IxAaqOlUaib5EvDpVkprnlTTkfJ2lA2pgztpFAtCoPJBn3VJFpCmuaCrQDjc9LsAMHeg8nPnBzS4BCce+4gaRcmnAodOEnf2M0BtDg+IE1oKDOYr0PXXeJzn9OAqu8l7nGkdmopgsgw3zkVdgPK1qZh2gg5VxJP4DuXbKrUVevEBbgNXLsER8AhzwI8Pm+9+J4QqE3LX95rCYvpBVgsl7laHs7Qn0/pEorKG617gpP0e0prA8JYDt195XEn+q93oJzp7i/7WDb3l1bLO1g3NDgCBLuSroPS4saShpNjbfPeAeNzvWVyaqoMDg4maO1APp/X4ozy4HSFPHscFW7TESik6czMVPnka58qd95+t8zj5p9CBicWt+yBlDN/sI786DikdBRQBpXNPoBuj6pVkk98vhvL6eZQd/nMDO4+AHQKD1hdaVCVJ+lafakrXTiexubI19vcr3Ti4JmAFJ/mkcA1ZVSRCy7yojRSuano8gr35G/bSZkxP+lxQNldgle5euPh4t/8P/zG1/42j2vZGBPQurEgf6h141FL/UcfPicVn3WtGkunv3X2XJ6YmPkrP/wj/160JhqwvcdgKMxhE1Bx/eOb166Vn/nv/MVy4ebNCL+kMWFaIya44BOtjmmZACC/7SZUyE7QxEfbuBMbWjm4Vbs7xT10VrZ3y3uLa+XRFq4NRJGoh2gnD90N4xvOqG3DpaJAQXADlhJd4DGImQYAkBKzoVQG+Gr84VyEIQSgwSIU0QKa2lylcZveCV2HLGANg3o9s8e7EQzSjZagDlkHJdqS+qItZBiBRotO0I1l4X1B07EXAIvWnfceAybGs6gg6cjWAnJ9VqshYGhB+F73XVeka9nDoBF2XidPrUbpXGMx1aJosWkAWPYJ2AR0fLd1hsGNAWnZpOQBL/OQ6eVv0/fwms+a7hPA4U+wURJzKWnys2XxJL/Wk4hYhMidO32/AhfPRRjQeZ20ad9wOTc8UY6g9fzGTrm3sJyYjT2XJmQ80HWSmqEHu9DQQyVk9q6oePnKpbRldjoQ7LkOVQM0G1vbCBm8xP0TFE/cLyxxR8KPjY1L6vCTC0/pzmeMS4vO9r6Z5zFlsL4qBoiTIL/jkuxJFcjkPwVdZaK7dnusr9w+P1AGVdik4ZgcDzzEtJcSExqHfhaN56Qjh5ea/+t9CQgd+Rp+p6wWzhHRTe+knTOWO8BD+nUly15k+LC46YADGev8vZPyK2+99z/6D373G79GclucDdgINJ6tjL/3UUv5xztqTSvo6Fp9J+j4vfvm2MTMX7z56l9f2dsYaxsbKL1DrrUKY8v4EEmz/Cd+6s+UT/7ET5UefGiZNQcNI+iEoSFCym78gUbJM1QWBMKt2gRothLLOUCLOyjMMTYPVjbLO4urYTaFz9iGGklCOrK3qweXyvgMwm/cRDDRmtF0zNgCNQDPa32o+QJKAosMZGkoQ8YKUYwIOMx4Yk+JZvL2RkZJ26WcmAUMFtcEF1CGs4Hd4UKmF4Bd9V9LIJab6SZ9wcPv1eLin9/qdsmmJdA8xmnkho0gf+XNFrPZkF6Tp+3GzrYoSdf75lC/128++5RJFeInIPHken027lzrWspqwSxrnvWp+plnvZfDZ1vffIDjybscpmUdIFKa267gBNEpZ3XRnJls7epvq2KbSj9rahudA3Aec3ZMTMJ5Q2Vpa6/cnVsqqwBGB65leqmgm713CrwC41gtt+CBDKW/H5cTQV9YWMAV7S6TuFfSzlhaBrkhhLFoSOcAN83N/F2wymc8UzGEMwt99fQGMBoX3usKZwZFttq/TlGBB1A65iGYqZhNx/rUYQmyubyzX4bbT8rL48PlVj/AcEqZSeNsu4MVVSRPidu0IT9Shnw2lzgEZ48GbPysQy9qj6EA73fveV2+bG+vIYctrEG3pNFQ0Mr5x197+3/8f/vC158Fm2fH3FQG+iOOZ4r2xzosvWcTz9G18hRwPP3efbF38MKLo5OfHRod+fOTM+Olx50YOhACCGWP1c2bL5Sf/MU/X2ZuPldLoKqT81QXllvA0cxUM0Q7cF+UR5iLM633tsvB5lrZ07WyZ0HC7B+X9+YWy8Lqcsx9k7Wg1Wy0N0L/lIa14Tk1feO20czRqjIoean59avtklWTnTh2ByAJOHivBYpVqyMQCrTtT4Y2dM5oY563XuRv3pqzTu2PyJzrxuFtLztkv0+eltYBh66wn4Wi+LS3x3VXus7qnoi9muOHmcTq3hCIJMgvgKNVKUtlKwtCuRTMeiGHzNowpk9Iz6fXqAWfAYPWtTzD//7Vo75b/+fwWe/lldbTrZsx+zli0bTS81ZAVLpJay/A2CcdPWUf+pyA4qYDpPDsWcDnLPR4XDqwABPfAZHSO0WaUkMhP8WC6RgZK724REc8P7+8Wh7hWm9h2Z7BahWcFHpn9TfxPMH/AIFPF7gdCLSLgwKtyPmJ8awO0ACENFGAD2mf5ZW1TAo2FqglmuUZ5FcrQj0EHGN1jhuTZkqe9xP7IT1JYpe71dYly9QSyqQgC/QqwGq5tN4lf/fnH257XD51cbzcnhgonSibahFDU56TrlritVXqp2CX9rP8nKF963dcewDG06EADfD4aS9fQBy6VT6Fbc91lXVcTHvuVtbW5n/lzff+N//3L3z918nImE0DNo0r5fnHOiztn/SQMspAAzpaOgKNFk5/67dxns5PX3n+L50fGf3zA70dZeb8cHFVf7u9B7E2fv4v/6Vy7ZVX0Ea8goDLTLQQr/HZAI6HWsADosUCshv5cK883lgr+wDOvhF/3CwDfOubO+Xho4dZOkHzVFcnjGGaagary7/aPJzcStBOIOAUJGKyc8/ffn+MJKUB+R6BgbZuWazmtcimphDF7w1YVMBIGrwnpNXMBJSucoRVtXp0Wu6vb6KVAU5cQBv54NDAnE4EPisM4T7YWlqDA/2lp6s7fv9WBtTtl77O9jLK/YleLDTHhuxslnbNfOpizrqA0lJme/bIL8qc+lhur6RsrTo2z3DUX/Wb96X/k/R8VqBt/fbd+pwf33m9Hk+/IzR8bx8YKycTF8vbAMXc0mI5wW4+6j5b9kHvDppZF6cHQNjttscIDQ8ftEPwIayai2OT5QxSMTk1XQZHxzJlxeUX1jjthbJrXGGWnlonAo5TFGwLR6ErXAmIIqBOg7GH0bWOnOs0lsnFp1lJT62vpTM3t1BWVtcynsuF19wEcXFhMfdjEVBOu9J7nARM28szAo29diodrVpBLr2cusbcC/hZRgAtwzXiokLjkNL2kN+OSj9M+uM3ZsrLo/3QwBHcuGF2e3JaTh7lqPSusSB5l3ehcdMOXm+ARhC1V1KwiUXDM8a37OywLOXM2ayw2QGd1wDWtz6Y/eV/6z/9pb9BMlo1Tczm2SBxWPyPe7Sk+kMdLYn+A+eZh+vLby1trv/O2dP2K0e7+2MD+I29gM7pwVYadurGzQzAqwevSCCRHuIHcPxOo6pFAkJ+p3H9bsOo5TVEjSXEr6fRUZdlGyvneGcb/xcAVrsZGznYKUcwljGSMwinY37s5k1vC98dRWpamu9OEHWMi58uF9qDS+ZC2X0wXF9PXxjLIft2KTss38Fwjl1xfaDuBCt1x2QiGlpzlXdO+0fKbv9wmaOZ7uD+zXLu65pRN6dn1GFJ6O8ONE0PZjRgc64bDEdrHsJVB5zH0OMQSDmAKfomp8orP/YTZfzqdTTwCnU9KJ2SKyRDUHg2n1p1nLqGlulJ0JrPJyf3mmez+HveoSwk5sRHtbPPJRisYJh2Kx2FVmEScL1WA+qtvLju+4kT5J7xL35Dv9PhifLuwZnyy199s3ywtlne1/34yz9Wtn/menlz74Nyd3eh3GvbLsujp+XBIC7z8FF50H1Q+m9cKiOXLxcIXnoFB7jPEdyup+T4GueH1RUXqQNtZ+9U0/PnZEoHVSpogrlta320enS3hknPuVzOe7Nny0PlIVYax9ANclDiIKDjtAkVjTTjkSgo6eE8s0prrtOelQbn+MR9CZ/CX1oVfIm7ah4861pJdWAp7/GbhANCWr7O5ZseHSl9Tii1nVRq0pHnTPdJe3qv+d46BRoBRgusDg/pjQKLdcO7gkzj3gmAAo9xm7XtnYW/+4Wv/fX/7S/9+n9MERuwcazNn9iNevb4ZwUcAcWjAZvv/Hxy7h0d7syuLf1258np6vHmdm932+lYByiN0ZyBcEOuxuch5+SgRSB0WhGCQcX6CeGfXPNTU1tNiQaxIY0B+GnDCSrOxjX+oVtiL0/AQMCD8DKhc3ZcBN6FnHpaQOECQ5rNzfYr7rET4FHwIlAKWw20OviNrHItQgqTxZ2gDAku8xu0Kac9A+Wkb6RsdQ2WR7tH5e7ySlnFEhNcjFVk6Dvv5+QdzVqDzV2AnFMDrNcBwOnw+36sHXsOUJQZ2NYxMFguAdouV7C3toxZ6ZgcykU5wvQ5/V7BIDEp6+Cn1/O7xZx55ulv82tAxN/SNtd5zlMQ8v5T8KnP+ztp5HdtE2mm1VW7VtH+Z7vKQc9wubO6XR6tbaFNe8rJ2FDp/ZHbWD2lbG+8j6LYgT5Yab1nSscYbXZpuJyZ7CtDl8+XiZnJrCkNhcvh1h6aX8vzDG3XXfqdG0ZbOtzB2J2uhEJZNTzt62n7ozy8p5XqpFwPJ3BemLlQJs5P8Iw9XFzkzHInsUq0RuA76qSV5j3BQtrVetc4iBaPdQ4YQ4usaNACnNorCE+TTIL3nNKuAcm0WXiDZyMKDvV4DI+eLVdGqBv0E1hMt4KLeVd62yZxkVrlsV0aVyoAwydJVgsIDWf3v0M1dO8EHecYYiUufuW9+3//3/zbv/S/+Mq9R+/xuEDTDOyTUP9Mlk1z2Gb/rIdl97BZmk8L8uxpofw8nd/d+uCttZXffrC69ttjZ9quHG8fjA2MjJapq1fKWQQ/LQ8x6+F3XjNFL9HYuf/kk9OeAwil62Sw1vVi7H70PStlT5HbcGim2vg2tgCVuIqahefiJsFEulQ1KFldq3we1/t1DdjqXmXwGt8dtJbT63m2fvfZjGEh+QMY7HBoomwOTpb3aKZ3cB0+mJtLPMA1eC2HDJfuV+phvKG6bDKxQNSe+47RiTUHs6DyYjW5kJVTG95+663yzTe/WbZxC1xhsQMrp50613JqIlsWe09q8DJ1SD0sq6N9W+WHFt6rZrVlqUHWzGJPOtCgVUdjWz7jPXsRPTNPDXo3wUV7YBz46OqLLl5mHEUr4vgEK03A6ewv6+3d5a2l9fJodb0c0D4dF6bLKz/zc2Wwf7Dcvfv7uEYr0cgHX9kuj7++Vy4cAjg0+ck2liiW0VhPf2nfQrFs7WKtVnfWWMjA4FBWbUwXNTSsa2XXWfECirP/ne1vXeydcZyVKws4ZGFhcSltM+6sccDdsTlruGvGbxI8RZH5noHnGhSWptKy8oZ119UUeEMzrukahd6ctqXXQ2uDx+TrO03b+GmbVJq3XEGed62a5Y0VAGekdNoryX3T8508TxnkO122pKHFlnzkd5hRgORTGai8hhUD0NgL5WRb90W79/DR4lfvzv6Xf+2/+u1/51ffffA7sKEg0wSHmzlSDdjAkU/k/k90fBjAaTL000I8ewo0z57Ntcebh0fbX11a/c3761u/3dbZNTs2PbN3YWryEshASiSVVPmu5Hkmdf6TcLnPp2ADUeF+vtP4uEyitcSsI1+dsW2X+XbAKA2asza2cZumwWqjPWWKhonMxnsCg43ZPOv3gJPPpJGpGNc9eSDxg8OewXJ4/hpgM1Ue7h5nrNAWZXFCqCOFLad1kSFM03ejMamw8RxpIbEcLCZDGW1xDIRjQmSQGpDlPoK8MDdf3n33/bKy6ahj3UzdQhiS5zMmSAAhfdfSsXtXZpPJNdOzjjK00z1wVG1OwUIBBCxcZMpeHt0JQaV5znf93ezwmFnooYuBd2hgVYxGQYvsyBANXDW4bobTEPbaOsq7i2tlYZ02onxnBnrKz/6rv1iGO9rL19/4nbKzv1jaTzvK4zmEZflMuX3tpfJv/OJfLT//Iz9TLg9Nl+MV3lvaLKc7tPdZQAVrxvyaNbG1CixHRpcDLPZSdvf1Zba4i1EJsq5Wqe5aXF6m7R9nbMzS8lLc2p6+HsBmrczNz2Xszj51tZ2y3EdAuQFxeIF0vGa1jZGoLCLs/G4UmQAtIGdQK3nJA7aDoGS6UW7yH9fDE3xvAt/pbofRro4Ml/42ng2PVr6pvChvVl7xPcvVpNkEy02jATzXivJcXt9Y+vL7s//w//JbX/13/4Pff/v/8Vv3lz5PkRugaayaBmyedaPSwv8shyL9/TjgrpwCGPbik4CyAZrvPB3H4+lznu0/95Ofm4Q5zvx3f+HnXrw4eX58HEd6ZGhgHF/Fxa/G4NgW2HBCRCQxQHO6t10Od+wmR5AR6IO9nXKCENpdvQnjzM/ewzxfxQo6pnAV7RVeWSEWT46KbF573ADckwNtxV8FA3GgvuNv/xClPG+PSlJwiHhvfzkdv1KORi+WFXBlGQ3uhveb6ytlfdWZ7psFryeCZ2DP2IGpNy6PrpXmvoJi74F1bkYSO55EwLIYdunbc+ViYQ4N0ETuaT8tF3rOlKs9uF9tlO9EcELLkj6GeMtU53uAoNYlieXku/XkewZu+kytdq7laZ8TR3I/V1KHJ9+T09Ok/Faf9atp6Ipwr6e3LLT3l8/fXy7fWlgtj8+1lZNLE+VH/1f/03LuzGr54tf/bllZ/EbpPcbVeuNxaVvqLJ9+7VPlL/33/1K5ehOLmOff+PwXyju//7XSc3Ku9HcPADjOJYPglPv89LSZxzKxvV350blRFkqgcClZt1FxPt/cwnz50pe+HGvD9ZJdcmFqZqpcunwpU0vmHz2KyxVhRtC12AI0CLLWS61TKxBOGxnbc5R6XaYCruC6baPACwodAhI0sC0PSUvA8OBqPj18L1ItWEgwZH2UOv/8y7fKtBMofKflNsnRf+CoxE/e0n3n6Ghp7/jxElb76fre/uK7a9uv/71v3XejOggWMDFg9Z1n0wsl0FjIBmw+1PG0lh/+MK0GeBowacBF8Hn29Jqg5ClINafvhj05Pb6f5fvo+MMPaf1duPej41/Sw7ZszgYsBA4BxFMwaU7B5dlTIPL0ec8mjQ99/GkIdAM6zwJPAy4NAH0n4PhMAzjfCTofHf98DttARvzo+G/H8d3ApgGcBlAawGm++9kAUvNek8735fjTEmrTfRZ4PBvwaU7BpvnegM13s3I+Oj46Pjr+5Md3Ao6nQCLoPAssns3vZ5/1/L4BTXP8aQv1s+DRAI+g8p1nc7159tnzo+Of/6ESaEzpj45/+Y4GbDwa4LA9/d5YOs3ZgIvfm/f8/ady/PMSaPMRVDwa4GkApfn97DXPj45/sYcKoGHWj45/OY8GQBoQaT6f/f6d9/9Uj3/egv0smDTfnz09vvPzo+Nf7NG0w586M350fF+Ppr2e/fzO0+PZ73/qx79ooTb/7wYw/6LL9dHx0fHfhuNZIPkXAjAfHR8dH+Z4VkF8dHx0fHR8dHx0fHR8dHx0fHR8dHx0fHR8dHx0fHT88zpK+f8DgglV/m16bboAAAAASUVORK5CYII="/>
          <p:cNvSpPr/>
          <p:nvPr/>
        </p:nvSpPr>
        <p:spPr>
          <a:xfrm>
            <a:off x="66992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8" descr="data:image/png;base64,%20iVBORw0KGgoAAAANSUhEUgAAARwAAADGCAYAAAAAJj8dAAAAAXNSR0IArs4c6QAAAARnQU1BAACxjwv8YQUAAAAJcEhZcwAADsMAAA7DAcdvqGQAAP+lSURBVHhe7P15kG1Zdt6HrRzuvXmHvDnny+HNQ02vxn7dQHcDxEAyAFKgxAECaJImJctihMIKhy07FAzZjpBlm7ZDIdrh8BiWgzIpUgwzZNEETQJoNAAC3Q1Ud1d3V3XNVW8ecx5v3jEHf79vn3MzX9UroFoFkf6j9s2d55x99rD22mutvdaeTnzuPnefu8/d5+5z97n73H3uPnefu8/d5+5z97n7l+UGsuvn7nP3h7p/2cRC+SdhyO8/J+LP3efus7ujj1xx3J98/hfq/mUw9mB2zYVN7nEn73En7z93///tDuU/2n6fu3857pMETH7/pLB/Ie5fFHFQTi5ouObPj13/g//wPz7/zMuv/GRppHy2d3QwcHi4H9WR8plKqRi333wzuqubUa2MKGqi7kJR94XhODiIODDODmOoWIjhcjGOioNxMHwYA8VQmIoY6ClGV3EUOXMHB12lUMqjfQcfDgzG4GAOJm4oBgaGBaCugwU/H8nrIb0W2IcqlpIHohCDA0O8VZjgII6uB4cHylPvnTdp5RWOGxogTxW934tDxSsUSD8YvYMeGSpf1eEIwPSotJQKovxucCDdU/qASidvRe3uNaOxsRVDvaMoDg3F8NCA6nmgfEC0ctBzT0B39w+U7UBUyyNRFH6HVPaRa0JZA6qL4Gj3YnNrO0bK5Ziem49CqRR7e3vRa3XiqNeLbqvrvIeHC4J9OIZLxSPitprbA/dvvhebaw9jaFC5Hqb6Jlwfqq4KO9DVz0fpKn+oeH5n/ADfULz25ntx4+FqtFS3gf2UDxUvqCo/9srVuHBuWhnvxX6va3yA4wHqIfga29vR2tmNWq3KG6NqSO1ZHClGRwj55nduxFqjEweFkl4MxaFwY6d3g8CcGk5wZM4NQDumR5yr5ucsLQ6i+KhTnfJQaOHkM+5E6sdcHmdoaNBl+Vlp8/hHKmtAgYNZiHMVzK7u4dER7aPL3aPDg9uOMDB4Ox6t/o6jpuzy6uXP/426T6rnH5VzE2Weezw86eu/8+/8jQtfeP6Vv1wqjXx1enb2qyNjo1Eer4uahqLV7cS+GG9YsYcO9mP11t1orq1HuVAUMyiDQiGGxABDw0VjqiuCE3pF9AicUgyUJIjg54IapKAGGtxXO0C1YFXNAuGL2CF4GMJXcqKxdJfYWf9FoAMZyAMxrCv3qWVS64i8jyBxvVcS0pngnV+ej5wIA2YYHFJ+ikjaYQmc3n5XvCFmEdVAh7xLJJDS5WUMKtz5849AriBCTsULKsXRTa/dicamBI6Yc1jPIxIGR4cDwuWBBcnw8LCSD+o5CUPnOay0QvSQ4g4iOOQRvK3GXmwub0RxuBQTM9MW5N2OhPS+AFD+e2JmZPXIiAT/sBhR7VZRh7CzuRp3br4d7b1NCRxVx1yZasL9gdrT+M5wntoCxpDg0XsENoxzcDQUv/nqd+P+xo5gRaAqH70fEGww2cvPX4nnnp6P4qBopdvq48X4lRDfk8DZ2diMidG664MwG5DAHxRNFAqV+I3feSeWWipJtKSGSTgF78CrvIxr/QGl8xX+jhyWWhX4aecUL5WLs4DVPe8Ni/NLedifcM6HG977msL4n8rlNpWXp3W53JNvJtx4k+WQ8srigsdD4W1f+Digk9E70quDuyuh/w35vxurG//cUVMWeO7/G3EJqj96R74IlfwKl+ILf/3f/Hcv/Nyf/jN/uTY2+Rcr5dpp2HhkpGwig3EGJDCORLwiSeOs1+tEr7kXOw+XYli9ltQehw8V1SuPSOAUSyZgmJYGMrMojwFpOkdFFVlUvkPiikEJG/W24NMNyV+GfDdg/w33KkBh9EQmGCdLVXHvpPfAYEHjrHinUAUSzhM9Tz+MGz0SRHwYBuFjQWemT3XFU47zdHLyU1y/cBb+Z5gVNChuTrn7je8HVMh+V9qc/GFH+KK3BoaUhcslT9LD7DA59DU0KLyppx8QPgeLulecQ+Wxu7IurakdpZFKlGuj0oQkMFX+gITY9tpmdFrtKJcqhuVI+K2O1qIhQXPvznvR2ttAoRJxJ1rOcZ0LFqB2GHBYw1G4NR/gUhoJ5F/71nfigTQ2hA+aB+2PZB7Q+4vnFuPHr12J8nBXcDTIzELBAkm5dputWL5/P8aq6sikye2L4eg8BocOY1RC6M13luL1G0vRQutUR4CWY0QJBurIPZqkw/ynZ11zejnpLGzwWTrdHcfLwk46x8+c42VxTW9cyUFhlMeVOvnZseSy+H2X0dtJRwi474lvDvb3fZ9pPEqetYWepQbdlXr/u0cDEj4rfeGTGu2P2D2OhT8aB0fmHiGDWlD4t37xr1586bln//LMmfP/3pUXX4yJuQVVHrQOySoqRKfdjj0Jlq7MnFK1HCX1lIdq7D0RUltq/N6q1Gqp90MitJJ64wLCRkQE8R3I9IJYh2AmulQRj4WO/KG0m6NhMeAg+EuNmeOR5qPd3AP1Q3AJLcfIyYlAXuXZKQDiIKkbL4WmOPwnY13yEnEuyxSUxaKbzp5gEd8oPunzeIkw/UKRCD+Kpswm3OhY3QzqjOVyIqY+3XZX8lXmHK/0bKgVz1oNZSiqk+nfoKSCBeAQ+MIGlbZDPcWgPeG+u9cSAw5FqVhW3GHheVBaxVDsrG9Hc2fP7QfMB6rPqLTUbq8Zd+++F+3WlstK+E0wmsgFgwUKQSoGDedAqlISOJh/SehgD//6N37fGs5hJnCIa6ZUvMvnF+NLX3gqxiqHKmtb6Skn1YX6dpvNWF9ZEb0MR0Wd2oHS09sX1BFVytV4sNSKb71xPXZFh9DMkeKB4wFwqrgg6Ui4GUDNzl2G49zxRDUcSnyuWXvYnbzH8Xwij7zNcgd++i6/z+K43nmYrn7O7rnxu4+kQdAgcCx0wC0CR3jCE98+6wl9H/H3FPB3PiJ4/sjcCUx+ZkcNyS8XMqLckHEc5f/d/+xv/k+uvfjS356fn//KaKUSJamwR/RSEEKtZoIvSV0frVdtiyNAhJroiQgPRDmYSGOnptx7tlp70ZNGM6S0Q+qJwbTVXChMjJIETuZFKPRQYIxmcDxH5Pq4h83TO8FloZK/S2H9e+XBL1VTd7pNDZU1tC/ZfRZKj+KwLNjPhoX00gwcTkaE5S6/Jw7wpcTc92TW7O02YrRaczhvTqZMDCthg9ahFwgZnrFD1Ivpnh/3mVe1EO6Hyhvek/IiGIkvIa5qFkqDMYy2qLhoCQgGNCBFioNeMtXQOESo0oDA31Hs7W0LTgkq3X/Uub6Eq7zERDwTrjyUJz8/C5A7D5Ziu9ESvArAKbKS+FoQcFOT9ajXimKsjvPKXlqro/4dCZ1uBy2sbC2O8TKKHhTM9dGKrInd2G12hB2lk6CywKEcmJC89PyJTjAAum8znyojR1ru8+ePOsOp17o67Ym87PK0xJO3xpU54vaveTiXE3H6Lss/r0Uew9HxJ9JjdopeXtTNX4vRysUoV38YzeZ2ivBH4/4AbP5ILufKXNgwelL8N//if/vyn/njf+ofjtZHF/UcRZlBBQmbar0e43NzMTY3b6GzsrwWO7s7UavXrDqurkmbkU1ero+aCcDJsITLvgj40Y0bMdDbd14Il5I0nQH1yjCQlXQIRH5Q+Q7KrOocMlgsU6skUyB194BiR1vi3NgnvAnX4b48wSn/DHVWTxP7KoHCSO8Y2b3h1zsCieILcTCVJBBJ73gpTWKaLL3uUz5ZGp7l97Z2Ykfa3ukzZ9QDp4Fl4tEA5OUxEAntVKhEt5gMjWDIcBhSl5feKyUmiGDxwLiYUgSXaSVoSNKOhM9hMTdjNwdN9ZjyjBehBRz20J7IJ9UDk4vxlKWl2xKK68oeQZTe4cG/BaBNOQOh8CQC6WjQLvhRmWb7ML7x2g/i7vJGdJGKxFcewI5mN1mrxBdevBznTo+qzF0Fqh30kgFWNLQDmYRbqyvRFG1N1idVh5LHzMDVkMz2anUk3vxgNV7/cDma1IdJCOiHMtCmKA+bUH92wkuGuORcH7mTYR91eRw500J2/zF3Mq/8nquecxrKr46Tv7dPj77nIk8M04tgRrvZl6ZzUruxhpNfyTvLg84G5/Y/jLvqMP7u0fL6f8SrzH8m9wdg6lM510seasgFDVpN6X//v/jf/o0rl6/892uynwsIB/UelZERCY6CnjF3itJcyjE6MR0PHz6Kza0tMU94RmR3ZysajV3RfjFaHWkzIiDaurm3K6JR7yUEmaHEBKVKNQrlinpoYYNwyESRhwtD0enKTGu1FKcSZc9uSWUXUUJwuTMjnLwH+VmDpsblLaRHY59AF+8yR7B7cv4cPU8jmGxbK181FdkSl3zpTZKIAIEQFUhMBIlH80kE5ij9K716r9mKTQnp6enpGB4tR1cMPEQGkIMi2jwRcSVspHER/TM8iQgTU+omK0cmCF7CZgCBAxwwr9IA66HqRvwjaTfRkmBoKX+1y6CEAGmLtKcY+IAxNqVGs7l/50O146r5FQwn3ELgVER5I/iEDPCGxpSEEHArjrUrxqUH4jdffS3urmyGqCAjd5hD8Cl+TTT00nOX4vKFSb3bSe+E1xy3R+qYdjfXJKC3Yrw2IdopIH5VhohV2m+5XIil9XZ88/u3YrOtukoLQisWAPI0mPLJOjBrvbqFQfUAIMeOxiEMnzdU7k48uz2ze7v83ZPS9V0KT5pwwqPpM09jfMpxT9gJ139S+P4JgYPLhY6fScsfeauuUA24Rqsid11/92hl/U+QTJ4g/H8t9ziEP5pL3HKs1eQmVOX/8r/5W//w1Ozcl8Ymx2wyFavVmD41FyU16NrycrQbDdn5sitFwMw0IRC6MpNa7U7sStDY7lRPNDo+Hs1Oz8y0t8dMhcImZZJJyDT2mkLgoTQXFTlcyMwAOqHBKIpoUOk3N1akFY7G+NSMtSEYyDVWPJCbu7wRT4bl7qPxPsmldzRQalDLKTnCc49gyV3SKjKBo7JhIoDzvW6t3p4oLmUvQaHwA5lUq/cexIi0vpnzp6MtQnJa4kBEqifaglhWj/vurcgz5csYTEECJF0RMIx50JwkTzABr/KhNggdcagNU4CQ1nEgoXPYQcipDhI0jKcVqxUTNZL1oN2Mux+8Hdurj2zZUncIO+GIQlxCInY5Bv09fmMhlGBHZDQlMH79974dK7ttxVEiNfCANR2lV5qyyn7h2ctx+fKs4m+raIkl1afAALBwRd2b6rx2VlejXlHHN1R0uV3lOyQaqYju2r2j+NZrN+LBRjN6hREPmuMGqLeKTEhDULgifoejffzM+xMur9NHnYWEXJ6DnzO8QAvkY/zIH+dI7H4Ke9PRiTL7OHW643BciqdwtFOVs696J1qgPpSt/+6YiAZuBX9Cb2ImXJavcrpzeDjwJ2N19Rah8k+u6B/iHofwR3OJSjPzSb78Z3/+Fy7/yZ/66b81O33qS2VpM6WRchRq1RifnYnF8+elInfi/o2b0WvsufehV0PQDMjM6hxI7VMjo/51FY91IRPTU+qPBtRTbken3ZJ5tBc7vd2YP3chhkZqaTxBCEmzRakXLshs2t3aiI21ZWlSwzE7fzpK1Xr0rCLnFeaOdOmea96GKSx3eZyMGPru+D5vVN47DiYEjigOyx/8aABIkdIhdBAwNCioTCST3iVHGmeL188mS6cTK7fvekZq4cK5OFLYQZ/QmQJl2hlTUsR01DWRIVSGxaCDMiuGh0bEmCW9pwnxyjnvxQ2B4EbcZFrOodpIHK9gPXfFeshtigPv4LxSlvlbU1asWJKYazXjg9dfi40Ht9UTgYMkbCB6M6SKoAScw/SeEF/9jLA8knbajd/49nfj0c6eggWbXtPWCCPgGhLNPH35fLxw9VyUhpt6r84JAYqUUw9Eud1mI7ZWlqMsYVKUMAG30JheyrwvRmV0NF5/+168dX059kg7UtE7pUVQC+kWBplAAOTUxrqXz2cPuebtT/79OLnTc3/cznGycOM6u/DeiOGaHNofbec3TkT7JBhyGunfczVeFDvLw50Wr7L7tBwhFUdc8O0BY9okC/P6LuVHPhZOJCZvcHB0dEdp/u1Y2fhthdLL/cgO+vhRHfDmlJqbUJVf+BM///Sf+uN//G9NjNW/VFCDD6uXGZYgKYkYIchDMcVusxmrjx5FZ3dXQqUlxuhFWyZPWwTa7jS9lqYrdXyfqXDdb0urWd9cif2DjhDRUw17XgtSLFclQETYPSiQAUwhRsTW2lmXBnVHavSS1P1OjNWrnsplwuFAiKXRsS5sejksNWZ6TmH9ez3kafBmGj27IU540uiS4iivjGfSO9Jn/jh+diXcafVM/H4c0qtsxkeI4/xgQsWBJIT9Hov71jaiLAYqSLCjvRlWxUPrs4lywLok4QzGyTqjgQFpNoOKPzCiMJkXCt5XOftOh0w5LvPAMKrsfb0TsvdlQqHVQMFoSdaKRISDIzKNpWUy1sa6PAQQmsXa0sPY3VhTBgi9HLbsXhW2V5g1G65ZGBXdV3rq2Wh14vrde7ErLTdvi5QeXAhGaXo1mcpT0+MSHgoXPYFA3rvdKFPCt8F6Id2zBokwmwoCljYdks1HZ/RodTuaCjtUvRK8wEqcvMy8fVJYnj+m68nZH1+pi9Kn+iWf52MBjqdViJd5vSHEcKJR9tOTBrqiznke/ffwPGGKl5XvfDPvyYOsfHdIZOQUcggzweH0hAjfaYAf9v64Y7JBuY4r0s9EtfxD9QZ3slc/kksi80dzQEQ6zCiEjQzfqP3cz/7sf1KvVr5Y0Fs6GFb2Mkg7LIKksluyo5cfPoodmVPbe41oddsSQA3B3fR0OGtHsP173ZYq1ovSaCEqY0VpJ0PSgPTuqBWDxYGojo16+vVQcYYK+zE82I3W1lI8vP7DWLr1dvR2V6Ki+CWmwtW7J8YDuYIpc9xmaO43KBSehzmce9Xl2Cfp71kvPeO9RiN/dpoUz9xiFNEXy8OcA2nBHWFck3aRPyudYuY+MVT+jFM8aR/0Uox7w2iyOT3bRwm8p2xFyupJX6XwlLHuGJ/BjCrLV5UVAkd4JV/qL8nD+Iw99xCnmPBoH688e/K6DmRaxqHeUUfWQg0PS1MSbFK3kS0STjC52of0xnvyOGa2DJnS5toUr3LTkjS0R3pPzBwPfqu/VEu9dD50NvsIQ3k0Hwt2xUuaHfUgL2l2BbQ53iuMAvs9P0x5EKO1kgWPYpiZiWOtISvb4Mvn91z7LofV8ck61ZG0vLN3BplzweBdV+GM9UypHVSW7pO2rnekp7qkpWfI8jA+XQI4O/bGoaKg9SI3+p5EwCQ48rbAJ1wozL0EMGVlK3oex4668WO8zjQzcFb+/xEzMxd4myJ9ege0P4rLa5iP2VjY/B/+53/zvxir1q4BEki0ba9eUP2NzKQjj82sPlqNnY2dKKlXRuvpKs4QZpdUWqYj6Rl63a6IpyvBMhTlsUqUJHCGq4PRPmxKSxqO+lRdZpKI5aAZ+83V2F29GUu335Tq/kEMdHdidOQoaiPSrrxydjhGqixUg7mEIiMO/Bml8n+46yNd7nGiUv5ZI6ZnTBU1hp5N2PZy4EHh+kcsea5J+KQw0pMPYVmDu8iUrwlI7xlvKQ5L+Crd3sZ2PJQ51ZKWg0nJIDwkeKi0lEv8BNZxXmkgtWifDwqTNx0cgkTSXEJFBChzKTI/IKvGzKBH5RjDgnEQgaNGPejux35bnYA0kF6rHQetXhzq+UiayJHuBzoy4YSAhHE5AWIizn5+k+HOOANQwS8o1VklAYyzANG7vMmIm1Ll+QxGU1pzs8lK7aJID/yn97TzgISIF0fSKYi+HnOKK51AwvEgRkRvpyarUVK8AaSmMkHw5eD7msHbvwJXdvW9wqEDGBmX18+O+5PpfZ+ux9Pifusw1xMPPNCZ6pCV1n+Xx0s0mrBBmP1HneI43sn3WXmJPpUXD84qeyHnsrJ7XCpbNDAwcG5g4PDrMVNH6EDYn9r9KJGJi4diMaWY9qn8zf/gf/o/npiavEZPgSYjZdgmTFNEOSgbuSmCXFtb9zJ4VN5WAwLpxN6eNBb1PFbHhdgOgkaCZ2x6Nkq1Suy2G/Fw5UGsbyzJ9h6ISq0Y3W4jdtaXJGjuR3PjQbS3HkV0JMSkTZWGDqPgxX1ihMNuHIJI9b6HYhRrFIIptQ03QiPe6Ew+4Tl7zt4dj2kQlpIC49HBQDQbrdhc34zlB0uxubKBbSJtS6hx3kqXGkZpIKgkDExcCj+pBeWNyqJF9iMx3V8WTiqlEfaRRQUtQnhtb27Ggxs3YunOXWs29clJaY/CnwQ4JpEhFYBJvabXSr05MHt7hj3NBnx6Tw9HQ3mbgoKwRix4kkewDEoYDdKBKPch1QnBYwFEctX3AAHTFq6b7TiUADySP1T7HuiKBpZWOOd15ZKeVULGmMrsRDjxCc9nR/YlcABPICgS+OSae+UjusGExBNIMOhPZRIEsPoTLbC1A2QkxhO+WaOlZPvq4Uul4ZieHI2imBu8kI6kRM3b0c55pluXn93iuE/Mn645g+d1S5lljvvc+1meAvHuqrgmHKQCE53g8jJwx+WlWP2b9JDlwr8UzzmdhEmu/55nBNyT3qdbl5cWCfrvnMTAbyoY0sN/Kkc3+2mcYZUnfl+z+e/+pb/2s88/8+x/RCMPl9IAHAw1yOCcemXWx+wiYPba2UrHfe/F2d1tRFFaztTcrAeS6a2ZpqyMj0V9ejr2ZS+urS97bcXw4H50Onuxu70hYbUd3Tb7d0TY+3vYFl55LGkrApL5xr4hMe5AsRzV8VlpReOCWuq0mCX1EDnmMkT2w4591jbKU9UlnhBvVtM9wgb4WRU9IoEwOTEZ9WrNe466nY40qrIbylm4KBoutYUbEJ/1Wrxj/xIzKkU0HjFoW7hqbGzH1upabC6txMaj5Vi+dy9WHzyKXZmkrIVZWFiIxdOnnQ+zfOC8B5NY0CVCFzvrmgjXvbzHbtBwJHCIirkjM+SwixmluOZqQSRisrDK7gUpNSebxA8QG+GK46l21HHu1bkcsPdNODgUfg7UydBeXXUaYCOj3cedA5PPUZMK0v9D1KuBaCive0ur6rwwjx1BwQl/FtrSRtBIJifqMTUl2ttvKznAp9bmH+MjTNcfSnseET16waLxj7BJiyOZ1h8aKsTy2q7KVJ5qZ8rPenPHfeya3z/J5e9PxM+Z1y5n7pNh3BIEruyTS1HoLJUme05heYwnuDxfXVP87DnLo58XPnuX1zO9yRxp+ZcFZrmkG96l/MdtUuy12Qz6qdynFTjEo5UQNtZs5Gv/nX/9l/7XheHheeAti/HGJCxKujLA1xRTMv1IJ9oVwXQgGv2YuaqLUSdmZqJUH4+uCLYttbiodMVaLYZ0HSpXlJb0LXW06j31Q4DtqSftKDwtz2f/jwSdTCeYah+CLFRlis3F2Mw5aUkzEj4lxQVDOUIT2h5DrFzeCMkdE4iRmqUZErOjlu/u7ERF8JUkcBjrKKp8pu3pZcmfNUe2j/O0zltXIckqsn5pId2wd3avPlyOrfX1aEvjg/kRKuRdlTlYG63HxNRUzJyai9n5hZgQfousOVLeHZhbObMFBIFDMWgGSVoIEvnBQa5pfQ0CBzv8kPEOCYjDruIx6K4GYsYJD2IQLGRGXizuo/bGgIVaegch8IZ6gyPquy+GhrGZfTzUdW93QyYyWzAwZYCDpAhE8JSyOukMOu/5KQ7mCYPGN+8/jBazbpRoHGalEx+tRZ3Y6cXZGB8XWR60FY9JhAQXggPYGTgG1yUEjnCfm8MMmjLOyOwmSzbWt/ZifUedGQStOEkTpTiu6d4wcJ85v1aplIlim+L4lVxWSwObxTUpAp+D0rtUeV6ksBMOXBCcv+Ji2etnsJKy8KPL951cKtPOkfSvHzF3WRyVn4YaTrh+PMJTOuNMv/xV1gecj0rhV6LZYUXyRzL5uPs0Aodq4DGl+oPE/+H/6N//92anp/8VGs+2sBp/r9mKPfXSu62mV/mWqxUv5KNj9DELArggMwpzZxCGFdNt78rUgmnLIzIRJMcsQPRejLunHrIjlf3ChafihZe/GjOLF6MmgTJcENORKYODELtqfkrvZhauRHF0Ng6GyuKl40HarCWMsNy5jTN3kojSFWL0o2Em+ZAIFROqLIGJGch+psb2bmysrHoWxyq6fgX2bxk2Gof/WdkZoyC4aFsEzfqjFfW6pZidW4j6uDqLsVEJbAkzCZWizCXWt6AlghNvO1B65ILxiYYh0IiDALbTC7Sb1O6853gKZpSEU8HhQVkJGTQbCxtpNqyotZYiPLL2BK2BhZVJAOmf7nmXFlsSB3SISYUztAUvOOQda3AkaDhCgoFXhE23u6esGckTKIqXBE7y4JWkJ98Btmd/LAgGYls4vv3wUbSliaDh8MsSpAsJFLcmbXl6akL1RDDJlEOwm7OJJREk2NrSQtGiEQy4QVVEre53bK1hP9jGZiM2tveih0acpyd+3zupbsk/g8bhgoMnB8CQ3FBH/QkW32fPyRGHsHQvYDL6SK4fTQ7+UuUd27TpG7+SS3n4EXjyshQ/wcd7ecOX4iZ40yUPSi5/n3m7x8OcJgvzfQoYE65fib3W3+VB7rFcP+o+rcAhXm5KcbjI6F/9xV/6v7lA3ooYDujZTBhHVlGLBdnNakzMD1b9sgakVGRKdtCzCh3UcKUrSiANyhzzEQEM8KnxmVodZvyiMhr77aPY2ZBWwxjD4ZCilGWGFGRNdaLXoUcT0RdrMs/OSxuSoDkaEmOmcZvU8ImYc6I2YZ9wbsSPODdWHq6LVXgx5u7WdozV68ERDmzRqJWrJthUjLQWhXHEQ5r5UiBMQl78sjz5NaQl7WzvSHuZienZGS9+FCuLOWG2xHSWA9wbBgNhYICFMnsyYRBy4JYxHMs4laoc5JEb5EiZ4IyzetBu9E4CgVM6PDiiTsILvzBhWGuDsAESelWXrDhoGw4DGJ7lBU6accIpppjeszuCgzQQerO1He1OQ0JK+RJ6Au85bglJwYKLG9+Dg7Qwb3VrJz68d19tmnDJe6d1epVCeb1ujNdHY3p6QnSntIeMBUoYyuca5aFoc1+0AgaHgVvJEfzM+HXYg4WGozZlY+ojmVV7DJzrvSOCd4rDGb4nuH64InKPz9srp0OeszqkDNP7dMWlTHIaecwR5jpzz5/+5bRFuJKmbHlD/WgB4meel8TXO379cHsc+WTwkh84QtBl721inohLOcfP3B2di3LpnrSc1/WYKvIJ7g8TOORKybl2Y1Pqf/hv/du/PDc9+8c8mpdnDxBqYBbsQaxsmmOTYae5J/VfgkHE2sPEEsGb+CFeKql0DC6rK7Y9rS7Tg4GH6mUGhotRG59S71OSJrEU7//wez5uYHNlOdqthvJRz8RYysxilEankgk1UFBZSutxG9xx/U9iot9YmcsZ4mRYulWdpGFgLnRl0o2wCVCChbowbsPxDDROUWGM8fDO4w3OP2kBZAOsEHlTwmZzbSPmZ0/F2MSUXmQCQ5ESqxJbV6XD54SABx5UbNYotSXIGWAG6n1rIuldqkXKhfK8EE6e6nnWJxM2A3QOFjYKQKMww5NPupIXAkiJnCPjN2g5HEFh3DkQD5Ors3FeCQ7CW9JOW012eSvvhEg77i34M0hPvLLLVxuDy00J5fur69Gx8ASPiuxk4Ef3pFW7FIT/ianJqNXU/vstpRWuFYYH72iAjDEx7c+YGcmAAWGda1SsHRtRx7e925FmxZov8oc+KS7V1/UAP7gs3NeTTu+NnxM+hadLyiPd22Xv83j8z1IYRpy1HJxe8C4FQxvgkvCsLN3zrLt+fjhoKGk/fvAldQ64E/Hk4T1fCfC/4/c455vnzYX41DmOJiRw/vP04rEaPub+MIHD+3xW6li7+XN//j+WiVEzQrJC3avofl8E0NmTkGk31cCo04oj4oVgmN5ljIOpTBb7IZBIA5OiHXAMgBlNsWEdpnohrH31QuvLd6LC2pqeiLhD3i0ht+dZsF2py7u7TZXJSkqQy1RxJpWNnKxhDGzuKOXkM1Effya+B4q7HDrVi30RbUkaGRscCWflKgeAcQAVWgSHWqHhUCaaBYLIhCDPArptaUhb8lNT0xI24+J7NBlqqnIgCkr0Nf2yEP9wkAiLvbx8QPCkc4Ry1pVTtHz8AzcoTdD5ClY0PtbKQGj54C9ajaeB5cE4SEolKU8LDxNSgoM/BqC5yQpEMLAx9EAC0APICqc91Tixt7clDWePB8fFpTYgJN1APzl+EnPJ68pcJ4JtbbsRNx+uSHNVuQhxQwMgeCCRx5xVdSdnJqXpqD88bNncs7BXvZ1GdfHaJTq7HDfKA8FEPkyND+ueEyQbjV5s7LYs5ExCCvfPFaNopaN8gZpwkWDOXvavxDvpnIfipXGeLA1XouVR83z62aV8nFfunS69Sw7eAqN5fvLEocNwWJbuhOPJQVn89Fb3WXzyS3mkd5lASWUK/hRG/nK0C0kPB6TlFL8RrQ4nCxLyRJew/2TnfOWJg8BBwxn57/3Vf+PPqcc/5WlNACGGCmf5+778wT5L6dWA6l0RIuVKNYoyGSCjtlcRt2N8Yixq9ariKb4E1P6ewkUQHPTUbnc9+3IEYegPBjqQPdXrNa0yj9ZLUa3JnBllYLUik2Q2Tp87531XjHWYiRnbkd1AmRBy3lOcdGm6GsykakKgGVrlqXK6h2jRYvY7PYUqDu2gStPMPfXqiAtmxthewJgUU7msdWGJQKfdCfaMtZR+h2UBIuJZaTY1mWVtET/bgwyZrwlGrs6TsCw8wZkcWgrCBu2F98TFgac0dkQcCREaRo82K3RvFPCsRGZVvYa0jl0WQTlaDZK3maQ2pZ3y4yes+Qi/h4dqNwkafFowSJqETRztnzMm+PdAuq78ciY6ZhpcKpsxGMdTXUg/og7KmzWzn+tln1KRjvjMHhIEDwEHLi+TaXG0VI5uxRxF88HRRkmQoFGnlq+LrmplljdQ3/SOvyzLBFv24HtucpgI55o56MRx4BVDr/fOl3gKyuL2ccGVXxZOPNKmeqR05OlOxFESjpwOn6XJ8847PFwKyuLIATev8ud+PKcnvxRGuaZDPPyoPNGCvOiVSMQnM7uBv8a/zD/RJcw/2eUJkfMIHMZwSucWFn8hFcArEZKYCGFjIhdigAPTiIV3HBDFGA2mEWZTYXhAmshONBs7Ma53E5MSEsqHsZ/eTjP2fVYuTExWVCS9QxvCBmdQc3B4kOU1Ih4Jp17Lg9Gj9bE4NXc6pmZPR6U+pThMpGUazsc8VaYh8O7CVAuF6/k4DjWD/OSNVIUKHog/JziCSYM55P1gMJjqzNhUlzVIEkIIXPIbVt2ZmZuSsBlhW4bycuPRWEKYG9ZlJp+QyA0kmv1oeP0QNphzRQbdM1hpdL9HSJBnHqYf5TtIuOSnWrs86u9y+MMrfT5onMZwlMh5QvCcuSztEi+tcv+AGalOHKrzOFS7HHbbSidt1nGOmctEnIHIjcslIAPR7/su4YB2p+nxKBkoTjjq4LSPpaFaA+oQWh4UZhyRXe9gKncuw4mzK2H8/OxH9VNop5j8nZieKseYTLNh4wKcEI30CZvOBy+XJfdzqmsKx/mdynMI4XnkvhDL46b2cbtl8CX6SnnaOzRzeuZ93xOW3afXKXZ+5V3SRniffEpFGl6ntHhSOFXKqg8qzvkRTvs6oe65nnQD8VP6nzPSE53J+hMciXifm1TWcMbqoy/m6qUBFQAWOlzlDYv+IQg66t3pXWA4H7QthqyUhi1w1laWDDDHRjAAa0kt6uJYTFOZCIAwZoesYUjwdCWMUP7HZ07F7OnzYtpi7DVacf/eXZkq60m7EvMnhAE6wuTj3sJFPq3tSNVM94TLFMoEUe6LzKypfDb7ec+KCJu1KJKfbsy0j0UNJiHDlHl+Ah4zRKTBjESVx3w6YKRSpon5iDLlaWoLQAlqcNfLxobQkDijGG88q3dm7xkE4/EHfsqCuRmxh+/zYTWyTqSaiII05O0gcG2CVAxHToIlMRiQpYFi5h8RQoQhbA6tzcg0AcdoPmrfIwbNyZfcnKfu9cdREAhdYHC5Wfn2RCAkS5dfSY/mBmxePyN4nJnf8Y/HjDH4h7AWLvclJFvqrNhbZ5MpLyfzaDfMLB4pb+JygBt4wnHJz3CGjkvFoahL4IzIvPdxppQPTlxuhlHyzdJm2TgsAZU5nrkoKMGep8YDI6JfdTUNEDHF4dHXrIw8Cbhx5+ewdM2FipP6Tk5hvje8enSnIg885Gm49C7PK3POP3ufOo3c5XXWP+gDOqc3yB3l9cscOBsTY/8GoTw+ycFRT3IkwMN5CBy0m+K/+9f+2r+a28B5lggZsAThmngRFHpmGTyDqi0xCAchqQtxu9HHsu6BcYg2e6iwrZWuwKBxRiwwFtPsRo6I1hsU1aNz0j4aRBTKsXDhubjw7I9HZXw+NrYaHhuhdx5KQAgkmDE10se8oHAfnt27Mn6HQMrCrQGICJUd2zFYS4RAYAFjZ6/pdTNb65uxs7VlFR2kp/1gEg6CnWX/TfW6+6oL9UikCyOpLOOLMhR4wrlXV1rSeCxM2sOeymJTK6lbbaaa2z6onMFVhDqMeexShmAANIA+E4pv/Mr1tIdZufKCNsy8TSO82msAzS2fwdJzmi4X5vR+AEHjtk8Zu2Td2wwTTGi8sAy/nLhzgs7vH3fpHT/uLUzZNW7C4j3/gJm3ydFE1IPnNmu91CHRbgj/k/l71k9XNE5oLJkp6rwEJ7CyFocwr6WSnx6rxmhZJO/6ZXUENq4CIEFywuVlZe/7zuny11kcXB5frh87y9fRsvdJCBBHb/r5ZhSbP2dxncyPCYPET89+0J9olA5AHrbPkh3nq4BUHteUjx33XMFFBkee1I/ZbV6M2uuv6j8tk796zGXS42OOyLzLBY5NqrmZ2ZcNUJ5Mpbhn9i9dcYTBhDRgc7cR7Z1dMaiYtMn0NpPWMoukRSCI2IvTlckEAQwXmOJW3hCACA5ThfGR8ZnZOCWNpnU4JMLaj43t3Wggp0oTMX322Th96SXFLcba2o6YVEyi/IHSyM/8SZc1Wboa4Vl1M2SeDCctGhqmU0+a1winwqleIyOlqFQrsvnHpAElDY6xKnrlvWbTgpbBy2EaWJmmfJMzD2Vh1kjwundZaIE1EfzoaNTHxmJ8aiKq9Zrq3ZY5uq0y0gFmjJeluqV0wJp8lpd+MC1w4y3cGF1Fi4JJ/awWy4RlSgkDYkrIw+wQGfe6glEDrWsyvbLejmCSGhClV3wLGz2nd7zVf8rIvLMijVyCPSXnHc8IUaIlLSflRSKnyfOg58aro6LzgB1oH9rR8ZSGZORBp0gnh8nLLngi2ATNfjhrY0JKTzQ5Wi2poy6LRhFAiKoUK83kCQ7KP+my51Q38tf1ZByFUYdU0rE7DktxSZpcokPg5g33XB1LD06Xp1U5lHsSpo/Cd9zRyukVr1NeDknxM88vCaeMx/PI2TW1Bc/pX4KFOwcQ75xfZDE+6rJcP+aIzDt8LnAK9bHxl1BLTbiDCrYXKQpAem7WkVAxWN4N6y5bDS7m2BfDeHGYwhn0wlzi5ylVqescuCUWQtVxLwSyfV4OZpLKmZg7H+Pzl6Mjy+7waNhZd6RCdySEiqPTMbt4wefqcFRpT+U8hkSun+CUTTJFUnN8LK7ZVkRdKJa9BaOItiUYW9JkGJcaqfNZGwkAiEN4KVWrURsfi7HpKR9KlWtNWFL2AO58jxvP9yoXOFrSZhBYVvvFFL39Xmxtb3nsq1qtRXW07iU04Dv9ckfDIzASAbCGB5KkXhRJL+/Ixgnl5fcWJSmmNSZplwzmM8Bqn8bnLEQQcnrXZ1ZVCOszy/I43OyPS0SeUPqRduCFALPgzfCQHNhiYaE6JNWdMSPVxvCSu50FJrHIT1700pSA325Km4ZceQceHFm417PHrHSlE+P4i2T+K44yFthSpEVTiksnybe8amV1ILlZReFkloHvmcGsDJxncXSLlmSICM/e9a+5Uzp7gh+LR8rEctau8/ssjvcw4bl3dPLRDZ5nhT+JzlN6CU2EJ6s53WlkLo9vLRFcyKtYtyN1cUGZ17/0rH94mtjZCbek83vofPCsestP3ElOrT7q8ohcT2o4hVK1PjswVBTDsUq4EIcIBgHtHaf05OzVYZGZevsDEYyUGSOGbQk+7R9B1UcUV4GZNdJwsRhFmQqsUJZK4TywcWlv0YDyKUR9YlZl18SUSdgkRDGArLoPDMfo+HSMVOtmtoyv7U7c/sgOoqaP41ydFhqahFm5Vgs2WTfa7ejI1HB5imOaUAqELQKIq2mVevqa4uX3uXNDU5JwwqJJOGBzfS0aO9seN8GEqZUrUZXmA7En4aEMwC1XZ9L/Z0eeMFUuuCEiO6ILb07HfUaAhoG2UCVsFmUIJMwdhurN9LH3YWXv0mxJBodowUxNq4kWGJdzWCrE8V0GsNul8GOIeZ889fPYjLULuawMC0e84iSwU76MUzBeiPkJaHkeFipukQQrNEZnRr65yZ7jiazIh2fGDWcmpF1WShayzlQu/ZcDFgrh6kddIW0/ZY6HHG7fZm8py22R2sPRyEu551Gcd7rxn2MpjDyy5iIRmWYPn+Cc5vg+dymMvFPY8Zvk8tePuywjEvOXeVyiZeFSP9Pm8MB5v+gnOnafJHAIx+cCZ/iLr3xxcbhci2Ex9IDMiiH1+EwXHUmwIDI8COfBOami5WoURireyVwcqXp/1ZDCma1CMAkNSkeCJFnpofiAXUEaAVsc+MTLoMyrQUZl1fjkfyCCGRmbjvnzz8ZW6yg2dqUFIIkzIrRWpWuhpHIlEBP4J+prDEEVXCk3+WPMoVWpLGHPvZ7AcntAH5J45Yq0Fd03d/dMmLX6mDdO+ngIwe8eD4JVVjaTdG+ByP2J8gg3UxgoylAo73WF8Mmboy8Z6CQWi9JYpc0h8jQm8XJn8EiH11MqK3lVKpUD01lzgcHkeS9mZjW34XLdFVtxLRy4kvGJspLQUR4WOpkpl0p0HdHs1JuILgoxzJEjEo50Qggcx8mc053wj7v0nAstXqd1NJl6D5zy6cIVLTnd016YU3ttacPq2FiWQPpUBAPRhJGvchNcmL3me8fJYSHPhAs00fHaSEyOjvAdRZDs91mGjznql3ArfDAUgBZBBull8lzypK6eHuR9qL+rmJ7BKZqIw1Mj6J424pl6Ekb8Y1h15yuO93m4XT+OHGmphzyaMzklPOotyMifsyK4T3QE1SaXvZLTu+zOsAGv0asrz8MDnzhblVrhyY7IvMcPnXvqmQV1sRESJEP25SiNjcWghMS+CO4AQYJX45r5lYy9UcXKqDUidpCLa+TVg6MliShy4vLydwg0I9I+o/KzKsig35G3/1QnZqTJzMqkAWkJYRZ6qOAqM52JkoSQmUlXD5Rx5VlpUrvljZZ5X7L39oIDotY9g5AcBVEdrUZ7t+HNj8RMMKb8UrNk6Xyf0hsWvPKmWR3PDIQnfqqny5a3dqRXoxPj4WM7JWyoOwOceZycAXNhcdKZaLJ4JmHl5zL1Z01LxMEnbQ8lzLmyFuhAcRHqWYUsYPrjFcrThAwM6u3RDLyqmPcQF4IL/EpAskWDT/oUJDAr0gipo/d8ZXngcvhO+uR0D85SNIUrX6Xh0VAk6gckO3I1Pg0HE5uH0e52vUkYbVoZGMVEBwfoSuAL3LHymnokLSe1CtccHsz7UmEopsYqUeZrH0pP/fug8tx/SHDz3yaFC83gJUqSiroBTq4OtD/u2BTWr5C848grvh8VDibyLElEOv5ZO8vc4/h83Bm+dJP5LO/MZW9TOHnkj/o5XgLUYflLtwsewMBBRtMD7m2f7Kj5k1yWk9/T1Q7NXjw/NzglATM+GkcTdXUB9Riqj4fUlzgslGIg02COCvIyb9B0ShVpQwgX+UFpREMMrpb4cgN7qiCKJAg6vX35rpnKOBeDc/qZtY1DGJZKCxz+JJTGJ6Zls7MeBIYymdJ8yjPFS4wIqlL+TkheRkzuj9Ftwu4j86QTDESVQxCM1EdF0J3Yb/FhOEpKeeeN1W8OlZnCssQ4w5Ti9EvKovg5j6547ohoOMxKma7UwXn24yTPhf+YCTmh9evBe4X1y1KA80BYISQKwj/mmxcsgjPKhKjlFdf4liM/32X5ul66pbiEToVkeaa1SAWfBMjnfxxJ7iRu8/ucORLctI2D5RKcPHq2KQtDSPfj6z1BuUthrEg/CDb78p78KMsmZSZM2LyJR2tgtjHNZimeiM7aJfnI+V4iqlouRFUdTdoCYq5P8GfxcDlMfdrS1eMajqK4uUDgmbQqEzmtGI5nAtNzSqsLxZgJUt5+o/axVqOfhSZxM9ePQ7j8SfziwGAOGpfsbfo7Ed8uT5v9e+x9ll+KI5+ykFe7ZHyQ4ijN4WE+cPwxR8xPciTIcpK8GK0NjEyOx8jcTIzMzsTw+Fgcjcp8mZyK6tzpqM+flrYzFgMjNTHmZBTLo9ZqOAWfHc+YVAWZWiWFD0lAoekw9wFhMhbECl2rusI2zJ16dVXNlYDYrHvq/ZGPbaBynVZaXerl4hC9wpKGJILLn/mRh/MRMnjWOxO1WiIRCnHxRmVqlP49cULaVfpCBPCxCBFCAtXkm3oE8smv6dYXPfcbLrvHJVrjWQygsgllcNM6lddoCB79N6zuJXW1aYAQhWl01Tt2Ovs9BJnln8PvC/Vyej84XfIKQKMU/hFs3D+Ow5RBlo3xjrPpwE0Gj+OZIUiTaZhZOf70jO7T7u0sv+yaO2eb/pnRwa+dggj1OJHT64F/eXrajnvDnODuSZvyMShEI7pu8qu3OyAQCzKBFdjuMSFxYFOMSQb2+FEgs6uAwyxgrVKKekXmPTARKJ/yQ1DpPoMFOA2a4Ewikri51EjPQOL2IX8ik58zS4mdFx58JomUyvBNooucFq1Fk21OI6STs7ZDBLljQUIO5JGS5MLOz+SfpbUzDAmXx5p68v4JdteBaI5PNtADwhrBlq5KfZbXKcbjjlw/6vJIXHlvPzE9eQrCsmoqIh0erUVRKn91dipG52djZHo6qqcXFTYuoTMiM2vIflj2PEd9Wqvx0RTqURFAFQmfyYkocSzDqVnnZfVeSLNURtRTCX6Pgc3UOVsm+J51Yr4EotGYvJGau36o/kBWViXSGbnyEG0/jxNxfJ8EAlpHoVyWOTcRze3tONzbM5+Rbe5piCc52v6xhrWjJIjo+B5Hc5ER4daugBkBobqaifEK5rS9A4757HS97eKAIyeEQM4dZh3UMFom7aR0SmnmFzs5Px+7qXCP46DlsIJaHsGfZkgywta/BB8hJD1RB8OFMACuRIgmPgRSTviKntpOcYl/wuPMFMRVSpeltLQ+7Ud6zKT0NuGJvAyRBQBef8CsejJ7ygD+TqOZNF9ekhEJyacPU2Im6t+SadxTGFZfLlAxx9IJgYdRGinE1LjMQ1AnLdxFkmUWN6dR11NoS9DzX2VQRVeTBKTxxT6H46RzeN/xHublPstIGaaiEq5z+uR63HHK612OX5zvVJ7xKxz0ca4r8fxMfP0ZBsL6eSsvfn5x0qV36UJ65c3V5aiMlIC3H3Pk/CSX5WhPnMH91ra6kKYId98oRfBwwj0DtSxL68J9sneHxqsxJM1nvyD7XWGDsoXhTOMDxsYX1aijMq0mpO1MSysaq8a+wroC2D0cSHCC5Ki0r0akymNmSMxVlJkG4eDS+Jubw+NwQ3rmnpCkApH2cZ83nvNXPSxcMuYB8W4QfN5z6b5SrXlrAWuIWAhHz+O8Mq0kPad7l8078tOVcMrJISUGwowyELaMQ7n8LDZrlci32+WQso7P31l7tBJrD5ajsyuzThJpYEgqP4PkPmxM5qmEUFPvWjtNNQqbEtOmWUU8hkNXyuGTMxy1cSTGihJmL+bvsSmU46HvU+iJe25dCweZzPSP2SwvooMf9csZNJWfnBkA7/vs+UQ4M0nJxCNj0uUFcJuwm+g65Yvnu0vMVLEfj0zTCniLBaeB9qg3K4v5YmubbRn0JHIuk+lyGEY/lgZwsHpVWk5FphVMmsxoXPrv9vQ9sLkSWTnkmcXhOYvSfySZoSJe8oTzL11SAgsS3eHyq18h0nzNnimXPCAvBSRMHjuenKd8yvsjTumpf/bQ90mb1b2TpDiOlUXxExoZ3k7X9O4JhSSXuPVxlzgiTYUz3cMu8cpzr1y5Vq8Xn+fAJc61YZzGg7R6aaKQN3Oq1+QQdAiZYxNYV+KFZwDlnlQqLTMuuh6waEvxPYgJrFnFgTlBzH8QCKJELEaWTCkxFZ80YWGcYylNjlDe5/f9sasUnLwbO713HB5JY9ohLH8+fk9+eE+t6rq7se5esFSrumelRzML6H3iDaWzz/NM6e1F8DSQf1mYn3X1gKNUe1Yy78M0whvL9RGEzIoVZZZS72ptNKZmZqMqc7ao8FJtTGYsg8zcy5SVicTKaPYXoZrx1QIvMzDDAVRqs9xc0X+Qb5+wLw9cWXvgqFt+sBWw85dYBhzxTKh+CDLKODqIxu6m2qqZZZW1rbzrfMLRgeGShgORJ3Pn0cZWrO82ZVqn+CRz2cDExcEJbmpB4HBhQFqJzHrRoFtP8KC1ATcweaaOHl5/rbaEtjrNNCNI/spF9Mj2Ck9kKF925HckuNc2d0RPyoN6UhT3wEERGTx+Zw/78A6AeUGd061CE1xKY1wb7OwFPr/Jw/hHHF9Jmb2XzzCfnjPp26c5nO/1l7W5aS9LkTu3RRbflxOvDadvyD+7Znml5zyyrsYF3gH3pD5yVEUikRPOVflDnLOeG68OVAc70Vq/F93GqsplcZ0qTCVQzWlYeWz4nvxAeSSKY/U4KpeiW5ImJAF0KA3ocEQ9almCh71ACBoTpxpa3uBTCXkLMYWY0HMiT9j0MaVTU1NGN7RjCnAjcxUcuiaf8klez/m7fpg8cHPN4/t9Fk/eeVO27iF8xqXwbDtgVSqQMT6QCFvRsjJTPbL0LivPlzrJC2c03q7Ms7Y0l2EJkiHVhS0RInnvft7easgkKsXk7EKUJ6aF06oEucqWwN2TFtNusHmSnpcxMGlCfCtZWl9tei5mLl6JsdMXotk5io3lDQYtksYkDwwJJuBIYziMs/kQNMwTdQTW6oA9q7sFTfaciF7NIeQzTc6sVX+tj5mP/GmupLFizhwLLqXXvcdrHE4D5o6y5PQe/MD4ZohcINnnLKf/OYE7Tur8uhKwLQmrXFMD2pSr/rsNuEo7lkZHGGM3KRtgog6Kr7bEs/CwNDwQY9VSjNBeqieRHYdESg987iwNA6/1HqLMaJVrekUYngsBUI7ydGLe65rBZkcZ8BdBWXneVkK51thVF11zc8oaNm3ET1Fy76zweb4KTKCpdLcpKdKzStBNgiuF6gouoJvslxLLkSnaIeWkCmSOgCzOE9wfpuGwYRMNp/zKKxevlUuHV/lQPdkPj1Q93a2m1TOERVFJfQUnxqkI1/ug0GxoMPU6RzK1CGdmBPgdX9e8HsdO1XsC4KkRSCtEZI3ijD5SbVzq1Xz3iT4hMd199J29ykpiQnnpHg1vd1MMLPUdrYGxRsrhhDoGJxMMWb5Z+rwBHeayOBhLafS4+uBBtDY3Y1gI7LXb3vw5KWEKXvgEcm1iMg4lCNhhzpcvNh4uRWd7Jw7Z1NlC6GHQSosRjhH8DLgnM0KCWeZffWrae7p21ze8HaPAJkbBa2GT/YDRdCxGZdGfV9eauF0DUUQWT/VTVD9baEC8VJgsiANxIiiGxfwHvdjZ2oh2a89pzKROnO6PHYmpAWH6r/I9W6m80HDWdhvCMcARz1Akl92DceggCRKRluhrrD4SYwz2ks5x0M4ga4Tcvjec0lbdTs8zW5xOmVa+E1lXCTqeEaZsOKbjWdsSDvkEjp5pbyjCDjqk3oZfThdKSnjJ4px4Z0caw6uyHCcrm0Tp0e/8nKVxEOUo3GVnaXO8WoshORHBRx7u1HLklTunxaQ/dikeGcAzWVxf8zzSvdNwezK/3Dmi/0nD6XDkqNmbgNydLPNJjtT2rdau1Ps2wy8iJmk6jQ0RR0dvMiGjWAheerUDXfdlx2JS9ShPRDAwkkwpmyCqMGmSsFJ+SstzPsOBS9VUBU0oeJBEGIiigXXv59xzSWFGtN/xmN3bH8fpP2dxUnaKS8NlYWnWCIyl/zh6/gTvYVQlTItisNbennd0E997dsx88pIozo/kOOfJe90qnFqMyQQar9XjAM1G5hODvJs7214bU1I442TscEYbKEprXLx8MS5/4aWYvXIphsfr/qAgG0g7jYY3VAK9v1whoba/r7YYKsTchYtRHp+Mjc1tb6hNu7jVFhxUhiagOF6UWZIFLe0tLQpM7UJ9wQVETttY8/EYhZwipKqhJQAjWxE6iichOMQYDFhSXIAiLxFpnxEyj2MZBONR0LBpCWGna5q2JiECQNhysUrnt3IZbKkA4jJ+JJrrIlhSHML0Rh1i0k7cCan+zKjUahVrZ5xC4Popvo9a8WZZ2ojB44MoSUMfr5ctiP1pHcHlmSvqQETdW4jiCTBchJMjzoFkqAtCg6DjuAQcx9QzjGSGwB/jy/jrx1Q0eWgu3SWfw0Go/5E2T5KFp+fEtyed0+QwE0nt7NMDXC4puM3fK7bLlsvLy10W5Uku0cuncOyYHhVzjFZHJU260ZF9ftiTDewaCC+6SQPJAi6roWmFigkgE6/i5Hg08TrMUeUyZOD1Ls/X9VN+JiyHc/WtrzRino+ZWy9S3sf5uwx73uf32TNpsnS5dxlyqRZ5PunKM0KQfWPEG6uPRr1Sjn1OOdzdUVZiloLqKcxSI++cxyuNxSQagIRKr9WKteWl6Db33OOyEXTmzKIXUfIlixFWdUtrAaeUCYys4i2Mjso0FfFXqzE6eypmzp6L0ekZj3lsyTzrSHABvgWb0jF4e6BeeeLs2RiU9sTA89bSSuxJSDGoKnVE9I3mKYVW2g/+CKGTrdGxNip/qE4D7fRgiLZEAxF2dPXCTEF5eMS6lq7aVhrE4GEMMYYiTYf2d3tSB7mcYIHR4dm7nFF8VZhxh2QW7kiZ3nPj5HluGTHlecm07Ml63BMcli9EVkzlYTOHOLSD8M/zyEjRgqitzoJZKdoYfPmj/xI8HsvRe2Ty+FhFmlBiF+jA7Aq8/FwMFUKYqM6EEwZcXA0D/9M1pfKtHUlT+mM8EDf9eCQxd7p3XN/awWse3HWcLCzPOMsLBxyGpf9Ofwqg9RK8WTspLFkNxElX1zW762ehsk6A4U4D4Wh38sVH3KcWONXqmJhgLHoHYhZUb9YTK7W1EiLkQOalPaFQC54TV1LkqYxspTFCc5eFwWx9RIP4zBtBepcT7h/s8gw+2TlGH6AES6qbbjIPUdp0Uk+6u7sbmxub0i72Yl/mzs79B7F790EMNaUJCjkePM3TOhulQ1ip11y+cy8O9loxOT0d4wsLUV84bUHSVZMw/S6Sjz3OARLh53DgMS+YykWX8eruooSQNKGR8XELJI6waAguNn9SLj+bfYo3s3hGvfl+rPN998aO3tAKyhzGZiynUPQxIIPlagxVajEoQZr8SAyzz60k4SQE9aTJ7Eu73Q95XQ/kDw/E5EeCVcQPUw9JaPm4VeWf0a2dcWAGSRSQowdPBRGTCEtMK++lou2NR1Irgq4ewpCjbikctqGSScPhVIK0iEsMkmlLONglB4XSOa6CnfdskIWmCQRWn8MjgNhSQi8PtivS0FkEmEmylAm5cQ/RuJHkyYPe1ZXitQLIL8X2v3x9EA9pkStv/Dalyx3pyeZkWBbt2GWCIt3a9TtePecCLMEjr/s0DpR70vGPS7q6PN8rDyJkcYDbLssLXvC94vmSuyyfJ7lPLXA4VIJzXjtCznCpGtXRKRFU+lwL2YPSdM0JBIAYyBNZG2aAB5YUP68cwCaAM088p+VdRpDc6v6T6nGyQfr5OOykzx3vqHYK5z73OMqwUFHv5u9pyQRxPP/ovVgUduil+5OzszE2NRk+BF7x6Tl3Nrdi9d7D6G43/NXKfEDd2o3yRQhtrK3JFBuOi5euxNip+ShMTUVXwmKvy+Cr4si8YWCcdTQMTNPjeuGacxGc4jgOmWfp4b6ueD7khvZZKVWiJS2ms7OjXron4gPzMOKBBMlITM3Px8T0pHrscX+nyfUlBvkLpiEJJvbMFdTBFEfHpFGNxbAE2pA0Kj7NfCQm3Jdg6UrA9Dj5jxMA5Q8UhjYAszKA7LNmwKe9+9H+Ey5vy5wOfM3azDQinxYBJvgTjI6YfO5IY9zwEt4+kNCVBk6nqKBk6jEYzH3K10xsGuU7aSW3p7+hpuKShkIbJ6jTuIk63HIhJusVKXVSoRA6fkf8nPITnE7sZ94pBGHuesnxTrfpbe5OPOldTrsJVoIYTuWZPJSX6MOdol76TGby96MCc/9Rl5ePI29f9ac8ycta3wk4ySvxj5yu6V548XMeL3+ffL9UC89PdgnaT+EODqUiF+tRnlqM+uKlKE0uRpfvOetdEg5yOXAKSAjKnMJyMHKEZg/pnd+T5hhwP2e18TWraF+qZv4Pql5eVr+8E+5JYbmgo4dlUNfMLipMcZWPfgwkwkwcPVGoVKOhOE0RYH1hLs6//EJcePnFGJubix2ZWBvr6/5AnHQHj82wi7qz146ttXVpI8XY6bSjrQZi/YyytZbBhtemzKJdaUydDoe3q3wYwU0lOERw8CGwZCHyGRYENwsia/JNmUyNjXWbbJyEaB0A/KpXHxTcQ4zXKH7CrXIT8XphoYQQn+gZroxKyIzF4Oh4DEjgHEnjOZTA4RtiHGouESMv4QI/MEgswSYxo7pIW1Cde2ykVIH5YKz9CZx/tF3697pAB+4AgFd54H32Tl5j0xb3xCUSN36QcEmrjZt7jCdJA+SFuMrZ619/TEoeDaoqXDHuZtMTYla7UzYCms6UM3ToSEak3U2NlRmOVHaMPqYyzZzOOrUCPv3L7/WfwvH5s7zTOW265olzwZHwk+qY5+e0vqQyRwR7RW3pcRy/SuW4zn5Kv9w5bznnnYcfv3Yq8xd3fkjxydPtY+Gme/BvxideFoeMHIf0+Ce7rEZ/uKssXIzq2RdiePpyHFZORWewarUeyPKK/CjOFTjhnANhJ8IJSwjI7vEqC5MsvdM/vXfaP6CSuNSAGeLk3GjZPY483CfTyA4XU0m7KereSFIQ8RE4EAikvLO+Fpsra2oHFtChoexHT+nLY2MxJaHDZ1y21zdjbWk5tiQAtjY3LWwWZdpMzJzyN9c3llc948WMFbvj+QDeSLki4pcir7I41IuvQ+hRJQomaS3NFovbWn0NANiAH0MXhqpOTEZlYjwajYYFD+NLHHHhpQeCVQWprgibrK6ZZ3yJ8RxWgx9K8BxKKB3JH1A+2pC0n5DQGaqW7YujlSiNViWcKl4qYAEmQBE2HLjGrFcahwGBdH7C8AlaOZ4aP6ah/C3jS/328Xviqb7Ey5/T2+N3OKXpdo9ie7etOhYknyURFcZb6IYc89kezNWSBD+dAVokplXKlLEcCdSehKbyFWa8/qpWLkWFdWQfhdkgZdAAMz53J+9T6cmbeHG65nFSRgah7/tlpCsO2IGLGdP5uVNRHx11a1piOl7OE7jH0+FOwn7SZW/78CDwnEZ/fXD1vp+WQGhKt8RL+UNj/cgfc59a4HSGq9EaGFGPrJ5f2g4qfV4gCi0Z2QuY48KPATnp8/CPOqqBz0jH+cHc+WzRSe/eQRGtErrKuI/n+SSXw5GXhTcKldwmoLw37HGcJ1OmKpAw4OhJY+g2G/4+1tr9B1GTUBkbH/c0v/eAKTP29GBGseN7VibM+OSkiQOt6ZQEEQJhWCbK1KlTsSktpC3B4MVjSotW0+52/EXNar0ubaMUB2pAozpjLMwyjsyAqbvSkvq1VqRDenUx2djMtPyE930t3boVO8uPJACkbTEYjFChjhCUsMkaDrBqdlQYU9KUma5D8oTpWb09n2LG1OIzzSw6ZPyIfXOFkVoMFcqCS/TRPojuXlftg2YnAae6Zxj+GKFbIGWOd9ZksrbxuIpuSJ2IWMSeaSv2CmHs2rgjLV7wY/Bw5KjXEelVPmaYnOpBHirX5SlffBIwHO+qMONBbc0zJwMoHmCOlIbS0aOGS7Ewb+QlNRXHGHV5dlx9D5RyysMBPGY+j9oPcx3lgEuXhAWeeSUAAALcSMMiAofHV9UJnF9YjHFMXsLpmfTSHJPnm136PJchEJqirMGMAaBZUlqrdJDyOJmJ63DCOR/iyCszj12JltI6oyc7Yn8qx6I3T2MDqMEBoMe93QkC+oNcTniAloGcqgYCsntcjqQ+sjLH8yf5T3KPvef6kbh6q7I5gEnE3mnFoAiryMCnQIUWINu9nR1/nvfU3EIsXLoU1dkZb+Hg8zSQCY1ovOvHeAZLA4ZKhahKKFXZ8Kq4XWku/nLD8JA0hFoMqpdluUC3s+9PJTM74m9d6UrZySs+AgdRIfhKIvyRsuLwAMG7bskWR2toSjCWisMiSAm6noSShA04Z08VqO8P4Pez139u0j87wigR9YupchZqMm1eKEvoyOTyWizORRLRsyF3kAPYoBOZgRwlC/HTIeRZQjkfbZ+cDnB+JY9gp+6J0pQGocBLeU+PO4vjjMnC5XAvjznEp3k8bkVkRSCvxE4ZngrDjktWFQbGqR/tRWehUC8dUDzgo2zMrnJ52LNVg4rHzGJifPnc5RkaFv4lb3AT0MfBOEDLgjPIXJbjEp55CwC1vZ3rwgvJvV46oneiVovLZ07HNOczMb5k2AQjiMnKc5HZs2fsHEDmamNmGo8kWJloIM4J5ySPB51w2cv0l5jkJPM+wfH6Uzo1iLCDAHXzZYhxQfm9PIT8mPOrDJGZy58/5p/wTv9SIrnHwlOA70EspeYlPxbvpD/hHn9SWgWY0HSFuDhtj0kK2/z6EcY3mPgo3vSpuRg/eyYOZE6wDJJvdg9ZylD/5BHQqc9DGLECVj2oPGSTw99oNv3dLmalmO1jUyrL7PlQ4I4EW1smnWdMVD+SwISYV9RzZ3fX7zG56K2JkMwXmSndVjTWVuPR+9dj5ebdGBchzszPRYHVtUSlknIJuo+6DG9+kzzPblvl7yNmMZ9kQh5JozkcYtMns1fSZBQ3rXrVLUxiRtF9lg/vTgqYJzq9px5JyCQazvFlR3r9ITwYiu87xbEJAJ0KZe1WNx1VoRAEibUf3pKXvAUK9VFeCHfC2TbCYLFFiMskrdqXtBK2JQmc0ZoErkxff7kgY2rHVHzzBBlaC1Mc2kNOIY6T8syd3mdWAkn6jnTOJ2VFGXT1JzsbMnPOCtve2YqWOpeaTN/T86divFaxpjMoWnNx/HN2iUecP9jTdZSlGJMT0trUaRCf19SHODykFFkemffz8YVvtAOTPQ1PYJbsSc5wfzrn7JUZo4Qk4zlDjpyZHmAJ15/waA+QoIr7VBECk8ufT4bpIT3jaTBdrVVlHobNPfXimuKhmxBHV9+L8LI4ufcz+Wb+ZPku09VDA+nGzvq6v6sFg5EvBLq325D2MxxFmRE9mQocCKYM/Z6Fevi8njgIxkTjGPqJwNAweAsGD8QQZREKhMnMDsxVr1WjJvW4LdNqfWMrdlUmg5swk3I2MzJQODY2buHEPjUSkra1synz6XosffheNJceRUVpzly+HLOXr0RPcPOdd0ysIQHlwxTJkTYzjDxkVznDqxhJeKSQ1AaCVXU4lDaDoGGMRDqc3g4rLsPjaGUpo/w/WSQ8fNz1cS9n+lH+ZnJpSQhy8ZQTW1DB5HLgwMJVyRxC+iwP/hONb4P5+/VKz0ZfhgDIAm/NRRHRaphx8+H9wiW5MY6zLw2B/GBRtCTOzvFmTsXjA4z1qoStMjZusrriXNMMjo+5fuG6x+ue5Plj/t71pGy/IEYWL4toPtOP/g1BuL23Gy2Z4MBdKZfi9MJcTI+NeezRmk6W3nmKSGhD6n1qejJefvbZeOrcOZaA+uc88zLkyaLfPplP9wmW5LiBvpMzDiCsT3B/wKsnOQrLS0tIyX0OSEIU/7Kwj1xzn7uEUjnCTUQJKVxxqeLH8U/m4cZJofY5U9o7yXFcvHtOhZKOXs8xFO7oxNGPOJuPlmO4c+BDy2kAvbSNz6K5cqUW0q3V5ygvt44IWhcGbJ2fLsdwZS7vyRQP4evy+CfP1DdMv72+FusP78fWsspWlLnp2Tg1MxNVqctsm0h50uMmhmJGiY/hMYOil9Ha3Ym91eU4WFuOo431WJyajLMy+UrjE7GivO9+8H48uv5hPPjgg2jvbttsBITUfhmODbb/+V3y/RvdImwEg/y+vI1fZeDxBeIgTHWPoCLMSyYEWzIHUr4u5yMuD7MgMAElLSWdFqhyqDDJs3i0ndtPYQ45kaVL0TNfRW1KoLPMgDCYk4F4Og5HIGu1NRokDFgs0knRihIwMi08Oyk4YERm3vYPeh7Yn6iPxOyU2oQ1Rwgm8le+7lSFBtPRiTrm98c0DTSuDMG+S4IFgOR1DwwO66c5drl5CcbpZZrtVuxII6ZBGSMcU4d1/sxinJoYjxHoXVqwTSU6NOGADu3c6TPxYy+8FJMyJe/cuhEb6qi8BssdRyrP7WivZ2gPn144nCt1AmrazM2hK+M3aUzwye6T33zMpUKAJxEpgAFeuiaECkCkaAZcjvwUIzm/IS7xHJLCcv9RlzdYP6/sGfek++M4XKle0sgIQ22mt2LDJFO3EFo+TcqPBuM7WSv37sWUGJW9UiY72fvbpGmrF6mPeWqZqWHLdepMKQKezZcuOYMhwZHC+A9aLKNUJgTCWh8GmpklwexBDW43dqPBzBLT6Srf31wXXAk/+k/6dJc5tAHVaXU1th7cj9baWhxKxaYO199+K5bu3ImaTLXZqYmYrtdjRAKOj/Yz3Zuf8Nd3zlteMNkDv1Bo+gEGE2DuE17R+IblPbZCmkwroa4sAyA8CaSPuxxHlIWgNyQZmaG5WRtUOAEKkkuw5vC5EL/J3vPsR77OcBCbuy1poUnT9al/youZssTLSsNsnOJzTAdmFY6ZK75uyviISnHOCDcvh1D4SGEgpicqUeFzRiqDMl02hVjAuksxfPls1secy8/ucY9FSS8TjvWYR0yZ6qKfgvI1NIdSs1lCgUzmA4zDSjcuDfjSmbNxZmY2ZHBL3etFUfFPTUzES1euxLMXL3iD5M7KaqxvbsfAiJ7UhsYi+VJmKjzVg/Jx1CXzvE1OcQyv+CSLaIH5Ce7JlPAHOooSMvTjP89pBSJZJaYC2MTsGVhZBdwL+DnzikLSj3ni/NdwRlTmTFCZh5gZ/2DjXmNrM3p7eyKYogoCeY6dBKWIZvPBoxgRIU3MzURHDMNeJtbj7G5u+RtRhWo5k+r0askpteBW/ViVmoHghjIyUhF5szmurhA+MDFWQy/VETFXGWuZmY5Sie9OocZDsBA8aVIZ9imjdK8y+G75zsZG1CUMzz/zdNRmpsJnDinmxHhdcE/5wLMB9WgF9XCsHvbMl6j0WN64Vlm+yfveD2JU2hN86GrBI5ymw7eYZj8WDM5JcLNHifyOT/tL73An24m4Oa4cyr3es9TAA7hwEo58KNPv0pVsGDdAfpM2LcvXVcJ8XzDudHrRkcBhVzXMkAsDJ1AelJEEJ8sR1MMr2E1mMzHhmXKgCx9faiEUMTVZs0+Ci0iJ1uGIxBN+TC/JMPcOVxi4T0923NtnSXmgTAI8a2dBRiDloNEmXsrxuCuzCvqhE6HzQvBXJUTOn16My+dOx2x9NJ4+cya+8NTTcYpD844Ooivz+uHyWrRVL4SNGkLZ4qEpPBSRU61cBj//c5/aIMEA7Ahv18zAP9lRg0/lPJKtq5EiTJO51WtlYSL0Iis8KMcelvf3o2g8ehlAyYlSV5CXus4TPnuXx8mf/1BPvMcdWTCgBdOh2VD6nqR5b7sRYzKVPEuhCgFt3ms3NyTxb3wQC6dOed8RWgy/LXZaS9OoS01FKyGd31AIRfeLVykKM45M1LxPYWndi67SAPRA+0ZldCz2dhr+Ainiq9Fqx6HgqkiwFasSEOR/oqHJFo9Ls0wwJ+MK9Th35emYf+aZCM7ImTkVC08/G4flqrdKNHsHsSfm7ZGdiNJf0BgqKGuwkuVooI9dTkip0IQHfj45EM0j0z5IBmze4iJGt+ZGkxhutbrekxfCNc38pHz7+cv1TSQ5knGbzxY5A4fzIme8PtQu3GF5AMSeEXxXJlVaOJniOxpwCxbyddb6x8FbCEY0XoQGebIOiEFk0zN11hs0FuAcUYcwP12L4iBmFQO6SoDTNa+HASI8f0dh3CNAiZO/68fhyoV4AKYLcf1a8OMdKM9NRlsDMrdZPsDqamgYgQPdHx0wPliQwDkbX7n2Sjx1/lyoxeOg06JyPnxsZX01FUUZNJq8Ow688ZPKsMuvJxxw9esul2Wl68fj5g7S+HTOwkFZCUKfvZEhxhfeI+6zC3dmBwkps5oIwKkNdAKG+8cqZJffK196Ab3LinnMg+wnheNtstirZLwMb2Bor69Ha3kpamqE2sSYxyDcM6vBBuX3G61Y+uC21zMsnDsfPR9aVfSMUUcayPjUZBwVh6KrukBSNouAg3t8Vm7f9QOoOUSrK/FF1F7T4lcJP9LfJTRGY/LMQgyOjUdvqJgGZvu4OWYYe/Aj7x8vVMfd9p6ITgJLAW2EmmDnixosAGzKjmf6vKUen5XMbAolPaXnjjokOLN2yZ1fZGEQJO+pu668Mo65R+soDHnT5hBrl2R6+LzlFNXuOO8sIHN5OD/MWpOSfJq+TQzcj5OlN53Le/1LQorD07s048S5QWinmHyJeZNAYMDX6ZWXTTndM2hckLB39kpPGFoNDJXGyZSnhBfnH/OhvDMLk3FuXh3QQUc9LwsGU542LQGFBzJTWjOxQo+ZmWeCEryJlwhL8exIzzvCMt4jpP9aPrWf8K8HNqCaJihfaZmyZ1aV3e/wHzvgMb29OVX12pTGvid6kc2uPCgjL8ul5MV8zD3WDob/hMvCUw5PdtTkUznQaFucDNPFeMNOHxYT0bkVRIgF2cVe5IYXcmmsPsIVlgNk6eic5fKwE95O4bj82e/ydLw74U+my9/TkzG20lhZjo3bt6Os5+n5OTE0PTO97kA0NjfijW99K77zG1+LO++9HRsyTV773rfjje98I7bv3ZbWsxbTkxwKz0AxzJXSupwMFl9zuEw8vM+vmXMQTEgvNBhdmXWbj5aiXipFZ20jGg8extH2Tgw19mJgrxmDnik5zirLQGUkAmNAVjW0qbC3sx3bG+uxvbwSD2/c9CFGnb1GjI4y4DwcHQlNvjShlvBAs6SB62J4P+JUjcznGpTiuWhRgNrRGp7j6b1urGkBJ1PFYtihUjGGy0XhqyThI7OV9IqDOeO4SmTTxmGPQ+BqKsimjijOZxpTCPF8Te9PujwI7CeYsnxVLuNjfMWUJQ3GHD2/GJH34M675RWVtIPDg1EAXvLye2iWQWVnbsHENR02th+VSjGevrQQkywEZPEl+9aAlwSWkam9SMPVdeNOcLnzwfsdLn+buRNpgIRnqmTHlQZxjyUPfoWbhuipm50O6ZR+RRzGrVJ6cMnA+W6zHfdEe13eiz7cgdDaahccT+DAeOwXnJzDTjqX4Zt0+cjrjzp0xY86ME04oo+RNB/A9VN/9i9cm11cvCojSUQuqamcBztiDKlovZ0tj+DvM9rdVW8qaTokaTq037UaZ5tbEWh2Ey1I19WwcZ8BnRrj+NnuxH1e2cfeZ+5kWo/ZUI56t817d2L95s2oitFmL16Iw1pNpkUazGSl8P/37/39+Ed/+/8Zr3/79+O999+L73z7tfjm138zvv0bX4+3Xv12TIhpLz3zdHA86kGm2VF6DsvjDaA3Jiau6TEFpWfOF+bMGgZ0OSJicW4+Fhbmo7m7HcvvfxhrH3wYm7dvCe521OpVMe6ItKEsP2eUhMS+8uBcm3Re8VAcdKU+Fwtx8ZzUZuH5QBoZ0cfrY946wVk9BHAk65BMw8RDqR40do6zHH+5Q9gk5jgOc8b8p9665QlPFZMmeyS41PGIgdnD1WztecqWSOAK+Lnm5VjjOIFLBAYHmXcVflcCtIFZ5DFIp8xKV3bARpDi5eHuCBJYhhvQi8NHwkNFMAkuabJEQQD5G+hoOqQT3NAL/NZpcoqjOirimhGpG50npjQCkIFi5SEtrsr6qf2jWFrZpEDFRENCQBsCp3V4Vr8MMnk998P6MVMYwU7PVRVAWigw1yqTy+8VzmvhALqcHJ+MKmNRqauw4MbEIn4SNukLqhvb23Hr7r045DgSaTiGWWk8VkT2uaOM3Gcub7fH6R4HLAgpxTk6+sQDuD61wPnCj/3Ytcrw4NXlN1+PrZs3YvPGjdj64P3Yuv1hbEgT2L7xQezcvRO7d28p7Gas376uq+LcuRXtlaXorKzE3upSHHBmjHqDEouthETvgs6YygSp+uQNhojyoCUI5lnhGQ3Y5TXJoluFhwkZlW+srsTSh+/H7qNHMSFGm7lwPmKsHh3sceX56NbN+CcSNj/4xjejKCYs8YVQdkmPlKUFVLwgj4V6d6UZNdV7zC4s+HO/LtP/QFOCyT+uEEjm+lCLIgy3iGJfve39d9/3atBzFyQcJPyaIoB14WacWZJeO4ZF1EyAMMDNjBo4Yercan1WjusoZmns7Hrlc0nwz0xN+1gKdqKzB2xKptT25qbyXvV5yKN6PyDtw5qNcah/vnKb8u077nnUFVamurRJf7BYV6OAaKhYXL3PRNoD9ZVaydEOrNZmASUzguAIxFEflwVlkgX56jYNDqd7Ou9mpxv31lZtDtrxWp58yIm7PD/IOmlfCM4sb3Mi7kjNXlWHA2MR0UHJrNItwoT7YQkUhnxbzZZhYXbQA95ZHukq52yTpgYz11n8KQHf2G25Q8KUzQXVY4lO3juPE64PqyKBm5MOgYpA0W3CveigH4e8JFjUHhzkNj2RZiFxhBX6QlPCRqYV2k1D2vMD8cQm31ZjEanbUvnoHS1tQa38XR4+u084PXF/0hGIaMGlVxI47c8mcK7Mn7o23Ni5OtBqiKFbMYgmo/wwWWAQmABFWKa7GoLhYzJK2tCBern29lbsb27H3qOHEky3vWakK6Gwv7MRI9VqFMRgjC8McvocIIAoKiIi8t4X7oUMRUiELw9S7dVjlRQPraqp/Nfeey+2b92OoeZezC0sxvSVp+JofCLYdcSsCvbs+z/4Qfy+tBgQWq2PGold1YkP+IvSvOt6lAVUhWLcu3HLU6KnL533Z28YIjFsBkpJdbWQdBhg8k+1yATgvsyk5fffj9X3346F6YmYlyZyyKA0aURMGxI4C3OzwhYTinyepORp8W2ZWq0dDug6EBpE4IqOBuOP7EswdYTXkghsempSgmUplu7cjMN2M86eXTR+7t25E1XVYXJ+Xr1ZIWSkGcAErx8MZ16XJOyTBwdJuxKIDoMgdXMiHkn7jjBdHC4hVCjIbJQGvCOTFQEInm3uELVPsCkD3uHyYDSJprS8++ursdeSwBEzOGWGVzsu5AdD6mrGELzA6G+jo65gSokQWRA3yZYEpaFNDATxFMdjOBI4pEPoIHAY57CQz80TYpNWGYBXDwwDrDzfgh+XFkwHsauOCaZmPCvBmtKlHOR4yKt+0glpLieP7Cs3ulAO8PGMOUu+CCA9Y8JR1KnZmbhy+nTU1WkNqO4KEv4lQMGH4lEfdtC35LfVSd1fWY4DCVRrN8rP8XIonwBfQpfeZ3h+LIqTpbT8dwc7KA1n7zMKnJdeev7axMT41RE27o3WVYmjqJ9ajPLEpPfWSM4qXCo7vTYLkYax4UkuQhPzoEWgyjIwVxTiBkVQPQmblohqGwH08H50tzejufwgRjjsSbbykc2znjQCCTaZNOCaAdbBw24MSmgMYM7JHGlJeG3clKYlkwgt66jZiNFaNeYuX4q6NJv9as0HjEsk2fRriME//P5rsXH/Xkyo9xsRTDXZ4hwjWUKTOGDEH/VZ2NI/VNG1paW4dPFSTM2eUpUkaiHohGE3As3Af8auRJMiXr2Sbb99/37cf+edONrbjctXLsfs+XPRUi8oFvRYGEeUbkrwjgpv9dnp8DksyqM+MaGyZmNsYkzEPxDtvR0JoJXYVtw9mFjCZqxaiQm93xAOV6RlFiXcp8bH1HLD6sE6MXdJ9ZfZxqpohCQGD/BaKQF2IdTChQf95fe5wPQvveKF7h3BT1wQRLCqB40VlNKjyqteEjj7EjhbG+sSjG0z60ddrpZbszUxOxcL3rba957SWuBQtl45vvDunAyLXBbWd+QlBnMk6iBYRqsjMcMniaBqx0+Mg+Cgs/JRFNIA+JxOW7DyGSA2nfIOZ7C4Kk9rd3pOixJTMZzhzGHrJU56VD58oDF1QAlG49HI8UPfk68x5ys+j5NdcbxLUZIQs3DQkwQbO92ZUT0vXysOewW583EzJ0HC0go05RYr17e2Y21jI3ZVRzWQ8pI25Mj+UyFgPpX9mGBxpulC3RP+eE5xgS5FSc/SEO9F88kCJ09x0uXCBkHDd1gm8f/+//J/9defeeHFXy6L4faR/kI4H08jA8ZpIAaI2tqHGI0GsR0swbElIUAvB+ZaO9J0GruyfbMjGfRTM4G/6DKirkbm5P0hPg8sCWy7WTgpMJUtDYiDrZDirgvCQMSizDxTAJI4B3jq9LkYXzwdR9V6tARPmt5WtF4rNiVkPvz2q/H+d1+NLmNPasROhzEGzritqRHLsbO9E/eXVqI7UIgR5ceZwp12J/6VX/ql+PE/9adjuD6RtBxyFWyJP1GxVRcaWBrNjgTUmoQNZtSUeqD5CxeUbtyCBmGVtLYhayt33n03zkxNRWVyIjoWcHqvnnbj0VI0BSObC8cmJwWfYBEz7KknHVdcpkMfcAi7zKqyzCVmukYlqFhzc6R6eAZJROeP+QNjgti9MNPzOTUQlpNFEip6yCPT+8IsBHEhTwtjxjJOetpABtuhOoijbtREQXsSjrfefjt219clyFkmkejEC+LQBEy9Djbz685XNrxuSDt9VSb70oZo5UDE79dJ2Fg4WYApvugoPaeGsGbjNUBqC7X98OB+nJkbi6tXZBKXELYYlcmMQJvl4DJok3GusrTZna2G/K46RrW9cJgWL7ok5ZfWTsHIMLHpTdoo5m5X6ffUZu39oXiwIvpZb/i8qCNoOGNqI9A3OMHs6oMHQmHwDMknHPSkhvY7fz4ZqSncj9bK8fT5Mz6tgH18rLpiHIqJEOCz1qJiWbDYbLdj1TS9HNu7DfMD3yFzXqofMJgB6eSBCVzi/CCXgc1KZbcbsJA5MBNH3nXBC7ajg4Nvxfr2n9STGOvxVYCP1y65Jwqcv/Gf/md//ZlrX/rljuoPIacCUtNR0nFGekdFBYTlpe59poxuvA6DSm1Jk1Gv3JZG05Nwam2tC7SuCqYipCdXEbaQ7TEe5eWT/HWFACicrQY8I6U5d6ZSr8e4evPa7Lw0GjZVShkSrDSFe8ztjdi8/l7c/t534957b0dpvyMVlJWZiqh6dKU5pR5bxCSNrCsYDsoTsSICHB+biLnTi/GFn/rpmLx4MVqCoSf1xFPM9IL7wC4muXc/dpdkBqxzwPxhjM1MScu4IE1wPtqqV0cCVaCoBBeJviXwB+K+GGtBZYxMSCAhHEThDC53pf5iinY514bNnGJCGKYkIVUSwdAOBWmRdWmWHGUxKK0ODZMjJRDaEC/mGFrR8t17/t7VlLSoU2fP+jtW1NUmgLBEK+YutSVtwX+1hfDNmAyxMDuJUZQWRcp9wekT9UxoHOXA2ZD7UUUr21iN22+/5aMxvLdH7dUXMuqQGAehvWlnwhEWEPSBVLDV3Z149f0PYnWLQWfFIx3xFdekbiAVl3IV4tkzw6uf4YCO0GgPYlrS78XnzqodOSI0tQE4Bva0afPAu64tFFXW6sqa3h36CxpoOkkIC179GHjmSw75eTn5eUUIJU6H3Gu2pbkWYlkC5/ajzWjsK/9hafrQLZEy7AKDb5U3F5uGlJO9Noy655gUxiQVwQKHWcdTp6bj0txcTFSK0dprICckWEXLgs0CUd6TJsqg0+vE5u5uLG9uxcPVtWhJ+wrWYPEFFehM/OUWUfkWbn0AKD8JFL/HuQ0SnMZJ9p5w5AE+dSb734q1zyhw/gcSOE+98qVf1r0BoNFPJjfaeKF/iagEjCMBFBeFZ9GBtaTKsgzbp9FhFq2txoEYiiMXDtSDt6RO97Cnheye4rAKl0py2BMbKhncHZFph+ZTrOodMwYSPtQQwYGAAw6O29yVyRXN3diU2XH9te/E4dZqzFVLURZTYAKJjqInQmyrJ2m0e7pKQ5OGde6lL8bSblPqqMJFSAMyEy8+dzWe+eKXYlI2M98a77Za8ejWLWkjDzyWdSR4Fy+lryRwdkxPsHIOMYyUcJAIDAZiab0aJx7euhmL0zNRlLDgAC83uyJheuouPO8gJjoUs7dlTj147714+7XX4t7tOzKVW4aDY0kZ6Jw5vRA/+XM/F09dvRrvSXP6/d/9XZlbd2NLZmRXcfmI4cLZc/HjP/2z8fS1L8aQ8NpLnGoPbOkfPCITWL4nE/XOB+/F9bd+GPdv3JRA3o+zMle/8NWvxrzqyiedu2I+ry62wDnwd5y6m2tx563XY/vhA2vB9H5Z1okwczrRFaFjL0F0IDytqDN69f33hXeZzwgcNFm1Dx1WCa1B9NOUltFRnuK0pA0LabnwMwKF36FBaa7Fo3ju8nzMz8rkl5ZiRlLJ+6KrnG45V4jPypSEx631bWu5pdJIjAhfZGWnK2NAZmoFdsXMtCvjON4aIY3Vpw2ykFN5tnsDcW9tNx5tNKN9hHYCW1G2XpJnP2M544JwhcmboQnDklC7D6hDLKtDeen5F+L84lzsbW1IY+ebYIcSKqoH/CQ8DKsMtsTQUaNJ76rtVtTBo+FsSHPjCBT2TXEovrVCQMiKpn1SQHKGQc6vgcUwHrsEI8GiWDoDAh358FtHKxtPFDhQ9EcdYiIXOv0xnC//a3/h2sTC4lUzjCqTNxTIo4zERrpKyph+7YVcXbM3fuaKZtJTIswHrjFSifLUqRhdPBMxPiG7fzN+97d+N37wg9fju2Ksf/7Nb8aqJPQLP/ZjcfUnfzrKFy7H0OyixOB09NS7twsj0khE9FkZ8DaDY8sPHsW+eq5TMgPHJsfjzs3r0m7eidmR4ZgsFWJUhMLh2KWCBJiQj7LC8SYHPRG9mOruvQdxCJHIP1peiRWppO/88C35N6MuwXhZZtLkzEyMSDuZWDgdM3qeuHRZYnrK58R0VV0LG9fb6JKdDaYYkNV/NfquiOBASKhKQAUL/sAPXmnADefscOWTyoPCExrm6zIJv/5PfiXWBU+n1YyuejmpP3HYasT7P3gjXv+9b8X999+LV7/+61EUUzLexTjaiOo7LIGAqXZfQm5MwmZegnNA4RypAQEBqbVRaTAIm4fX349/8H/+P8Zv/L2/Hy0JrW359YdL8eEPfxivffN3pD8exPmLF3xgmHWNrK7WIBj4lnbFd7TQM02w+oPAPIDMI//kTEXCPXXHwbg76nQmpb1eFm6+eO5cfFlC7qXz5+KZ+bmYkZA9UL0b9PDKmgPbgR+Bw1Q19xIL+sEIhzE1NeY9ZUP0CpSBcFPZmP6EcPU9TCjfajGBkEwow6wwb/wEZrUpmjb7yHqiFXzO8CXBSw0bMqsx8y8szEVV5bL9xFqn4mWqgOLhdS+X0Abc4A6o0dskvFUfhDWnDV576YW4uLAQFQnCvQZnVqOdgUfySKYUGlDSbpJA3dzdihUO++9Ia8+KtDaotgVm/aNggwQoBoNbt49bxbgk3D4Beuyy9uPt8RsGjVufbdD4xyVwpubPXIUYyZjxF5sT3Av5TEkaeFWCHioDL2O2JKAsAwHeecgrGgTKM3uW2iLQb/zTX41//A/+X/HGd16LDb6IIMKDaR8tr8b3v/9GPLj/IC49/WwcjVajIaJhKjKRVBJubiYQpd5mdGIy6jOz3j+08uB+fPDd70ZnedmLtSoyEUYr6sFGZAOr/Awi/7piUuzxEWkcF5591uMnZQmY8fF6TNRr4u1GfCjtgfNopufn/XXRbTVuWwBw7hR7dyBaHLNc3m8E4UJIKivfBsLg7W6zGWWZQxxQzq7z1DoJd8YVUHFV2gPB9dZ3vh2//f/+L6Mtk3SmXok54WFxYixOT47F2empmB2rxaG0uYd3bsW1L7wUP/XTPxmnT895Fqwuu58B8tFaRQQrBlDPOS3VvC7BbUYXyLQXe3JCJucPv/m78Q//r/+n2Lj+QVycnoyFqfHotdNxpSzyRIi9+9ZbnvK/fOlSlKVhMX7FosWC2gxNta2O4kBCEXU98YWpoO+SkBBd6o/3iuX2wKzdE6Ocm5iKl88sxjOnTsXZibrrO1stxyzjVRI6CLVGu63ORm0umPg5I9pUzxj2DODPTI36IHQmLsCymUm3aAGYImhcjHdARAgNVuMygAx8aAyeoXJ+OEy5nBmFKuGDc5JwmPfWMNTefOccAbiwcEq8Ih4RTtvSiD0UIPjSXjTlCyNkSAE6Tpk8PVWLly+fjZcunYmnzy3E05fOx5mFWU9esOO7IgG/t7er2EgQwaU8BwbUSaDlqD5AuqMO6KE04nXB4aEQdA0LPZWiNK6PykXbRksBhFQ/uQwex8tu7ahw5rjrCyBf9I+qHMa9aH5GgfMTf/YXr00vzF89lFqOegcRoaZzfm1zY8MrWRl3KKjhGHBj4Rc9pBdZCaH8QIKBzL2QTgWwOWnwd7/3vfja3/8vYv3mjRiXMJipV6VJlPx5joqIq9Foqme+FWVpD0+9/FJ0wB1U40pTWcrSld5HqjEqNd8ub4pwr3/vtXj45htROWBRYkemUDpZj+lv7yBvNKItcwoiaEm93lSvPD47H1e/eC1GJXAY+5iZmoyqTDGWjO9sbcf21lbUpZGNSqixFYFyC7KN6fUb68tx592347YYUtQYKzc/jKkxMYmY/UBaRj7DY3OoWLJG09eEsnsLGu4Vj4Ffpph/IBPp5vd/EOdmpuKSVOurYsan52djYXw0piVIT4khF6TNlSVYZmXrv/KlL8aizKzTpxfj4oWzcfbMGc8Ybq5vxNbmdpxaXIw5aQ+MhVEOgk3iJpZvvB///L/8B1GX5vSVpy/HpdmpmJA2WK9IWCM8hbMjmRRoV8t3bkd3ZzN++J3fi6//4/8qbv7w9bgjTfKNV1+NB9KkIKRKtu4qjewlGnTdROwej4MR5Czw5PckuDi75/TkVMyxxkTCHw1lxNqo4DzsqfeXSSFa3JTQ3gEetFFxEGWYEfgzORzF7PSYGBnSltaSdQaUyBiQv64p1mgrH+gQswSNiVMD2RpRUKeBeZnyJP8Ee8o/TTtDQwgp6kJ8TCwYH6FAcSw+XDw1JcY68nopdrPzgq6SwhmQrYl2zsyOx/MXF+LyqfEYL8hcE/cybnckmp1Qx8Q2GyY5nnnmauwK90zH057AzwQI2jqKAKb20uZmLLE5GGKTMLJgQeoAuxQENrlao8O5t1bNLPwQXro4nHtqTHhqL9/bZ473vNY/p/Es1WcUOGefe/5ar925uru0Eo3VVY8lQJitzfXYZfxFvdnWgwexeudubNy9HztS9xsrq3HU5ouSIg6IQDkDUElMlqZJBY/C+DbQ2r378eo//WfRuH0jLs1Px1OnZ8RU4zEvJp2XVjFaEaPrx+FYjx4+jKuvfCEqUrV9LouQZRwqd35UG/zhPNgpbWVNJsbu7Q+j0Gt65ojBOHoihN7K6pqnDAc4IlPPLPjb3GnEmStPxctf+WosiiEXTp+JuYV5z2TtqhE5EJ1vUqGdzJw9E4XRunt8psC/JvPjn/1nfye++2tfi3d+/9X4ztd+Ld781rdi6fbt6KnHP3P2dAxKOGDgpiY64VURmyXUy88gTQJHAmR7bT3eUn5rErozo+U4O1mPBfX2Y8XhqAuHZRHRiOIWhVuYak0ChbGcOQmVsbExn61TKJT8wbyHMjfXJHROSQCdefaZOBKDyDIwk/TUM17/3reje+9WvHJmXlpFJSYk+KdGazE/NRFnpqdjamJCxLsvLa/lTxA/un83DiWAyiLi6bG6T56jE2Lh3y4D39IGcya0diFvzUYu352cTx2jMbTUIYyqM5iSr6heyfzloPYjjxex2I4DxfZUxoraCpOBRXemcJhEv2TeqSzZySx/qJYYkIfPRd7E0WsY0GMywhkzTXiEO7ByCBomG0IFoeSZH+eZykjMmjQ0grmi6TB4zNhgTZoIM5w7u2J61YdxuElpoBVp1Whmh6Ll4vBATIyOxMX5qbh67lRcmK5HRaqvz9oRPtDw96RR04Hzme3dna34/uvvxo2b92N1fTPY28VYE+ZcUXRQVB3ZOc4QxEM6FSkEDAkAPyoOWnL6nnzSrjzrJJ9Vi+pkLvFS4tPkk7DRnSPLWxDJcXE6/5M7/OzrcH7ul//ytWdeeuXqrAh0VnY/g6Zl9ezjiwtx6tzZqC8sxqQIe0K9ablc9oKzcq0emzKFYOq2BBKrYlsidvb+tHf31FOBJAkSIQhGuvHtV2OhPBwXpP7OVGXCqGFGMH3EbJyWb1NMfn1rPc4/9UzMX7qSjdsIQghWF5xrmGHQ05pqlN0Hd2N/9VEsiFFnBFuFFcXOU2aQ3tNLMVUMUfvjc+oIGIzm3OLJU3NRqpR9MBME1RUh7mzvWsspydQ6c/mi18t88J3vxq//nb8TH37792NYzFBVb1MvDcZUTZqBeq+t+3fi3dd/EMsPHsZzz7/g/Vm0SK7d2Lw01HLAnz0DI5oi63Def+27sX3vjmcoFtRrzgguvvxZERzQhonfqY5iQ4R+7qmnY+7MWS/6a0pbwUy9eetOXL9+3acJXtD7C889H4MlCQhwICHikwPfeTNK2+vGV21kOMrqJEbUc7OQkZkoZsrYoMkMSGOvFbPzC/Hln/hqfOHatbhw4aLHzeZkBi3Mn4q6OgxmI5tS7b2bWXnkxJu3GnWnv6ctqQM9/rjqVejtR1kUyWwi/I2w8UHzCAN1JJuM1Ukb3ZV2caj2tHZoBhIW0DrdWx/GmMzJmuipv/rW4TARGhcYk6YiZuTYBmisVILsB4QjmSMSIMzKWcCQr94AvQWm8+Ap1YN76NlffBAcZSY3RirGNevTGFfhMPZxCUBM4lPj0kjHa9LgilEaZMNlOlYWbFDultqAL3WgGRdFyxbYKuf9D27FkgTKQ1kZbFO4c+9hPHy0Gi3R557SrYjH1jDpJGw4VbKq9mM5CWa0d/VbWCZ4TzoLffCnYHDpeiGl0132P+ErvzdARkEWevRHIHB+/C/88rXxM+eu7tMTKFs2fjGQiYaBfcjcPuMwHAw+WB+NYfX4Q7qOSysYke3NYePj6hkndaWnHREzD4vhhtWQLRHtjdffiI1bN2JeAmdMwrgmQcMalSJjQ1YpD7xIrqQykOzTC2fi8kuvGAYjJqs35GMioPJ4ETg9y9bDe9FdehCn1AOwSIqVw2RdUvkMnk77bNeqBE/P8ZnN4UN3F6QhsBaH/HyGsJiO7z7Ru6Iac8j6xUsXYqC7H7/7K78Sb7/6TWkZhxIyxbgwU4+nZyfiWcyfmckYkznGupoP3nsvLj/7bMxLa2Kw21paqoJ86kXxjJfhuEdj2V5djg9kGraWH8WF2clYGFOvLaGGSp3MFdOKZ0/YErAjk2Du3IWYkcDhoPeOiI3xKZa3r0urQ5NYUAcyOjYhQSQCXVmTCdFWBs1Yfe+tKDW3Y7pakQnL9L/aFVyKQDsSHj7SQe3DsQira2sxPTMTr3zxix7LWZifizkJmlMz0zE9PRkTMvFg7O2tTeEWzTIxDS4neP4n+PVfnkHmaTFqRWEdvqS5f2hBsyVBj7DZ7zFF34sdCbvlbWk46jR66sX9AT4YFvy5d+b+KCZkllVLYuqizAjwDc+5h07aFgKdGZ99qXmYd2g9w2rrvT1pUTLveE6CivY4oelYOMjpmfEgwpWjccvXN4CZxa548EYbMK4DBkYkRUfEacPZZxOYiocQWL/WVRtsbqwYV6Myk4uZhsUWhXq97HHN9R1p6hIozM7yMcS9zr46gL3YkfbXwNwVPINF0SsrrVnNL/gbrT11cIIfXtUvgZ7qkq5JaLj38qOeszbi3hf5LCTdZOE4o5StDZ910Pgn/vy/fm3mzOmrR6oMZ8Mw/duUdOWb2AOSqqwIZpUuAkcoo5ldGgwAQITz0f9lCRU0DqZNWzLNdpcexu7yUjz84L3Yk1CoHbGyWA0CQQhWNgQyeNdksE3IZsHctojg/HPPxtnnX/TeKC845JfVO5fMFA0B8mmUshDfkfm39eBOHLb3PA5jlVvCjO0CjPyjXnM4OUTHvqoLL78cgxKcb739nnosCSGZIyx/R10ek3nx0ksvxfkL5zyg/PDO7XjtG9+MXeFkXgz2wrnTcVXmyJmJUa9iZnNlXYKKTaRrqxuxJJPz+S9/JfYrNcHLoDVoEjz2/FEHAuVNaL3YkGaz9OYbUdzbjStzszGpHpuNmywE3NjacnSYB5OJMH8qpTASlekZ97DMvrF4cHpqWup5L+bn5y34alPqBGSeTklo4IcPe7F+/d1oSyssCokMbsMETWkUq8vrXrMETKxRoQdvNlirJOH6zHMxL+E2Oj4uJhnzACpCgXESmJFvaaGhYMoCZ/KJwZltoa3AA3Ut6n5a9WNwuCZBAW7o8bl6bZaoC+G025QWIProKoytIhwtSp4ec1FmxqLyH1MnV1E+3nYjbRNhBH2ZH5QP8YGH8RFmnYCJNTYoMXxJg13mHo8EZqehqfI2wqxijs63STABoRJTd44NQWsGh6yf4jv9RXVoaPd0uMSnRgg1YN/BDJWQYxFqrVoT3RWsqXv2SnkyrFDDZFUn3FD9majgbKojxm/Ej2izaOIIUPLGNOUQLrYZ0dl0xSh0xCAHSIG771S/XGqkt/jMKTyJ0xNhpD6Rgd+wefOzCpyzV565tre+dvXW91+LpXffjvtvvxkP3nnD4wkP3nk77vzwjWirBxsRwFVJU05QwzHNy/oQVvVel8kEw6wo/oM3X4+HIupl+XvqTdc+fDdGJNVZnk8vC/MjEFhZu7m5nT77IdALwyVdRRiH3bh49QWpQnWVAchyqq2R4VbPLopLY41IRW7LpFu5fTPaG+uxJ6Y8UkvRgAwMYk5hWjEmwKdu94SqS+qxJ08vxnvvfeD1QJPjYzE1OWlCR1Og54cowOqdW7fj3Td+ECFb/eLMuMzCMc+GcQgSjQ4saCkMqMMw2NjPSuCMiNn3IQBFMAHrj8jcpvrwmKaYmw/vRvfWBzHaacbc2GhMiuiAAzOJVcej9bpgOUofwJPAYfBy/vyFuMGY2mYjJiemYorPCnfUaQius+fPxdzFK1GcnYv9kWr0hCd6v30R5cr778aOcBWKC6N4/EJwcmDY2tpqjEiYYJaq35WA4qzfepxlmcDcvL/q6a0B5KX2a4vhYKI1aUKM5TBmB95hSBjYzKor42poQJh1ZT1PKx/O5TXdihHxfPSNzbiYRoyNrLMeRXiiJ+crqC3SKy3MmRhf92KUCssgpHUODEjDksCBcazhKG46v1hxDS8DwAdpBTtiYABtmI/kSa/Xe3+RQ/ERYggHHLAThgnlVeSipVR2/o46SQgiWAhXe7q+xEV7Jy+9b4rGOR6FAWgO0mcMqIiwVT6eHc7SdUQL8Ac7w9F4mmhNes86HYRCV/nw7XuWGRinagPoB7G2p/uu3nm/l5xpTuUrY3kHyemGQlMVDG+6gkvl4sf8ZeZI73jC5NEfgYZz6dy5azP12tWnrlyKc2dPx8WLZ+PiM0/FwukFj8Dz+YxtaSq3JYjW7t6JkswKTJcBIY6vFt787muxIaFS6LGiE5WSQ533lbYWZRFPT8QzLJVzTGYWa2LoVX1ymX5UMq3mZMpyyARMIz378pdiaHrWJl4iGLyg7TueyUEVEqN3mo3Yun8vCmqgyaqYhV5DP89aSFNqqvftiRkuvfBCrKmH4VMvNEZPDNza3PACv1vvvRurjx5FQZlyhiwNuF8si/B34sY778WQhMFZCRtmdJilM8YBQI1P79tVD4qNvrnXiOckcCqn5nxcBlEMuusAYeUtpXsF2QyRhrEvDaq63xZDSsCoDuPjEzEpIciUPXVFCyDhlDQWNsW++NWvxFOvvBKnz5+PurSQ6xIk//xX/5k0srtigsEYlWl6JJNqT2nMYjCV8NCS5jki9XtGRAzzmAEF1MTouA93h/FVXLRl7nD+b5H9b9IIWgKWz960JLjv3JFGtvTI4wZMczck8LnHPEsMl3w+Q4Ww3Fe9EEAjQlxV8doSVE0J5yOZC8PCE+NuMCo75dfW1XGIZmRwxYby3ZL5wloXcrPZQ6agUzmj3fC1BZ8CKXPd40h+nzQRtAu2OfAhPMwgNZVoTMylcOLa1EIw0T7K0dtP5GF4hKo/L6NEyCAGpamTqVLxj03jxG6ut5/Te4QUQoSBcEyvcXVsNWnQxeGimDHBafrGkVZt0VN9aZOitBpmP8/MTXkv1a5MTjpQs7FxINgVr6H22BHfMLNLOETi8slTjrZMdcMRCZ/KdaxUbf0pXHVMb+WcRjH6aeX+KDScf+2v/KVrV1568WpbSNuXaXEgBvYnYYVkZq0O1fBXnroSY1MTsbO2HCs3b0VreTXmZ6fVQw7HnTd/GIe7G5EvbcPx6VnMpI4YqSntqCwhNTc+GhUJKmQAkpSekilVpD3rI7CLOSPl1LkL8dxP/kx0WM2rfPh53MaVVwUQWiqD3q4HYXBVg24/ehid9TWp6hUJu1GrtoxHNCQIJMaYQovV9e1YX9vwWTJ3330v1sQ4jeVlmYBrSr8Uq3dvx83334kPZR4elKsxtng6VpZX4uabb0ZZec1P1GNQTMO6Ij56BwFCxBsSSg1pQJgPHEtx+ZUvRmV+UQKTifSswbI6pIZUa7k7QSgOyXSrSfAUpWVsRntX2iQqujw7syGEtvBInSEy1PYdEdn9h8tx4/rNeP+Hb8b3v/mNeOP3fi9W7z+McQnqM1+4FiOLZ6IjgYn2CCPQAzO9yhlH3ZUlT7WjcdADo+Vx2DtjWJiVaFW7EsZdCYmyBN++cP5IeHoooX7/5o348N134sb778XKwwfRloBlTG5E+N1X3c2cKg9C1UUexudwK4XpHsE5ojqM8v2rVifaMmtazab6hcSg2xJeDyVwlhg0Vo++Ivw2lJHkhZmdepgJ9Ef8koQMjOlpYZtbCB3iiJ7p8cEx9Ky4LPpL4ynCpnEC06u+EqyGFRzzT2G0pVCj2yScoMFEh6QgGM2EsjCd0n4nP1sYpDpj/qAhjUhQI8jZUsF7CyZl7lXpZCbY3Ea6Z4yIYisS9MXBAzEr0/Ld2FEH0KExBYuIJV2VgIkJd6CGTwnlXAfqk+XP1RXkIYvTvyGunGnz+GXmSJff+uazC5yXfuZnr1Vn564OiOj59MiABM6D27fizhtvxM6DB3EgApman/dnbEfHJmNPGgu7ssckJDArbr71pginISmMZiM4VFt6qi1pDrdv3vSXCuqKW5eaSH/PGIuRrcLpET2oJ0JFUhcnZuPln/+FqD1zVUSGmnuMCOIyuHwgad6VloI21FHvhAqJwOrIPFv98P0YbO9KzezETmPXQozemY2OOzvN2NnYliXRUa+q3lgwsLCN9R4c4oTOAhyov+Onz8alL30lhsem4v4NzgG6FRPDAzE7VlUdj9zLezxCvRbl25ZXb8isQaU+Hs//5B+LQ2ki7YGCiSG1s/71mSX5xJQiCuF8TDiuTEzEqjSHgcaOtIDBKIppLF7FS8yg0egIOfbPrK9txe7KRjTWVqKzu6t26saIzJ+Xf/7n47Q0rHalLvM0YxJgUD7G94EY+N7tKAv+I3l0QcbBwOGwelX2QlE/zlVpCDe76nD4fvo2pys+uBdbElYslShJWLEnjCl9xm9Y+0EngFCANtM1eZ89LGaB2ZZk9q5srMW8TM7F6VMxweZVCwxpNxJeqzI97qgDuK322wCWI2nJgl1iTHFgINUERlN8GJVDwfgWk80gCxwJGAkhens0AGs5aiPYg60baDT5cgs4BljTP5oEFuEF77lPLp3dpPINA+mTRpR7D1anLHRNGhFlQ9tlCRm+N4a5SVsm5k/pPW2vODjnIY+gomPgx/nEbAmaUWffaoumm13hWCysdAYJpzRJ+EFT5K0w+Xwpgh3vDCA444rL6kcy3ssZNgL6DijkFJ6ZsZ9d4Hz5l/7StdnLz1zlI3DDJRbL0eN1ZULs2c6fmjsVc5cuRnukGkfDpeCj/K3dbQ8A70l72ZBmMXAkwgVJWWUg3OXVlfhQzLqt3r8szYkNdDC4jxhQPFjJtrEahy32fOnxJ//sn4v5r/xkrA0Upd2kXgVkeS+JkHlTQvB7X/t6fPjd73h6en6Oae2aVFHlw56SOx/GkIQfX25gWrvGTIwEHaoo06z+aJoEQ0cMw2wWa3kKEpq0DYN/NPCgzJULX/pqjF65GocSwphYBxKeA3tbMVUtxbyIe3Z6WtpA2cQBE03Ux+LMwoKF0WCxGk//sZ+NTn0iuqxEFl5gdK9SpTfkXrgoSKPxmbwiPnrfI4WxF2ZXzLYrgSDDxozKkQhM0zeER8zRtoTiyoY0IQSQ8JlwfhgcLD4xvxBXJOwqZy7GwaAIHKbhNVe1CZ8IZlCfozUYyD+SZtFT/tDSoDJH28p75l0J613l3xXjDEgDEKfKS2cTrOyXAy9HCmegk+0cHENKUd6xnnkI2ILB5CmiVYR1CdPb0pTGpU1hTtIBLa+vxo6ETVdtg3mwJGGzprzR6xgHY7YPYeaOSvf5Yj2qjo4yJbNzUFo0MzScdYN8MaNQrNMQwKZO6pa0OmtCWV4ef1FmuXbiBXHOHJpWJs5DQf6BTkpV+dxTBnF9lYe+5TChWPPjNUoIemVg2OXBc4EweUr0AfxKDFPbbBOO+WIDz4ybVkXH5LGzI4tBJqgy8DsDhROQ0LBh51HhCaKTLosrh/bnmErk+tmRQebT08kU+cO9aDSfKHAQLp/KHYjI92V+8AVH9ggNycasqtfxB+dVqbFTp2JfguhgRCwgJhpdOB11mQtbUrkf3bklgFkMpYyMdIhAsAhothAwIMxgLXF3dd2R2cFo+t6uPFqK1MS2GKUts4cpwG1J8fbhoIQNhEZ+6pUVXikOxcN334oPvvE70X54J2JrPTZufBiH6inHBmUnL9+P1RvvxiEHV4mpCsUBqfhqcBhMmkm5OBj1Skkm3JDt/anJekyp18Cco9E9eCgCt6SHYCWwKqPVmFyci+nLF2P0zJk4kvbCLA6EzapPdWOxL2btwbRdZiv0rDaYv3Q+BqWxbD64H8NioikJNa7bt2/Ezt3rcbj+KJr3b8fSu2/G5j3hTwRaGCpZ2Feqo+4RO22Zs3sQl4SKCHdMmufE1JRnKbYYE5PwYqYIcFG32bzZ2+9EWUKwprZsyzy8+dp3YvX6ezEsjYbxsa46ievf/0Gs3L4Xs+cuRlM4PpDQGymXvBcLs4i8mF5lNatYLGbV1sMybW3O9KQtoCG0pOJ306dVWEhZFENVajXFThoFgjsfTPWAq9rRmg9CVWFM+26rA2D7SkdacZcFctNTsXDmdMwuzkd9fExMJxoQrrvSonroNooL0+NgWJgEkkPAAwuDwcyDwbjEZWAVj4C2dqerB/ZVR3il/40qXZmlYuMmg/4WDJkwg6EpIwkBGDgJz6RZES6vCNSLGat9m5PKT4VxSFZZeGWWE8FDnvaCAY+gpRO15qXM3Fkj+OQJ31Mb0BbAq1eKchhz0+Pq7EQfRVhNOKFwHFfBgwggzN4vEIlyvHecFApPuWY8y6cLaYjNm3R1uH+4PO0nu0+t4Xz1z/+Fa5Onz151w8B8QtoaX+2TOTQ1XouZC1eiWx2PnoiTXnhYGg5IZ8Vxa3ddsKjBlLPVXFdAoKs1OM9lTeo2Yw58ppSjMWkl9eM+M5aDrWksxkPaItBBMdVzP/0zEdML0TxAgjOOoV5TwurO69+L67/3zdiX+VBm+lOUxBqGimpz47uvxnf+0T+MtXdej9pAL8alhUjWyBxRZUVI7r1UJj34SGHQg4wImQEJIw7/ony+H0VDs7CRHbrMjpw6vej9WoccUcpqY2k/jaUHMSIGPpCAYVqYg+WZ/kRg7UtoitRiSGbRex/eiHtvvRN79+/GyvvvSLi8FWvvv+tV0Wsc33rrpgXmwdaGzLR6jE2Oxa60qA9+6+ux8fbrUZF2WRBeaQuIZUiwchYwTN4SfOzT4iArzpcB5yzxZ1NmWwJhV5oQH8lblZZUVf1OLSxS/bj/3jtx/4evx6wY+tILz0dH8TdlGjPmNSRkwcg7uw0vU2D5/4HwMT57KroSGqy+butdT+YomosHW4FPmC2NjkZRbdFDqzHDKxBiNWNiIpiiDSd12WCmTHU9L21sXrBURwrSQiXwvFpYNCjP6ms0q609dUjKh/GuXGNKwgCmoZwUxgQFHQwzQzAvB5upiR0X4YejfiCCFccIBzQJhwGX4OSK4CHI2oNj85Ci+FY0BGuS1u8lIPTgd2hH0FBJwpsV917tnsNJ3OzOYXjDtm8e8BGqHnOSIG5Ks1E8xn3Ig3wRnHSeCDKOydhucAYV5RJTXlfjRWHHGgsu4UuFpEfHpz7UAzhIS7gD063jZPf+z012/QM0nE8tcM5dvHxtanrmqjeHjZT9Mbmlt96Ko91Nz1SVFs5Fh6lVIYQpuhBCe6r0JlOr3T2BJJW7D09yrFp98OBRbG1sea3B2bNnYlE9GFrTlkwtFirR6KjuJEYo0NucunI5KqfPRFOgsmeqtbMRb/z21+Lua6/GgeApCpvsJSqpoZtbK3HvnR/ExgfvRGFvJ0alSbA/qy4GYoQ/RxiINV0IP+xFgVhqY+Nx7sqVOHPpQsydPh3j6mGZ4j88EiEq3ubqsgdGV5dYj1RTnDM+yGnp+ocx3OtYcDEo7lXMzH6gHQ0VYmRiJorSCFlDIrXNA78XLpz1Stjm5nqMCr6rV5+Nc+eUH+NevVaMVdj+cSve+u3f9Lk+w6oL4ysV1bO/IE/mDaYn5h9E3tE9pxVCOCzSA3abJzKB95WeRWfMcp06eyEmFhe9N+yuhM1gsxGXn3lKWupCDFeqce+992JJZTfbe2kXtOper7OeZ8LCmiNSW9ZE1SLKvyzVfkSmEMhlTImpZL6zxTgZggkZkzuYFPjonLiH5rEcdhtNj31dZK/XhISV2oaxPZOQImKOj0qITc/MeWFmoyPTbnfP9Xcc0Zblg6Mj5A49jcz5xoeMSanutDdmEcwDneHQMIhPR8F4GzDxPp/yJkfyR8tAewRGVxSnC7zJIfCiJgsM0gMIeSAs4B/W4tCRemZMcRDMTp4xCM82o5QZugM/Xg0O8C35/VheXoqN9Y2YnJo0DoiXxmeUjwqs1sqiuaNY25Dw1xVaIG8EB3UzkhNgKVw/jze5dN75RlfSZPeZy8vAg18nSgmTS+8++xjOU1dfvFYpV66Oi1E4jHvz4X31xO/EuBj31KXLcTAxK+1GzAj49ApCWEPazdqND7xLFpjyngIIbKvqnh3BbREre3XYzcwai05zz6uPGaClQRiJL+l9WnzWFNFGXHzhpTjgg24y9RoPH8TN7/xeHO2sx4jEPIKmpJ6sKr1yBM1KvUGx1/Y0KwzKeE1NplNReXu2xEiW2g1zKu1goRRj09NxWoKNAVbGBtDYUOkn1MgdESdmIJzTbTdje0UEIC1lv7ETg8pja33Ve4jY01SVCeSBVmlwBZlbHeX11b/434qhmel45923fUToi1/+YsyeWYxbEs5bMgMvPnU5zl65FJvbm3FXGiTjX3z+ZUUaz7C0JvZNDYsZZGfaDOJLnRw3WWbdD7MWfi54RXdVAoM9NuDbqrhwwIwN2tfu1maMSuBcuvp8lIX3+zeux9IH70otn4zzTz8dh4p7X+137803YnC/JXxWYkLxJycmY3J8XHmZVONIWhtLBM5duhhPvfhSjEvjQ9gxZc1eIp94p7xY/Ikqn9NnvocqN6ugXEyLarkmjW4szk3OeB/duDo4NgbbVFEaZiX3xbxT6uQuPfdCvPjFH4tnnrvqg8T3tndMI6ZyM6G0HsoSPGxbmRgblfBnASGTEWgbDGIjBJMUtEYjz5Sz12cpGEGBS5yTMa2eoGfWOrFAECEBM2La77f3RdfSuhoyOTviCNErn+QtDstcV3uwORSakwgzLsz0GV4QNLRR/szZ1R5L4kkq9fKjldhSHZlRY2o+tW/SknCYaqw8L49URB6dWN9ukEvCP5W20zVVRu5EmL1eZPGAwVF9Vf5ceU2sPH3+4AAe7D67wPmpX/zFa5defNGDxgymLqnXG9jZknZzOmpnzkanLHNCDUXFQYbUlHgk06Dx6J4nfTncKK8vDXUgVX/t4SPPZEyowfBD6nl2N9bVSLJLRcwImqrsWxoAZkEPpN6cscJZKVMyMSZFRB985zuxIWYdPhLhq37sm5mUIKwpLStMWeXLYCbDlYxDlEpD3pciqnJtIbAhEdUQDSehMDY9G9Nnz8Yh2oyQaKJiHZCIk69NDOmZ2S0IkhW2k9KE2KeysfrI09WjYnxmuJrSGFBz2SgHo7Dad1daznM/8zPxw3fej/WlpXj66nMSbFe8KO72hx9I86rG6cUFaU+rnspuqieripkZxGWX+6DMuiHhhw2xg6Jk1GcETkECFsGCBmMtVPHpgRl/AgeMwSAc+JibKEiCnPofegEk62gQ/st370pb3I4rzzwbU3PzsSScfv9rvxbN+/diFO1AWssEphG9s9oQxkMzZDPg+OxMnH/2atQkJEYnp+LU4nwsXDgXU+qgELbM0LH3CfqDMT1e4zGNNI4zNTUdlySwzp+7EBfOnrPmV5GQGFV9oB16bJbvD5ZUn/mzMXX6fNQXzsdRoazqDMW4TNSnLl+Opy5dEmNLG1zhdLtWKss9ejKjxiTAmMuCQTwOIzS4wxFtJg1Gt7oHLsYNEYQ2bYggZ77KbtCabDoiaCQooftWo60OZ0eabk84q8X06FjUBOOQ8L65tiUNse2ZKNottyvBI9kitMjHg/g8i95tcsqxiZPV6QiyIXWIzEohEND+mVxAyFhAkJP+2FsHPKvrW0orOocn9d6CTNGSMEl16lfKV3mEF/dZcN8pLEthfCWnSHle8LjA1d1nFzgv/PyfuVZfOHN1uFj26XbLH3wQNRHDmaevxOH4VHQVDvEhEVDhdh/djwc/+H7UEDaC4tAHkwOM3itaY2sjtsVwBTVEgYqgaagX2xehHUkYcVaNx1HITwAAO0TK4i+Ae3T3Vtx684exw2l20raYxkWgjFZLMTM1bkHlc24Eizfl7TU8JU9v4DEVmFKN6522CBYRI4bSqDSbuXPnY1/p6JmLalyEjQ82Us/EuAUo9GC56s/4DiaA+iGvG0GgDdErqR6s2OW4S6aDmdkinneiS1jyLfAJaQrPv/xKcHbuW9//rs//fSSN5p3vf89reoaVboIFisp7X/D3dnbikLET5cGh3RYuEjJlCUELG8GLcEbbQBuknpzTy3nHDBSXR2syEyfUuoU0AK8eE2GzvrIcyxIqXWkGp2UWXhTT3nrn7fjNf/gPoqu2PqV0mL8eRwEXwo1awwzXUftVpiRgLl9JA+YKYzRkQDBwvjI71eeYQJBQpsfFfAZ/mAEIEZh5fn4hnnnmGQmdGQknwar22BJtMNNVgFgUVypujM6djtnzV6LKmJk0R5clIqcDKKjDYo3PWH1cAlYmlgTnvbt3sNtFd/IIWd1b+xNsHmcRDs1cdghQKC15hCBmFVtaoNlk9iiOyjNfQuvAJaJGUEEPTG5srm/KNK7EcxcuxxefeS5eEV6eml/0Qedj4pGttW1PhAyrg4D+MGUQN2jyjGMibMgeIZTW2gzE3l4r7t67H429tk13BL4nBOj81M5sFEUzojNkMStteiB+KJcL0WpyAmHbVgGWB5120lgMOjXyvT0uR4cCUvCxzOhrPHkaHK8QNPCwPBqWon12gfNjv/RXrs1dfvZqTybEo3ffiaZ6c+b9Jy9eSGM3g4oqYeAvb4oIb33n1ehJE3nhhedMVLvq3TBfqCCfPGHGhJ3jaCQjQhYaD3tyDnodE0VVDILquS8h5DqJACBwq5dq6DExztTktAUHZgW7mVnZWxeDsl4EfCTVV2nZgdtqerrdtrEIDy3AmpgcxMJq5bqIYvbM6ThQHEkqNSZ7XaQZ0A1C+PLY5xBhUwKEQWSm6rsqh0OrMJ3YDMqsCB+jY6EhAqgsLawmYmAQfESEsiXtZU8CZ3t9Jd5744fx+7/5W/Hh66/H3vqa4FSvrDyHVG8OsRoSzroSXDubW7Etzx4pPtHKTvA9MQQzXfXRetTE7EKwwUQwU3WYDEZB8+Rg9cmFM6rfmZicm4uiniH1CmfNsH5KefhANWmCG8uP0hctVJ95CRNMJ45HYIrfq6dVDmf6cCTroNLPX35a17r3Mh2pLCYVWNmdBk0TZaIlIiChARZyjtXTXiv2dS0sLEpYjLiNRa5mIsZ+Osq/UK2qE5iJycUzUZOgGZDgYb0NTIOmUJPpVZKp15CwRKvZkVbZEY3uSgO9o06vi0lHfNPCkemEgVWEJqBZkJhYEo0RDbkDu6G9YFqx4hja9jsEjhMoSDAw60Vs9qmxh21qYip+4Sd/Nr787HNxEXqSST6hOkxUajEnzW9xZkoFsZ5sV2ahaFl1BS9pA67gzGicgW1mtTgpcGVlRR1E1+ZTVQKHTpQ2pg7QP7NU3p0u4cWYEtYB6QnHxGayYnN7V/WCrrPK4oyTzGXCxA4EyOeP3PH6OEJ+R3p5UIBTpGwg/Z4q+NkEzpd/8a9cm1xcvLouzWLlvbejXhiMs5cuxPD0XPQKNfUkMGc6S+Xemz+I9Q/ei8XZiZh/5rJU3wXb3Lubm6yqUp1FAqpsRyYGQgC2Zzk9p+cjsCBIEOmpSMWlQTAB0HXQKCYlFCbUExdhEiGYxrLZBdDEBTuqpolXCGChIefCYkJBZzQUPQrrV2CafTXQtBhxWuYh6zlgmoJ6Gx/ENMCsRsIZyEwqKZ+QbZjAMBVAP7vIIaRdCZLVhw/FtMuq16EP7fKGT5XhsRT1qoxTMI7CAd/AzDEOlyW4p8Xc5MXgL8QG04oKY2l1Od67cVMM9CgeiPgesJp3ZT3uPVqOW/ce6v2aYBuKaTEkX4T0Oh7ljFamgmOwLJNKps6giP6Q3l314mN/jCkhKKkviGEDK99W52uji7OzcWp2WsUPeJc3wrSstBCGzSnVR+phzF58OorKG+0Q6mJFNwLHe8aUr8c11CbsvkdYE+ZeXbhCCKGZoDmiqcAMCBsWSfp7WhKMk4uno6qOZUjmXA47WhAzPKP1UR+W9ju/+8/jb//f/9P4+j/71fju7/9evPPWm/GAFeUSyEhgm0SQhMpFcNIheQxRdaBNc6FjQa068OxZHwW2W2g56Gw8KZ7jwlR0nQoRXQ8ccdCWOh91Bs9ffia+9PSzMa76lzJaS9krtoRtQTAMieY5KqR5INEpmsAEZJgBQY62BAwIZtambQr3bGplkJm1OghZ8MkeOnBroSN8AxJLNpjRYjIk8Yw0Ol2h1/XNRrQkFOlIwXMSDPIkxJvG5Qn2BTrvP2SOUC7U5nGnIowhiEBY/Owazst/4ueujRRHrt597btR6LbimSuXY/7CJe8jGqiq4TfW/MXNm9/4ndi6cz3Oz8/E4oULcVSfjNqphdjaasa6GPFQaQuCDsGCCsZGM9aY4JiVYmCSKUOkNMImNVhqXFbazsjcGZ2eFVEWJYQhpoRQEIEQEyXLO7aJgcYA+Wm2KO3joeelp/L6EDHY7LmzPtWvJzjYyMf7wlAy5xhnIO80LpLyY5aBpfdr0kh8DKWga0j4LN+/HxssA9jajgMxAiuspyfGVS77p9DUkt1PD4X6P6Ee78ylyzEjAcpBXhMzM3GeZzGaTwFUuZylfP32HZ/RjEMrG2HwVuYKBLgFUar3erS2FuNizPm5RZUhPCgeWw34uuLozKkYrtTjSHVgvIWPDULAMC1EhYCjh6SONeVtzVL4opdk+rUpbWFEuMe8saAmbwnmysRMTJ2R+YlQpldGaCiOBbVwaMblSlvrnk6EMQfWznA2joWTyqeeNo0Ur4AZDa4xZQXLoIQSnwli9ssapLRFNo5yvXXrRvyTf/yP4rd+7dejLUE/z3iatLAq5qXoQBTizxklVR+64DS/IWtq0BRckgsj/qXOBG8SEh5R+Fh7JXGa0VqqExpTpgEpf2iBZQanJ2bjp158OeZGx20Oc8A+tUOgwPgQks1rxrP0rg2t0iYqEK0m18jZlc+hcC3ly4mUBPMOjRBzGWFOh0RsC0s5YCYfBlFyHYx652t9WAqxvtVQmypceei/09ll5TqMYB77QYItu3f+mUv5w2WkSVcXT+SDw0/8LtWnFjiXv/gT1/Zbnasd9baHnaZ7+PWN9bgtW5+9Rre+951oPLwb05ViOgfl7NkYqE/FoIjyUNrPzfc/jObGagzKvEGwsIK2oh63IoZnVbJX8gpYejg0JY/WKx5SHPV5QMwxubgQFang7nAEJtoHzEu6I5gMZ+xg+SqGhBZmAuq6Py1MDzkgZuBoAJkCY+rFp6R9FQSHtxaIoIYGU4OiRgMDTUeOLBnf2NxWnbdkDx94hTKLFhvS0jjqgY+99URIQ4pckobBClGrt6qDd+rqWhQjFgvqpcRUlfFxM+vI+ISPFqAJ0QKYxUB1Rtv78MMP4/r1G+o9ZQ6KsOiV0ZJqHE6m3n2UcSoRHmMr7BFia8GM6sQ4E+tSMKPGZ+dimHN+hEdlkuoo2MzUJnZ2yYs5JHQQ2IzVsGuecQCYoCnTjT1UaAW0CyYA2urASDnmJBz9JVJRMQIHh2BAcDAIbyKEIVw/XXQPbiFcjsoEsaT1p4AVVpLJCT3AZCWbYIIR4SKPKeTpZIUxpsapj7/19a/F2oN78ZWrz8SPy3T/iVdeiKuXzseV0wtxcW4mznLGkdqAL4Cyk5wvc0AfnAnMeI5nicwv0JloSPCY6fWXmElxVC0vazB9JQHpNDypzswijQkHZdHk5dkFj9tURENrK8vx4N59728brUoTF945P2lvrxE7as81TGJ1REeCI2WmcmS+bXN6oeiM8a2aaJQztw9YIS8YoA+3nWgagQPOPT4FcgW3YdezO+hUGb9H4LGaniN6OfbiSPSZKiFPPLm+MEmPGUzZQ36V68fLHdkkhInthF+ZfmLQe5Ksn03gfPXP/tK1hdNnr87MTsb4hHpL9YB856jK1LQa88y5czG/uBjjrDodn4wDSfkYl7ApsblSGRTFgIc9fx9KZG5igjjNfLWaVWt2wIIoaxNCktcziLiYGUOAlcbGPUgpqWDmyeuCKsr0Kxsb4St/HE3PnC+MtsQUPSYSK3Qr9bGoSF2vSkPwOAbmh4iBw5boPQwTV4V11ehvvvV2fP23fju++c3fi29/93vx2vd/ED9844dpEE+Nd6DeD3OKKdk6BKJyUN0x49jTBVlb+IhpEAT+xI1gmDij+kxM6hl1GqKAkYRyCEiCEmH+7nvveoB5VMQyVa9JWxqNM6em4+L8qTgnoX5OJs+V84vSJmdjUkzE1zhZkMdBZ+xpm5SwGZLpZFkgIoTAUN1hJARYYjIRswgdAcfgOhodGoiJQLCggWL2opFZuAt+ITNmz56PKsIfYlRdzYgIG7cbWic1l4MQfYUxYNakJTGzwqZdvjqBFkHeo9JQRvkOuvCIwAFn+dUrcdVW+bjba9/5dlxXZ3dmaiKeOb0o4TIeMxz4VmUVdSFGBUNNbTiC2SS65ztX201po0JDieUS7uBk0qqimN2JloQomJgCeJTQgdm8MpqxHHAlWjMzy9GhTYp2/9SXfyJeOXspRgXfLOcJSYig+aJNDEtTZsCeTbsIySU+kLi9FVs91V2oHECIq3zabWNzy8stOAYWwYsWh6bozw+r/AprmygXgSIoPXGhO2udQJ1rXTS4HtHwD8Uv7C6vlYWT0VHTwvrGjmkhaXeurfGSulYe+KcSVE4KT+9TOI7S0gP/y8L1pCKMCPaiOuZixL1O7+AzmlR/+l+9Nj6/cBUiLUhiT0pNnz2fFoyNnZqLASHjQJpETwQ+UBuLwTExU1FhQhgSuSWVf+3OjehtrceIoITw3M72uoeQBRoEZZNGhDYM0llLMj6lMkelhYBs7FaITg9CLj2QCUBwcXYICwiFcRMwsz+YHdZUIBaqL8SwIpUkaE7MUKH9FAW7hY6IlXUVa9Jk/qv/z6/Et37v1Vh5tOrVs/7ImxIyHrSzseljKphtAlF1tnoIBzR+T2bjgeLwhQSO5aQuojwJkiHPgs2euxAjEsiH0tBAt1V16u2606sexsMHD+O99z+w8Hzu4vl46emL8ey50/Hs+bPx9JmFOD09EZOj1aiLKCtKUxoU4UmdbjZaceW5q9LcFj024/UtqiuIps4euzDiM7zRe0vAMIPENDBmpfd+iWnQDBEMCCnwRDZ8D2xm8UzU+QIrecq7LamDfco7tasL9m0SdFzTPfXiyFlWJ3PeL4ekcV4PvTHbNtz+/rgbeCH/VA7PCOG3X/9+DAnHl+bmY0p0wjGr3mmtqxnQQl8FqtfFnF5rNGJlr+VD9TGxMXcFrvNV9L6AZYAVJsX0AmKWESBs0joh5BGmD+YMJuBAnJZQf/7cxaipLDBEB1cTD0zy6SAJTyY/Ol0OY+94jAfzjMHijnixNyxNT3BuCg8bW5s254/3VaU6Uw4mG8fbIrhyExDv8R6kGk4BtKePzeAqwUhHxus0AL0vjansM50QYEzQ+OQ/MlLlnQvtpbS0E8G0HOXbTMqKSe8JUwevenCo/bSE/EXR+oToh8UXE9OT91a2d58ocMDzp3JFjoeYmory3KJnDThN7pHU/dXbt2J/b9dnrWDujEitLE6qZxVDYT9Olgdjf/le3H71G7Fz/7a/B+71BSBBCKa3da8nzQATZ9rnI8t0Yle0GnNEPfWgGoAR9ryH89Qhklzp99FmkDrKqSdzjY+QYSfDuPSKqXdEY6GqEjogj1JFUBAv70zUoj7yFhkp/X786q9+LV799ve8p4uU9JSTlZE4PzcVL125EF+9+nR8Wf6SVPeDxq7HpzrNprQZMT+9MQQjwkZlxmSC+cfnF21GFYSrI5lGPgRJDQtEybOmg6CB2N7d8/L0gtKNqv4T0nLoTafUDpMSbnxAn69ZsD6nXBgMPoEyJvjKjBObWJAl2PNyyhSzqd1uem0K2gyrbSEeKIvD41nbAY7VM3m6GeInXV2mH5pSlcO7JGjOPPWMOph5aZQwn/KGMp1HYoQk2JnZSSo/z4/5DPcIFabpme3b48Nxakdm9fzlBDEXzI/g8OAtm2nVe9Ph4Jm1Ie6ctBs+26ME1jY5FB4BwfQy7Yqjbdmd76U3ghcY0OAwUUCO6QiTReEJ8/S1SVMgLvVC6CKkcJj8HoyX4zAxtrjsq56sNRqXgOGDfcMCktlJBIe3NSgfr3USfsbU9jPCZUG43trajofsrpfGI4Lx6mwP5KvNgQafL0zNcUnniaABLrQfHO/6XnHgCzZX8/HGhjrKltqUGb+9vW3RUzu+9OKF+OJV0eG+cN1tCH1suJVmIjwOHUpoDOp6oOcBae/qVqolZnWPpGUXYna8FPMT5Xj+wqzMx9MyZ8/FC5fmozxeiQ7EK9zMqI6f5BLEjzv4i/DHNJwf/4U/d21icspjOHe++61Yev/t2Lp7PbYfsh/nVuxurPkow2q5JDW5ERt3FXb3dlz/zX8ay++/EQfrD2OEnlMtb9NC2ESVhqjckwpQZmU8WKhedFhhNCzTvnzO1iYWRI1Xy9EQ9DwgOYWlBnhw/56/mmj1XAxKA0FGlEcD8s+9rdJ4EJgyiKP0yspMeuPm7fjVr/2mCZMpbb5AsDg9GU+fPx1PnTsTF2TSLIjYZyfGRDwTHsRkGpaemgV2mEYQKDCXRio2cRbOnY8JCWtOE2QgND/8KycmiBHnuohIb9y6GXdu3IyqhBcm04wYi3OCWFNDL+oe2GmUA0yjPDArm52eypmPujoFL0JQvcAVsyIwNgIZvIFbymKsgDEbzttlhS69KfjwVydV93K56qlnBrX50ikzRZiawC5RYLxx754SHAvRwOMZHyM8c1kDpGoCF4YO6v2G99Kh0aCRctKdTSppmeAQ5nPPq4SYPh3heenm9Wivr/iLDmOY4qrTtjROBmmhJ5Uey4+WYl35MiDO8oFbEkbL6tkx+9B6KmW0BcASDQrf1opUhluE8RvqpQDqg/BJDI3UUt0V7oFoMT7HpmLqMAzgL3dKOLFpl44OCcfh8Qdi/PbOrsf3GJ/aVZoPWKe2u2mNy0eOQhOidWChLPKm/pTPQDttSJ7QKwLHQslC0Wi1RxNMGM7aQ54xMsZ7CKMTYXaLZQ4TE+q0xoRnRWOzMl+NOD03EVcWp2NxckzPk9Kix+L8qYk4OzsWl+b5Wkc9ziqM60xNmrU6UxagHkmD89clpOEUS0zFl+7dWtr4bCbV6YsXrjUe3b96//uvRm/toSS5el8qqN5I4jRaTAffvRmP3nsrVq6/HSvvvB6NOzcjGltxIGIvqUE9UyQEeB+JJDzYosdgUJBxE6vvDGgJOQgFq7sifqvU8smmTJ4GQP3lPqWXwFLd2NcD4fn8FAkcmyhUWeXamahSo+AsxPSjxwM+MMQZxq+/8aYaP61pmB0fjauXL8SFhfmYGZcgEyMyvYomUbTpUZTKy4yOTAPBMcpyfAmiyWmZnTJtpiUA+IwvU8d8FI9emx6c9T3ABiTW0gSjB3VFeMsy19YePvA3pi6dnpeaLsFLD6IE+TiCZ3/0Y4FaUyYR5tDB4YA/yDe9cFoqMzNQ+9GWIESYtMSYuzvbZhxmupgSR9gwQ8XgJu/5PAtCmk2BZgSEvZiBs4IwocQLLtO44x9oFSyJMVHxU08MPrnynti5B9u0Lbilg2AgdXlp2TKF5RDj0qjMwGpT9g4JSfpzIaaHnZWl2F9fi6rK4awlTErO0mYGDc2S6fZ1me8729umD5YuMMt1a3k9lmTSMGZi5oXB1XbK3ozNlx3wqonrQTjlMXaCFm0zVG3k8REL2kSfxF3b3AgO2D81PasOgrEu0bTakJm+TQQqh7Y9eOR2K1RK8VCC5vb2RnQRTJhPookk4ASo2s5jgNCI8iF/yucKbSF0jGfFocMAM5A2cEPLwATs4F5NYOFEpJ40P7QeOguEDss5GO+anxyNGZnmM2Mjomt1aGLLalG4lHQsFwZCQfKDUWShJOYpGp0EoDXlrrRh5XUgDQp+ZsEm20dGCsP3Pny4/tkEztzk6LXyUe/qyGHHEtxjARlimNlgYBTh4wV2kuCo+uxrSuenCBEicux2kELvwuIrE6Ce0QQQNsQj0NLZLjUCg19GJogkWMj0mgPlCbPsrK/Lr8bG0iN/I4tBzqqQyedn1SrOCWdhld2bwTPnBlRehOk2bt99EB98eN3CcEB1urA4H1cvXUjCpsyq3oLyAZjUmMDI1gV2lKNljGDaVGpRVk9dlIajCiqaUii/Y9MNuEwpiThE2NTLPbry2FEP3hUhn5IJtSDtCmaC7yC+JubWbtPCCZi9IFC9KF80wNQ5UP6LFy/qPh0CxgrYjkxZPv7HHjVMjHzhHVCwLYNvJDH9zZchMUU5dQ4thzhoQ8DvZQj8qDrMiWnMT3AlJuBJ73RvoSjipk1ZJwUDwuRcEeIsG2iofnyu+IE0YYQd2zBq0qRgWDQer8mhXOGWjBHSHCJ2tLUZw8KD+MEr0selgY3KPIMGex0JT9WBwfwZaXl0RpwN9FDmyxKD/MoIsUIH58V2PAuHCDVRmOnZnRncqrIZ/0AjNCOrLuCfw7lyoaMonuFjvcwzV55S5zRt0xptrChtl+NLGFdil/6+mnar24o7W6uxKXwPCDYLGeiSDpjMBAdaljtChbOuBnjAb+IVtQV4Fk54tlCXgw6IaxqXpyUsbOQowzTmeumNSI1xKmiDnedYHQhdZgJpM2YNGWimTOiScSc0X+rZUcfmTa2iLWNS+Qoqj72BO1y5ULr33v2VzyZwnr1y8dp4rXoVU4BGYgrVJ7QZQUaVBQJaD+q+A/qGMzVMwoENg9uyW1uyW2kvNBMI28CCexLqD5XbEZwRCASpiQBQMVmJSg/GeASL7Tj79lCaFFJYAtnCEEZh2Xu/UbO8TChPcBAZvcV9aRbXP7iuegzGZK0cz8iMmp+aDPZkeUpS5YJ4GIs6M93q4zNUP44zZXEimgGmI2tWXA/BwOwDWokoRXWhPpA+ezDb1izYE8U2hSMRY7T2oir8YVJVFeYBaeXDd5MY8KMnZKc3ALCZzzvB5culShzpeurMuWyTqQSOTNye8udDfaxaVkPoXgTU2PFXU/leOEdQsFscIc5q1nKlKnjTADpjUQlm8Aah6Wf4uePqYHvfZ5jOHtz2+wg7CZgt4Xbl9q1YvnE9Vu7cjqUHD+KBwmAWvvTA+iLMWA69x7w2dTlfGErtIwbgQC+OAWEhHUySzC7+ErNSLPgfmxi3UGQrwaONbWkVW96QCq0pOKoylVPboHWhUUjgUE+YUpmYbpQjQgbNhk6RvBnjS9QELcF0yVR57vJTHkRu7Ta8lQWN2SaSCqOlN/d248OVh3F3ayP2RMesQ2L7ArSOkE8CJBMSCDiBBl5gfGBA4yGOhwmogzVk5a336Zrwnd7RArnHCTMATxyEhS54m1nCKZ/74RA3hgXQiunQqVO71fEq5zR8wUkKrLFS/uSn54GjTGEQrXQOZDp6jDbuXX/4GU2qZ565fG2sXvMsVYJWobSVrhTOH45XLD7ihqDElFQWaalKqCdriMgRDpglTLcyUMaAJYgibj8znG6R1JA213QokghAahy9qMcyVIY1KyS84iAUXa6uzKowZqLMlRnA4XlMPcTJq4lMfk3Md//OLauRc7JnX7hy2YO26m8s6TfVWzL2QJasE2FR3srqug8PY4CYIzNKBQSONAjBQLxEKAgs1OcETkLVkdekYOp0RJCPxISP2BXea8tkkMBSncDdKGNB0pgYdGS39jQrmFU2xM/ZLWx+9E57BKEIgM8PY2ahOTD1LCltQbMvvIMrb73YE2PsbslvS2PasZrtKVmZf5hTmFUsW/AsGswnSvJgqnDrdpcASp52TuG5h4joKdE6Wae1K8HSXl2O3uZ6HEqTGshgaAi+FeGSg9T4OigHwrPTme0KeWehIsBUn6HopLrtPQnRVnBAP7hFsOafx9kXwzAeBGNuq25rCn/79oNYVhrGBInv1btico8TSePqm+suITUQbUQeiuq1VsBC+6WZK+iLeEkooH09f+UZmSjTpkcols51a13CRe26ITg+eHgvbnJqoTI8FO1THWsd4EvpPQ6U5YnjPeYvGgUM72EDx4Gm0joxrtZEXGbiN+NMmVDPfmZGHfUUrauMvqBSmG554zIsAImufN3BmG6HVbaECuXqB1ykQVRAg8zwAjeHwO+pXSWg7j1c2/tss1RORykqDXni+1Sq3ghwIdFe91TE8eVS5RNicfQSRSFqhIZjObiYtyPCZ78Th3V7hkP5krUJIPOE5aouhEcFjXAhhIYwFOo1EBhJC4toqqFb7M/yrITyBVOgLMsTd7IMfFc905hU4J/+0rX4wpWLMSs1n8PKWcQH7KiXLMRD8PCJGAibcSmEIIzHwfDsh0ELIoyegjNyvRGQMJ5hfOVDb41GsX/Qk1m0FrffezvWb9+IvaWHsbe6ZnhZYMeHBtGA2NjKN9MgAPLbFSN1pAmxD40vNiJsMZ1GxbisUoUAut224JHaDF5UX7SDfQkWjnvgGeMwaasieq7yQrJ7Z9RtplNRq5n5w1zxWh3BTv0wW8AtYQfSyvBMsfOMsKFNZcfFUbMRg6wwD5lBqsDQ0b7oSG1FmXjBQLHQCq1C5wJekk/tTdNhIjIu1VOclp6Vu6eVYZGiNKJqZVR5sc2Asaqt2JJ/uLEV7z1ajrsSrIcwK0ykPGAsNG4aTVmpjORhCdMsz2pH6A4tRYRmzRo4WajKsgEONuNAsSP18vUqX3OtePoa84kZKg+2V0U/akME6rrwsKu2YCsN9cDldEddOSmSwXYEBZ5wvgYhEeLZOa72igNecuGAUPBYp+iee8YTTWvWSlQH8CZPvazd4eER0ZFKV43RrKh/ikNd0Vz8hsW1aFLgQ3GYkTMvK463/6iD8uJNlYdmtLvXi0frO67bk9ynFziUoQLdmwGd/uxyW17emkgOGXHUYLSiJb48aRASaDEIHRYM7m2s+2uUTHOamKmMK57KyT3pk6dgkJKKJ0+QTYI8ru6sosFY9O7OV+Gk6ScjntLg82d7lVGXNnNhcS6ePX8uzs/O+sN9aj0JyUJMSe1HbT6/eDZq5aogGZDJU44p1l3oHcIO+5ipVrQPtAZv8pRmgbbR9og+K3slhDrpm01oOGz3GBa+RlQ1vjaKFrWv/Eefei66k7OxyQCdzKAeh2cpPVD7dDcxUVnMhvBCW0DDKtdHTfhogxCHtRCFg3vGmDD9wDPtgnDBc16Mx7HwMJo8HQDrRzz+I2GHEEFg2qvtcmHDecPAhMfEZWYGvPsLncqXc4aYPvYUshguzfaksmgR1j5BtOAlX+EMs9C5QEI0He0nqESGA9GUdrs/LKaX6dfVO7YJwIC16qg0v1lrgGgwHMT+2ocfxPfv3Y0dEYTNAVoM+lLJfLLHZnpWBqoUK8y5hxbI0/gTc4E74PE2B+EcUxPYkxAYjOmJ6ahgMiuUEyjdLtJIpxYXYmL2lBedeje4IjAzZhyoPmhXaZ0RlKS8wJdoDVrPBU+iVYrL6DXzaSYw0TGwpF8SHoSbVWw50DHDERm8hOuK0EgmPpoLkCtMOLBQAtAsjPwwvSzAKE/xqc/M3ELMnlqMen1ScBZFCxGNnU6sr7O/8MkOKD7qKIXwx0yqp65cujY6Wruqe8AyEHkV+eUuSUWFEIFnkKFbekRu6AE5K4bVicy6MCZBZThcG/XMvYviQwiJLFJZWXYOF/npJlEJCIDIt6Wqs9iONT4cvoVkZO0J0+sjMhHI24PXwJb5XCXNfe5Av4ywqEiNLItwaCZmQYo0UC5QIT4xCEzFojlMPGzythqF9TUMeiqmGQkn0khE5bKoI8SdNIdDMRnMzyAq+RJnT3lOX34q5r/wlWgOlHy2Dp/RYUqTHovPzjTUk29LMDV2GsZfWwV2xFSjEohd158eLplkkDMayfrmlgUFh5BxQBjrcWyry3u6m8Fa4QzGpheGuGBU4LfGI4Zgp3hqk0wTgRgVzjKC5NPMl7U64YgvaKiRvHFRRbrNECr0xLtqO74B1lT5LOWfnJryLJW/SilBavOBRG4eEiME8jqhLSFQRQfKC3MS03RrezN2pPnxzfF3ZcrJiJMmRBzKzakq0SpT/x5z1HvwjjbDe2sGClOLC2bWvqgK1Et1TXkoFvXQM+buy1eeitOTU77nSBDamgFrZqHoeDoSiqRjrRgnDDgf5Wl+gS7lc0f5lJ1rMDk8CDpoGFgcygvB7PFOOddMf6mGQEj7idb0c2dNgZkj/9wZv4oLa+WmpfPVj/bNBRuNl4RXIcYlYE/Pn42J+kSMq6OdZwPyhUtx8fx5tWPl7o07D/5zZQoLHBck9yMInAvXarXaVUCjPolxecicsqWC+QNA5yWBTAiVSu+LwDhgqyzGYYDZm9nk2ZjJXhovjbdUzqXscSE5jghx7iBCDQfDrK+s6L7rLQIMvjLWRG/EBsCyd5VDBDSAmlj5Gqnko2v+nIW4bvutduxsbrocnoEVoUPb8EzDI7AwXVgcCGhsaOSoS+82V3nM6iB80Mj5uB/jBRC3x0NENeADDYHy94UTDt1SoJgoTXVXFs7E1PNfim6xHltMHctELNEjqnymv9nf1Wqm3eqDxZFoChfl6ZkYro9Z2DAVCmMKFWpQlSGtansbgbMfVcFXMhyo8tK0hKumymTP0a179+PNd96NN996J97/4INYEVxokaw3gtnBN1e0KODE1EBzw4TzVyFpKONI9VW7MqPVbTdiCKEj/Jk2FAdTc1d43pDgROCMyJSdFeHy+WB/ClfMm3pgpZFHFCAAwDsChlMLh3Vl5z1ti0bH4kafoywcNqVlviOBI4PdwuZAiDgcFM0Ix6lDk1YpQW0hQ7sKkz5dwISQ6Mt0YfqQqaJOhV3hdC58pA5GO3NqLp4Toz3NmT/SetDc0X6AkTanf3KnojIRpGO1MdFGOX0AQO9oIwQSwsxCReUAA+Vaw6Qjg04EP6Z0mjEEHwkmMEJcaAALA+GAxkTduDeu+dEm1CoPy57ze36utp5dtsIQeA4CJ6Zb3okPVL+Z6VMxxh4xPdNx8WVTDv2amuQgtIv3fu23v8UYDoUgdPruUwucKxI4o7XqVaiXKqQq0gPgMmBdCZD2eIVwVk11tTkgQuETrpgfECwj4yASFZQVm/SqXqH5EZfnhWhwGbrH0/NuM4irMlgLwP4bxDU2P7vBR5SvBwuFNA98GXHKw42W5UmY3iVmPoy9ZjM+vH7djc/0aVonlFaZwgR8l4odvUvLK2IyaShixl3VrSFv21bxcDQkeUhOmAgJhxEpNZkwKLkhs3I79uQ5vAudihmm8sypmHru5egWRmLj4YNorTyUlsAMyaBUWhHv+LjU2VpwmDiMOyxNri41l3U46WS/RGiuoWiHvUusC0Gj4hvnqP4WfBJU241W3FtZiweqE8IKGNE+WVC38vBR3L11y58PZgqafBG0nNHsGUNpkh6TUl0sZJSvF7EJv9ADYzvMkrFIjP1lMAtx0YIwNbf1bovxJgkMBsPNlIIP7RRcp0Fd4V7p6FA4goRxv45McXaEV2SS+VgSCZ5hmZmUzxc0dySQ37n3MHYQvKmZhYvsJ0YBN6RL63CgKcwuykkaD3TAIWVxyPqXWsxOL8RTF5+NV178YvzYF78cX3j+pXhaPfqMBElVLDOichEB/gSy6IU28PINtSVaCGuwKrV6LJy9FPPnL8dpXcfGp2NC2kJNzMt0O9oyXAVZMl4CnhCO/BCODHTnvJU7hC1B0BrOAiSLQz6pvsnjjt+lZ1wSdGkVc/6+3xGf8KpETApm1hzBawU1MUMAjB+KyTMNPe79+u+8isBJduMJ96kFztMSOHWZVICYCvaf1VmerT0QkAGLO4kY7l0hmT0ynj1WwfodpGhHAmNYqieHQaHSY3daC5BzWZkjDz+RraU5YaIHEeqmzBHMnYrSsx7D6qs8u5k5ZJuFZNYuBIORp2uynQlLPaQzVgNjJrFClT07NdYMSaK7KoLJhC8mKLIeh/UVypdjINirsyTtgQFNpvnRcIwQpcu1IW+xMHHTsBBF6pG8EZbZpGbD94JO5UsLUS8yefmZOFIdth/ejYHNlSipDTsd9eLdppi9LSHQ8D6cVZlcYxJQ7D5nN7vz5afy0XD4dAvbBti7xKAv08kwL4zH0QX3+crokoSn2oL1MOcXFmJBzL8gE+esenEOENsWjlmrwxEWbCxEGOQaI3WzV560M4KbgsErPf1BpxWt3R3TS2LqpHGhMWxK4PDpH4QMhDxeZ1sMK5056D6t0UIo7FPfjdVYvX1T+LgXRQmyiYroRrDQJqktJSgxWcTkqzu7cePRksy2rs0RtBw0JAQ2DtxAZ+lM4kS/+LzDZKFcoVCJC+efjq9+5Wfjp//Yz8a1L3wprlx+WibEQkyIXpvr0oJ399TDs51CAoVxHOVLR8rUOAsC0QgZ/xARRn1+wd9zP3f52bh45em4evXFePmlL8Qrr/xYfElC7KK0pZY0ZjoGNHQETj5R4s7K2hi0CqzQcboHXn75fX7lFlpIlYMc0ztozP8JJh/5FD/xMz4XOIQhiDCBwe/M1HRMympAs+FccI6aAWfgUo/w472vfeO7n3panDBa5PFp8acvegwHAMiCCx6g8wrm7uRzXgmCIDKO+hyWqgiw1iaETCT5kAi6pAZkT4+Fgb0LeDx/l59paVk4A40IB7Gxj2pA4MDUI+qNx2bnojI2bnONmQO2SaQtFPIIIXmfUKceCfjoidCGiOsNburBJ6UmUqIHe0W8zCawiI+FhXzueEkMf2d1JfYEh4+7lIbjvTwJQWYGiCW3wa3uuMFTb+IZrf9fe38eq2ea5udhD88hz75vPAt3ssiqYlVXV1f3dM/aPZs8M5rRSI4iQVHsODAQxJADJAgCOFEkBEkQ5A8jRgzBSZwgdiLHsSxZjqWRMJY1+9I903t1dXUVa2GRh+TZ933jyXX9nu8l2T3ds6h6JMio9/Dl933v8iz3c9+/e3k2GNPJfQ6OdLyNca1z0GN0Zgag2CqL3/pG6TvaLeMDWGyolZNjGBkhNXhreQ4AKveisvwCiVZVpQ7/w+tnYN79vZ2MwBVUjTNoDju4zi2B7z2aLyvrWFgy1PBwuX3jRnnl+Zvl+efwyy/OZMvmAWiytDAfcNftcfax83+MgzhA0CkXfmZZDtK1rraxK3naBb6zVUf/NqCkEGalvm3KdXBcLl2+Us5PYKrjEvYAep2d3XGPnem8t7qY7Wvu/N7vls0H97IA3BBWnmDjNAit17haxq2ghTTRvXl8cqbMAbK6uh5xQ1rtYhv4Vwc3cg2+iqBRdkhU+vtGyqd/4EfLv/JnfqG88PzLuAzO29LVqem4MkAbVqpd/K7jlG523q+9TYKV9JA2uIiA6PDly2Xo4pXS3tsPz5tOlQ1FTgXl+tgXZi6UUeg/e+9+WcSNbnjFIksz803DcqHWxa9PwcLDT4HKw3IoY9wNfQQR71UQUiG0lIMHHw3I+Plsesqo8TnraOdIN+8ZYrAtfbZxS00bj2P2n/7uV/7YgGPuf8DCee7GtdcGentvqy1FIxvKpKzId1bWw0I3DRuC8GlQ92hni4Sr2+BdCyhynsEn1vU5B5PFV22Z3k0aHqbdVM5nco9T68UpBmeODiqQQYxuGnhs6kImmp4FbASWAEFOhYLfCp3AQ96awGcgXlaUA/R6YXgDfc7dGR8ZLW5WZsPYu2CX+CZa7REWwTv3ZmHo9XJo3AmBk/HtjVAre1hGXR6tKRvcs8am6j0pqIA4OlYXJi4f5eNLBZW97YDNuY2lMt51NksvOAWgt7+vDAKkulauU5OGhz4HaHX3hhKIAnq0lqNGj9G2TiPYQughZNypxAoo1wYC/xB3Su/hOi7Cpz6Oq+AKhCND6QkzsOyGa3a/+84eSsP03XTfAYKOwwiIcD6JUcHoKgJHNzv2yjEzulXGrByzIj3sMbOHaZ3rewDR5YuXEgNwrFGArLsjVpE7hKzOYuHx3FnKMjLYX4apu5aJysLsQknSy2JnpyfRuu7+MHnpUpm+dq30DmL5HVa33tOeNb/JK9XNld+4g4icbeukLNfLT/3Ez2DZ/FjWST5OLKUKZHiPz7R1Z0fqeE4FYVlsb9KTt2JVORYLAe2bvlg6RsezeoJYEIuA/OS7WN88G4ngppa/wzPeff/d9OzlXp7XghAIeIz8vBYAah2NHHq/+V5ri/wF3JBB3/NaeK/e9np+5TLlpx7NYSikeU/0cJS6Q1rsUDGm5yRcUiYRbvKgzx8eHM3+2u997Y8NONbA6/b7pbOGs/v5G60YDkeTQhWYejTfayWf/n5y3YI4QhYta6IGRoHZGgegMp0DA1mrpjMjXKuFIHF93+91Mp/jGwwoVqCowSxM4q4OLJH9crRZ10i2Z8CdQHsBCle8gwPyrkzg4DuZLA31pIzm41mvm6faxIFbuxtrBaAt7iDhyGOnGDggzqUwnOnsoLJdhIWbclEaSwtDwDF1s5CxGrCRSZNHi3Gk1zHvB3CwoHqhQx8aLkBoe22ulx6Ax0GA/dDANZGzzCTlMP302MiklM2V3dy+WJO+b2iknL90GcvRSYqUjfso++KiYXYHa0VZLi2idQBnCdB0HtPHb79Qrl+YLoN9TsQFSCivcQjBKtMeSEsGkUb9thmmtW0Sl8Tr1EdQdsxOdhqlTo/Jj4KmhzJjiXjGvzr2BCuNejrQzyUdsjBbb1+Uj2NY1paXy/riQjkBtBxF7uLnGSwqKENDdbfjhAQyLT6HGui9tPcOlMEr18rMyy+XFz7+ifLJH/hMeeXlj5XbL7xYbj13k1fbyurKSiwuFZj8IViKujeu3Sw//VM/Uz72kgvcI1A0Q21L66iQU3pFie8uq2H9Hebg2kCupncG/hVoTnUJAZl+3CiQGRffYKxsUkG5uiDyQ3viRekFBGAEI6eAPHz4oMwtzsG3Fcgso3lWMKmAE3CwPLkWvEoZ/V9Bbfjc+41l08ioRwVQeJHvpueXmlY9faf2RJ4mNuXwj6G+gTKBqz1I2+sGV7rU9+wJpc1nf+2Lr/+JAcfaCTaxcm49h0vVAA4Jt6pUC/nM4W9z8JknB9dkis2lpdKJgNjVLFElssFRd2WcunK1DI5PpFcpOynwjMAi2Mhc+VRrQJymgtV/tSHay9rCXDl2/ymu6UL1Ytm4bo97TGXCJA1rmmonzeIcKWKNyNvolklBxLgou1vrZQnNasypD0E2yJoBizHh6wQ6NbjCr2tlUtEGlodyGnsIc3JdkGm0U/4AvRzWgwfM1908RwBIlxd1wJiWpG6QvTpulOcSn3FZQoc6kloQbwZ3WRnTobKJWZ2/eqN0DY+Ws5jvvdDDvd+n0fZTFy4BmF2JU7mSn8CqFl1DGQii7onem4miEKGVh70yrqHifBmFrQ/rShbV/VVJhOlsCyvLYXmkR9pMsJMRDRwf7MVFFXDkxWagpwuOucYy/5URYxyXr5aB8fHSCwCep7wuvep+9ckPIJKOSnwDchkzxOk2Mkc80zF+vozderH08e7JuW4sHgCFdj9/frLcuPFceeGFFwCflynCaRbF0lWuI2nPlku889kf/WzmRQl+hXelaywE6Uy+EUbyDWDw57CLbiyzdqxitzw+C/07nKIxOoZbXPc100W22pbYz7g0lt7vCPMTWnBdV1cLza1877x7xxomP+XBustnHtY/tDAZgYayeiRpT44GRByL5adPWG4vh3j5r6YjL3gEOFJe20jgqXHJC3gM1y5cKb0Aqbyjt6CS9IEMEdlzqdW1srq8NPvFt+7+iQFHqdDK0aXqvXXj2icSNE5JWxXhCPFbpwLtpup2l1Yh8AEreCYDwTaXFksPRDJgKSwpsPZEjExOZY0Vvzfr4Yq6EVDefZKXf+TTMHQYwW8QZXH2QWlDW1qGvsHR0jM8VjppbIVbZmkAJ+Z+Ky1rmoWOTP7xEcYXLsfaannvzttl0SAtQtmLEKptnEdVezQQNWMEEprDHSY0K3v1a/thunNduAo0mI1l0ahpYjicYVABU0bhU2By8S9ntfejLQYAmi5cJAVfN+v0eD/WoAt5uTC2IGBZ3b9bppNBrYdVqrSi2RCcEYSme9yxOI7ZkH7WmRehl3mNjY0hXO0JAJ/CON5yW2BBxaVEBTd7pFyvxSkDzRowDtqbnp4u42g39+TqFWwAH8PcElMGTRvxl4bnt4yrFWZsyvlPxqqc0R2a84yxgQNjTF195drLr5aPferTZWBUxdOLS2KXOhYu3wfGJsq4qwxiubkOjetgu91LXFAAXUu2Y2i4jF69VkavPQfH9meEtsqlsSQUcq1J+cHJqTPTU5l6cG/2XnhqGj78oR/4wfLc1atpr2YQoOVXczdWhXT0DFX5am0NoLuCZEdPX+mgDe1MsOzpLGzRxzbSivJXZMY7ALg7uRp7otEDOPK1/G+w+e133yquK135hvblnu+babVeuJ4ryoL8VgExP7gmYERaeCTv5Yun/FL5oirbanH727Fj6a1qPefz5uLSuQ6nOMAiXllcKqv20j6aSy/m4lw91xbmy87G2uw3H364uVRdt25c/aQWjm9L9FSq9b35VKC1Rgys2oC1QSrx7AI92N4s3XCaAiwz6kf3YJa7N7f7chs/adKz9mbx9OfTcvvdyz4roRyBu4w1cq446xXAQbN3aZ6jNSWewqm29R4voLRMGIJiwrpLphvQvfm1r5XXv/zFsoMQHqKJT6nDIAykdeNiSroWzv2yTukutTww0GNIZXB35rlb5eOf/ky5jdk+PnE+Wt8Gqz1GAlsNSlvmLKqtKY6QaI7b4yP4ZHFr6iNjyXhOQ7DbtxuB17pKzAW6hTFb9W+C0NFO5oFADl64XB53dFE201JzNUzJQWG0nrSUdHe2tzYTk5K561KWKAEePXAULkJE45VuQMo4lL1b5m+cJS4g5XA3BXfCjI/PvTCqZaTcmvuWMdbaKdbYkbONd8ML1Ygv5ZB3TwGHF37gR8orP/DDcQFPHU5PfVJVmR96Z7S0bdDbnT3m7ZZXz59Cw7YBLFq07/Dla6UHsKpjXARiYx+VBqYX5cU7ucbZk7btKHfefhtldVRuX79WbmAFDquoeNI6hW/3WyPWAQXrFHeW99MepCmjCv6eGShH3pVdeTbKhnahbW2j1MvnrZxtzGcA2fICcMKGp6/by/X+3ffK0spiAtkNPa2E+Tu638M6yWuZJCr9/Z0bygcfrfxUfpAxz1ZFXumQmGLqgKzI2yk/KfDPEmn9caNsrq4DKMv5zI650CRzzHi+PacDZH2jffb1DztbHMD5RF9vz20rkUpzNJ8efpcxbJyYnq3n8giF11d2Rnc3RHG8QkYcwxB9aMs+TE+7r2vWvsNn633NRo9n82qOaAzSEiRWHs1mmU2Zsg/XxDQ7cFO0RAQcrYYEVklbZhKl7955t3zL3S0hnqNUHdfy6qc+Va5evx4N38vzLmjehfA272aJBgRCcGjDtOxHK07y/BAWWmm3x+tsZim7xvNlA68uas61LHwFY7l2jrOhs0yDFhP36qxyyC1oaKW0QEL348wJ5j5Vl7mlTspvGbhf3RivC6K819Nfes7PZK8oBc600gb+QZsAdZgPLQpISVsX9d52MCCMc+p4FWMaPG+93T/8wsWLZWB4MONlzH97czNlk6Y7lM/N71yq0jRlaq/b/gK8oBYho5gKVoQXS0p3Ti587IL1I2PlhR/80XId6+aU3wHJKhU8w1O8HD5IHlwnvT4smX5dLmg7MHOhDM5cxKUZx33qzEhv7b4aJ/HdkCg0sozm63V5R2XkYDWn1vQgUMPwTtvOfnmMa0Brp74KlcMBNnEVjqGN8cEoiVZM0TlVtm+1AlUk8Ar33EAxo9t5JsuckJ+ZSxtpJMiocNOFD+3jGod2tJEFpqxOibn/4H6ZfXAv15wvZtltR4EhPOCztn8St335rfh5lXvN6T0IkPaXFvnj/QCL1/mrQFj5pJPyezrA0efdJEBOs8PCdh2Cxy231qb1cFcKLWNAQM9l9vVHyx8acOo4nFTwux9PKvfkMC8qwKWsU0LD9qkhYAbHKXQN9AMOY3wOlXMIr+/WaHotowKVQKuNld+VwM1viej31eWFsrO8COBQeBrdWFA/Vo5d147HMB278zRLPZ2GvwZKO/nSXSFv3X6xTPB586WPZV/snv7+pG0Az94cYyj2HPguiWW+EpwH2EyX0UuXcSsGYAAZmpNiUQU+aUTyNQ8bSctveXUlTJo4TKteEQq+V5CVhlaMOnLNxtPKQSciuDJurUOe53QfdAEQfwLB7ymdbgczMJKyqP0tSxgUrStF1VzWK/EffqfHaXu7rK+uFhct60Bw+gzaI9QGvsdHh8v4+GgsMDg1ZbPcrrfsD92YE050HGCqZlc7OlajrVVHR8XWFeucU2Yv3F5ct/24fj24fVc/8cly5cVXqBduNnURmJyLlniG9Sa/LMpWCROWciCcrquuVhvt4I4UWXyMuskjWgMZzMfDgiDVbL1X05O+ftdAcBW+MyolQLeXh7p42F4+t/2xd83BpKu02+yDB8VthcYmxtMzJ01sU4HF34PDI60Z7nZQUHdd8S47N1Cu5GX+8k5A+biu2ePk25WlpTrmRqCH5ln4DH6xvtJqFndPK6e9w5im441IAzprfdm21jN8SZ0ie+ZDfj7jj2TNZVgi5fB3rtc3QgdjYJJIwPOqyuYa1uKFqZlqjdOOWxtbuf78C8+X5567gXIejGehEs2+7ZTbnXIF0v39/dk35tc+POD09/Vh4Vifb0sjv2WyBnDqffOqh9dc/d9lEPrilrjG7lHpwy/vcX1X/N6zMBBsFEI1p+8poKYnsULQVno5uCYDLS/OlYONtWwZ7Fo0LvJt4NiqqAksmxrXT0ntmh2md+nK1TJ16WKG0PdBQDWVMQWFWAaCcxHcliaBcezSPOZsx4IYwIQfmJiEUufC7JnjxXvmYZlkDBley85eFZfO1GVZcYEwacQ7xkTMzyaxSj5vzayfprfp6N5oiVi2jLqFAYxL2YWvhajQn8EF6ByZSPeri7iangzW9KYIMNIzgudB3b1mgBwOyW6VaysrMZNl/F4AV62sdje20AQTXaBdxnOLnC6EfYdnDyiHQdHEalp1cb5XXD3rbx1hQrW65reDD3cBns7+oXILF+rqbcBGLSoQUByDv1mLBZfOa7WzQJeEupNPaOMnaUdYOD0UOuMjAmLy5hmbJArshNPS8Kyz32OZ8FysBGjkNjIb8w8Ts5NGWgFHlHNzfaWsA0QPFubLB48ewlMDGSuklaMVYyeGsbalhbny67/yq+Uf/oP/qvzSP/yH5Td+7VfLl7/4e2UOkHJKjONr7HW0HOmpQ1B3SFeryQm9gsb5yfNl5sKFTH+QDqEXwLSKdfXGt16HtVwp044Ijmg0ea7yS+KD1Nng8zF0C3DsN66OUhBCVFpRQeniodUonbRc6lG9lB4sqXFjoPBZL/zVC6ibzsToeJmZnk6cNi411o08pHLp51rda45k2s/Nfu3+/IcEnGsATn/tpSIPjqeNLRM8AYHm8J715NNGlNGO0RzuMGCDwldxezqxbrLhmYKUezUdWUTGCSNyCBC5Tz4SxUPGUxhn776v7YtmhviY+OOY2XarthR6BQCExncr07mOTu2xUjNrzgZoeD8WhPnClAP2NGC96DqdARQ7B4bLwPh0gKadMh+Ttnmk/rxn+WTmdGmTZ+b7aGHx58BDexns6tzZ2ITI7t5Zl7mI/fEEDfjaqqdpxBXkvQglDO62OQEZvhvvaHcawCDgSPr20lgeW93Uqi9OvRCKGpSEpjCZYChhDLwaKHce2trKagbhbSIAmU1OmRwL4nwnLQ8BUM3dD5D3A86OSF5Yxc3gnvPF6pottbs9+4lZp3BfbUcPXSr38dKVmbl+o3zih36UdhqmDQQr2gB62bX96OFc6q/wGZDXfRG0nQxZ3RNqB6gF43nO+tieGfFKXuYatwXaB7ywYJw0qftoUVxgzMP30+ULAKwAKMdYe23ygeXg+Q1o8QAF8R73NlFS56dncJUvtaybc/bGlF/5J79c/ov/7P9bfus3fhUaLpT5+x+UuQ/eK5tLc2Vz8WH54FvfTOxydHQ0Lr6A7jbXBuybcVfG81xSxGekmZanQGW5Fh7eL2+8+UYsVoPk8nt4mPa0nnBK2tJlS4CFMoBb2gnwXEeZzwDqYygGHDGIX60X+Szt2QIbZSi852dtrvDIEO3sEBCnjcQNg1guDuep/EUZ2YsKzR131hKEyFlHd+/s79/5Z+ulego4z11+rT8xHH55ttKJK/DM0Qh1813G9fH9nZ1yAkMbF8n6LDBQL0TpGhiIbyooJD5B5WOC1gRyXU1kmrE0FJYWkT00vRfu3StnTw4zTkOAGANwzsGomth5L8TVXJfBHocBFcasZMcRjCOvxgqyESW6JXdMkN3K/Qi13Z9OMo3rZGK8I/MHbHg+8QrrYRp895Dxu3ppchpGILLh7r77LgxTNZFrDVsT11BJLEDhoVx1m5DqOtnj0Sa4YNK2A3xtCGKb33uxRABDHqgtS9phoMAZfwodTOsGffu720nXbn1uRAgWH9wvd52cOTeHdbNdXNk/i9YDZlpggqEb4Tsz3QWnnPwoMG9u75TFxSVABrcHOup2ZElKgE1BlH5OuYg1QXrSRUtD9+2Is4e69vfVpTcHR0aS5z7lVNuvo9G/8Lu/XSYnJ8r0zFSWinVjftNz0OLm5kZZc3oG7W4crI7Jqa5GbefKf/aAerpFS3aroP7O2XPpCsf3hEq2H3VyDNeD996FJluJYTnZcpXnH22tl2Xe3YVeOh3GLS7jQjuE4ZRnvvL7v1f+f//F3yvvvv2tjFv65Mu3y6dful1uTU+Wz736sfKDL90qk31dZeH9d+OiGSM0FqiwZvAkoObIZON7ls/9xxwKcYDlszY7W95//Wtl9s63yurKUjlQSQI4ApK8F9BBmVhnF24f7ekvt85Pl08993z5+LUb2dv8FhbTBeo7geUbhUM7ZfM9QZl803fCXySJ//xtmoJ3Z2I3gAA8I3BnXSTuJX7Hb6f+WI7wrHxKOezscC7k2a7O2c9/886HdamufNvAP+WtHjbdt6VZDy9z3RwFESfb0eKlCwEyftON9dADs9V5To7jqBZINJTEhLGr4NbfAQ7SSTco3+MicE9XbeHBvSx94OAv5xO5nYmWQJa9SP68k2+a/mgvg53kpeWg6+HiSAq2DBzAUNj5FOA81CZqb4XOmlbiCjaVyKZteXQHqvUlI1d30ECi43a4kOtqAzXY3fc+KIdaONBERupE+KplZAyAhlNQ+UxXqOWgPNk0j/sJMMMQ6YVplTHBbL6HXtKdstSxETAzgrSLCd/jWtQnB2V/fbnsLi+WvbXlcoAA7wMgBi8FWMdYpAzka7kcc+OC8Nmd87guq2pdXJ6zD+Dr4DmtAunqDgRttKUDOTdxz+DI9AJZH92IPfLqoJ2mx0bLGICzjyu3urRAnc4AhF2xtt5+4xvlDlbBzVs3shj953/3d8r/5z/5f5W///f+bvlHv/QPym/+xq+VN15/vTwALJfm5yMA4+OuXdxZ3ScayDiCLrs9YvY47u9jtXEa5LRdHKWs6+VuA3u4TVuUYWd1OQu0G2t6RLlm11fLyiFuA+SVN+Ja8uk+8P0Aji7of/2P/lF5cO9+mTg/UYZov+vTU+Wlq5fLTdyOyeH+0tvZXvo6AVfaam1hsdwH1DZ4z3igxp98JXA++uAu9X6dsuBiuT43VrCrI7ZTZqcB2X4ru5vlFKDmzbS3WtK6yo+DnT3l5YtXymvXb5Ub5H0eaylbFcFnsS7Jo4PXevnu1tAuh+t7tmOUpfxqYhzyj8rORdHTO8VlezC1PuPm5VMAQslwT95v3lempO/+3v7slz60hdMCnFrQlJXCVSEKGHihdeS7BUghaqFcz6WdBndNGafjCzY9I7hUamoaxMLHSoDZ04XXApRnAcf7CnHNE5mDkXcRqJWHD0snLShhRjB7h0F6JDZI7HOSxE8PieaEOkFDoRa1G1Q3UCrQ6MrEXeO0Kj7r656UML89a/21sjTD6ynqG7cwQ10oXSIbQmGulptbzQ6UuzDZ3H3cKywLA4V1UXMAB0aJpUVZYt1QR+stTWuZ+A1NMnYiYJQC5v4TwLEM0Dj7PMGsWjN7WAVt+N1nEagO7rkIubGLXTRrZruTllMUHODlgmKWwSU/NfMnJs+XkdGRMPCwW+NMjCdomAmglNnTrYtffPUTZeD8VBnA1xcYA8IwpusVbSNMp+Q9OjhQBnBp3FCQApb9jbVy79075d4HH5RFAOQbX/tanpdif/c//zvl7/6d/6zcf/9e1gk+wNra2dgq83OPysPZ+1nVz3FQBnK1HuKaIQy6d7pvbkjolkWH8IhW3s46FtLqCoIH4H8T0HrzG2X1g3fLMhbn2uyDsrCwVB5Cp/tYIxsArDtVZOF72sGxZVphWn+jI6NlaWGhfOF3fgeQw4Klrh8DIH/sk58o09BnqKeCrFZXYhwdunpnygLlnrt/P72e/QNDad99FPG777xd7r33XhkGwC9C707SBOLgNXiKergb54KKgfJkWogWdtobq6uju9ycmC4fu3StXIX27igioGn5+ZkpEDznFJUhLLse3t9a3YjyNMBd5ZM0+bRbXZBRXmss7TjL1O7vuZqjYCN/y8IoNN738F0FI4qWz+OD47L6aH72m/NLHzaGc+W1vr7GpaoMHvnJhe92ABL8n6UFeNB1jA3q6muqjXth4D4Y025EmTNF57qAo8AcIxAeCpCH1wI25quAc81gldvCqKHOYvZqKk5fvV56h8dCGJcHqOBgWVsAaNqATo21uGSoA990nZx8aNd5tTKyjQ3X61FpFuLaQFxPuVply0hRmR1G0VWqQVLKD8O5x5bg4LMNSGna33FwIa6McQoHofUPuBdT7bq3XM71CgAF/GqjmGe1vgQj0jNNf3u9VU9BTU3+mDOaHYbWunRXC5nYfa0cRGg9jF3JUJZveGwc1xHQA3BcCMsyuLfX1MWLKIWeMurYIsrk6Ft7LtT20iNAyvUp6D568TJgP4WbhAUzMVHOT02VET6zMDxCc4ol5fo1+v7SXVDQtViaX8qWyrP3ZtNDtr+zW17/xjfKI0DAGEGmspCfpnuEmE+t2VWskm1ctLFx3a+ZtFe6mAUdrLEsjgbguvLj6cFRWXCdny/+fjnd2SzDCOBAR1sZ7OoofVq60OLt+7Plm49wLyW2oC9N/SNdOUDBl2auu7yJpfD1r3410z9eunmj/OhrnygzI8NloBtXhPfjbvC+46ccyezOGm2Y0726Y6TpWtsG39ewpL71LoCz8CjTJM7jAg0gEzC5rEU68BV5ziM/GwBe9QSqOyWTX0KGXrpwpUygxFzETSvPkeRuFWz7WIfE4uBLK2FbWCaXlnAnzyyQDt/Kq/K9zysj8nTGZkE71+zexhLfdWdNgCyhA56z9zDWGt8NUdgpsPZwriy/Pzt79+Dww8Zwrrw2YC/VMwflymmaFrIRbI80lCnB2GrbLTRHl4WEKGcptJMq+93C95xLAwAkrbRiVfBeAzgydnVTngpczUcanSkfvPNOOYZp2wAcg3JTV66Vzt5+GoRGIQ3f8XktmyqQtRdEP1yXZWMTUxVGUPAVJjeMT7SdQiSAzb9aP8smkWt6jbD7QO0FakxOXS9jB2gFGqG7u68+y+kRNwmGeYCmM4CqFWEW2XQOxtc1UOjNcx5A+tab3yxvfuMN3Iy3yhyWnMzn2BEtEWkj81oeE6mg13KlcCd2EEZBx21g9nBxHHznQMbOLuMqNcC8v+9qfyflHAw6irswfn48W5tAklhXwxNjGUF7Dvp0YpmcEzwAGIPWqI9yDM0GJqbK1LXnMrLb2fK2VwZ/kr5uq8tdGF9bfvSobC2vADiO6t4tWxubZW5xuSytb6XHTYuto6M9+1RJ8ElcFVqsnIVe3QJgppgAPjILdRK4jIPp0ly9cgU3oiN8Y4DYoO+hsRsA5wRBcbb6m19/PbtTdJLPzHnqBf8IJaEfinEDF/eBi+FTdpjBBo8FIM85LEGrwHo5PmkEN9P2GYA2LwM4E/39CIrB1erGZ64g/wztbmHdb2/YFgdlAuC2G10Bd0rMwtJSeVtXCx7WwrB7+TyA5iA6+SrTQPjchFcWN9fKGeijutVyEmD6kB+tokHqrovumkouhJbgNIBe9yPDqkVJDA+NpC5nKaPz8lx6ZRWrb5+2sT0driJpQw8pT972Fjq5d25puawiK1nHW1mhXV3+xZ6qLXjLcTqrs3Nl/S7exs7x7Dunx98fl8omyl8tUw6/CxQyCTTzSvMvhFHTuJVLN0yuLaOJ2msMZ2g4QSaF8QlQKZy8owA3QOMhgiZApavBoz5tUPTR3fdwp2ojD4yOlbELF9NT5fMNyHho1fhdK8QJo8YMFNqqDY/SbS0xa+DY+nHmE3JwNtsMV1emBTqCUlJHI1BW1+7V9BYUbCgbvLevL+5RgIH3LLwBVndgdMM2eyzsKnXKROIQ0OH+vXvlS1/4QvnW618vq5jhu4D1ztpqWVtaxCS/VxYBHpnN2eKaxeYruEbYYADTNEhsENbR1Daoky+dMT7QW3dH1ZKzl21pbaPcm18sDwCCBfLZAAgcvDiGEE9gNXQAMp3QhkokqGzPovOdOhC67olJXKhJaH6hbCLUbi1r+Y2RSXs1tpZk4mGUYn11vTzAytja2SkbCNAyee8aO+IZaVzJc1oeUr/ens5y/dLFMgMgPzc1k7jIZQRrBCHthI/PqWAAiSMY/cAlVvk8S9t2dJ4th9DGkdKODnayqIFzx7q8/vWvlW3cq7nFhbiI7nIBdJJp/iWus45QLQIQhwKHCqUy9BP+dt6ZvDCN625Qen1lpZx39rrl4lkDr7EqoIFCH3cMza8CGh0fS7fykxnWVPgBrtk78PAe7p8Ln2mhTDtcBNrprgmsjsUyhra8tZ7tZbRyLI/WlnkMk96F4dHSBz+rzFwj28Gse9u7sVKcVT8C2Dg9R7B/DE2OaGdlYBNA2jjYK2eMM0qFhuc5tHJckXBHGqPMBFxjc7pa9mguAZYqkJUPHpWV+w/LwfxK6TtCeZ85O/vm6Ye1cHCpmm5xDxmLfy0fsJ650HxyAX5IbmqhbZDUNTRc6U8hd2Je//B49hSnhnnO86lF0rhUFqVqoaeCbhYACoy0+OBe6YYxLHQ/wjCEADjJL92sNjjv2Lh+F0BSHt61ETIoS19VwHFtFxosAiLzJ5/mNN/vJFW9Vw8Bh/xg9Azxt3FoFJlO01YTNz1IlMVD68L8tUCW7e2hbK5UZ5k/+OBu2VhdKeMjQ+X5a1fLratXM9z+uauXys1rV8qlyYkI1jJAtA5g2UWr66UrlykKmMAKmr0elqEZl2Ksxm1pHS/R39NPnU/LHVyYr2I5PUQYtzCZHz58hKv3brmHa6EpPYlQjQIqri3sDgX2JjlmSZBa3wHUaFd70M7CrC6ktQ9jOmhNDWi9XeLDbnlHcQs4IHZZATg/IH3BGH5uCTVEgZZabHuA4tzifDbdvzo1WV6g7s9fuVyuTk6W6eGhbLF8GRo8z/WbKJcewPEYkOiDJiOUxbjIMeVMD6UCCQ1cZmSeNN98+20sGECb+jrD/zr07bG9BRfK4FwhGrIsrq6VTeNIsUYpuWWDD/1u/NG0JyfPJ5ZjXOYI2o7iEg8Y+Cf/VdJfXF4s6wCXI3XlLRWl7oi9brqFWkou63p/fr68+2A2HRd2XEuTIZTUNK6VWwQZbHckr3K2Sx0XAepTQUGicVEQOIOFehGQmhobyyh240fhYWlL29sB4MRfu9V1p3SxXF1xFYW0wLl9epxBpEqHitFD60oL3WVstznRadTfHuPTrKPtMIrdtc3yeG2rdOwelZ4DFCDmhDKO/v8+AM71bwectJBlg1A5ZB6vPTlsqAogjq3YQhP0UOBuKq3/qYUziFvl+BufrQCGhuB5T4VQZvV7Y+k02jK2Omk7EnjFOVQ85zPDaOWB8fOZdiCoxY+GIWMaguxaLo2VpAslE6klDtHOap2mW1wBbQDHo37U75axOZr7pq9G18rIKFkAR1N2hUZx6PsojGAiMoHv69appczn/r37mSB5rvNcGNUlHaaox03n9Vy9XC5MTeFajJXxidEyPDxQBhBiXQuavqygqedgeLuXHdlqOjJyhptTr/R2SS/K46A+J046qG91a6f8yue/UL70xrfKPsBjL9Q0eU5rIcLsgz1dmYKwjPa1l20UAW8DELM+dCyePtKp7tMWWtSu8zofrI6UdQkQlzNQIPyz+zw9GNB/cXmpvP/+e9BZ4K3CnJgU9JDEG1ubEfpPvHS7PH/xYpbwvHTxAi7MUN2IEB7Wfe48eyZBUE8tXAOtfQizQxgcLnBC2tmgEBDcwHJ7NI87h3XzAJq1dXWUhZW1MobFMTEwBNBYStqEdpE/XT52yd4crWJAyBZvV3vSfhngyHX3Abt6+Ur2058HMEZwQ0cGB3AVdzItZpe2ODg4BrSn4asaj3P7GmNPtolttIPgz+LizVKmhlZayK4GcGVmuvRKE+rgAEAtp7O4+8uA6y7vynP6C0rGDq6jcbmxvv4MUdClrpzJ/5RXetrdr9ujBWWsxvI9WFkuD3Y3yxFgo0gZt7Q9PDJ8hLzXdQUdixWZAJR4VjkydtND+QYpxcBjvvPZQR10AXlq9punBx8ecBI0bh0RNpPitIjPgo2Eq//InEK6ct4OWsPFo1ySUCQfwRLpd6ATv5VhwcXEBBWnISSYyyEA2Mj5TkOpHRRe89NsXKKxHdfhc5r69n5Fy8GAlsGuXcFLa0NLxe/6wAPOdOae+bgIumDTTP/PkTKJ+BVQzNP0FJz6veoDwVNw07RVm7pspg0u4MzNz0UbXEGTRghpRBtWEvuhW6U752ZtifsgEBOY+pemJ7PC3jAM3N/nEqcGTSsQknNiMjKiVuAOGkoXsR/QsOfCMkt/QVVaWtQwtzEC7h0ABF/6xjfLew/nJE7Gw4wiLBNo6EmtismxMokVMTM2GOGZw+pxdb8+BLkPmjmg0u14XZvXMTSu+pc2om7SXSIlgAjghZbQXHoIxsqsbWYPk4uLuTJgGJxnLKh8IRiPAmYfu3a9XAQEh8hLy8e2crzKEhahQuS7xiAGAUi7fJ2i0Md7vRPnSxtlw7bNWBFHUa+vLfO5GkFbQMBdNN6Bi04AvQwgDGGVyezua2Y9BIc9gH8DvlWjBwwDjjU46jM93b3lysUr6XF0NPjqwlzAb8BR6MZ4AKQbN2+mCz47q8IPVlVr31G6Wn0K/RwW18LaSjkCND0cjezyFOdHx8sw6Tm2KWO2oKFg6AjnxY21sk8ZpJsyIU8KPRdR4KPkT1FhD6gpOOLOadHIh1rUzdKljvY+Rhlu4YKtUzbd/qw2wKHy1vpy6+itvYPkEwufdP0v4MOn4NB/cgbrspQOTrm6BVjfH8BpxuF8t+MPAI61hsFlFhF/H/NrBOY+UQPT4GMzM7Fy7LGyRGoNj8bK0D3w8HuEiPT9boX8raDrP68vzJdul26gISZhAGduK9QyeAQPJhNUBBzLEtByNGYr6BriQ3Dz0+Q1D2uS2pCXQhoz0/q16mhZvJpyqFECNg6Oq3EUG8zrBj+//vWv4sb0lStXr9W00AJNBmoKt0XR1VlCEAyoT4+P4MMPR1s63qMu5kWZETAbXgvGZULXESADo+brVq0D+Oj2fATQTJt3LKdxhgwsA1Td5vYRVtfdew9ok90yOjxYPv7irfLq8zfLyzeul6vT5wGboTI1MohZ35OxHLubW1hRcwGXcaytLoRa10pB9BCk4zaSd2JUZE41Q0fvSSmByzpqphsScYW8FVwJR9MKQikwdNFV0SrrOG0rlwCOMQQ37gHv2C0+N/tIVIjV4nACY1h9g/2AqONKHvN9OJM53c9rH0HNkqrra2VlaZ76bgGu/WVpCfChPILIEvwzSB4zgHun7U4xjFloiWHNh4c2AepjYzM8r0Wc+nE6vP/qlaupzyR01DLcwGJw3NFAP/SjPXym8oPWV2/SeOii7ps7AQlBwDikVuw0ynLUMWQT9uxNlm7aX3dVS1HQMUCuVTEyOBj3d2l7Iwoms+hJQ0tQwGkHZPa5n55K8rYtbBeVVeapcd8tnQVULpY92mRxdZ20qL/PSEnKK0+tU85jV21DhhRnJLDKK4na0t3k3fcY4IFmWp7SL7J/+n0AnOeuX34Nc/7J5M0GBDwigK3fuZSFgKxpZbwj0NzuyX6EXMbpgJnH8b87ewd4qlZAreEh4KiZBYnGlVKreFSGFpwk5GlZRTs4eM1V7uyhGpu5WEfekrGapMZe7CqtYGBZjK5rWSggJBLtY9eq9xWQgFIYK8XPf7VeNW+PCkG1zpaxOZEoH84zCrpr/7535524SleuXcElGq2C6iNwqosuWSaXv3Ai31nuDeEuua1wP+6LwrWxtpGdE5yGYE/DPuCxi1mdxaspp8Fwl2h1lbxOBC35q43kEMppOayjWtVSz2EhLHCOYs188vaLAZprMzA67pp7VT0RKutD+RSIZfKfB6gGEQzXwElPIad0smWsex0QJtM57gRXC9fIvBXadYTe0bWO+BX8jCO4dKiz1J1lXK0cTumZNtkro+QzRJ1IGFdRK84xMGfjGluPqYszZWLqfK0jGlx3coPPgw7cTYTS+W37tKsWzrIjdVEoXdD0gHI+QBFoAcbiI68r8KK7rWamEjQ/PNzL8IFBAGofd8bFyRRAHk+9bXd7Eq8AOJ1Yrm4IMIHLdx6rxkCre4pZHmkeGpCnVvTC/BL8hYs6MRFJ1MJx8KSW0suv/UD57M/+2fITnD/4Y58rN198KUMV0ikADY3HSWu7szvOnA1YbkMT+dL0RwDOK5NTZYA6qpSM8xi0D6/lv2p9SGZ5Q4XtAFwD+IKz+3b5W8V8cPiY8sIz/HaQaVVeT/nfRM5SmB5shH7o3AnNKiAJSclw9o0PCzg3tXCc2vBdDhsgn60z/5Ov381eJtzb2sk4HNdgGXXBLcd1CA5UxIaXqB4Cjs/723SrUNvYoKiMLsVIWM13/977BY7JaFe7ZEdgHEcYKysCWAiFYCZAmQYjLU6HwhtrSD4whMIhiLlusaa7oKOWk7AVtGq+sX68xp9pyZwKZFO+1Jf7frpMx5qCiiZXgBzD8TwCnkAeD2ieO1zc3ia76Klw2UMAu6H8iF2sMLR1N51VhP3o4KT0wpz2PNk7sLq0guZezRKfaqoOQVQTHOtNLZRMKJu9NJrzmtWWzW7YLawWrYcbF2awqIYzNiRLh6Zuup0naOHtTFx0LJPr4rjb5cjkNK7wRIAmo5xrLgmWqzktrxalrZ7taLguLes6OzXGpRC6NKlB7aXl5VgvNZ1KN3lU4NKKsvxuSezmdhC6jOJuuk3NOAI7PDaC5YfgqExwndwh1NjGEe3WjdXoHK/DXQf/HaDR13Drd6JkVDj3cOmUBIV5EyAYwkKZdlY89SfTlCE7gOBquUOFAfFVFEIN1lZ+cL2jq1evZ2sjK2DPnlNfehxHMz5e9qGFlpQWqHTQJXGRtkHK1t55NgFlx7bQaKUXRTn5/ItZF2qPdl5fW6fNlwHn7eLgVCfKYoJQl/1YwR0074G9Vtw/sH3gw3VA8QH0PKH9HebgLh7ysoWzU0QZo4HSRraz8TN5z88RgH2spy+DEX/00z+MDNp7eybxm7jKPE+teVeLnyRJo4fvA1x3WY9zgCzck2dsRP59eAsngNNyqSJ0aZz6vTlyPd+qpkr+lFCXwO5aA5Ey5oAjQyGuC6bDvXm2idk0gOPvp4BjuVtB4whTPVynRBfNYNjw1GRWDhSRM1iKfGR2y5ABWwCOh6a0Fo5+uukq0Nswo98dter1xq2zHBEu8nwCNk19JWyrbKcIQ+qby9bd/YX24yY9evQw1zcyl6bONs67FExz3OcFRnsittDEjm45D1Nq6ntPzayw1kXFu8s2YLEOkDlYcAzQVuM6t0nzu2dwJNMfZBItPDWdPTTG0Jw8q4UgXewi1yq0x0vNbG+O85NWl1co90HqrNVnkNM0bCcD8W5ZO4pVkYD3WReDFBOoO2lGqPjTTVTIpI20UmMK6ioLu3kFTAds2gM2B210ixUMxVw3I5+kb29Y5lkhqC4l4viUfgQ6cTeETTeDipbTQxQJeehyGBdxzImB7V7ePYFVbAsKFwvMuJ5B8PmFhWhv43uODpceBoEH7EGC5lqqyFOUQ6Z6UK8MfoMWTqKFo6lDZ9rSnip5jApmkm8HlmPf2PkyfeV64kj25mS8EH+ChEFx89+inO29g2Xkxq1y8eWPl/7RCSwe3GXysc0FU3sY5ZF6wgu0pfXWDeVSWVxbKTvyNeWUbu7v9a3798o3H9wr85soCx4aBaBdZN92yhH+lftUerhD8MQAVvUIyvY8im4Guv3Uj/9EefWTnyrnkVPdso2NzfTOVdCqSegs9yDbPWTSwWejOFoI8P0BnGfXw5GhvvNohJKbNZcUDib0hHiOanRk68zlq6UfTeDsZ4U5I3TVZjxnHMWkG7dJ0KjM2xbASdc2DOSYBZfLPDqoZuH5i5dKv40P8RU2LSTf1R0zRiPTk0g0XMbGCHSkIzCsoQ20UOyylAkzkpL7z55NvZ89KuAINlW72yB+1382QOd6uctYFPY62DthwPLmrVsJKNpzo+vJKynj1sZaOdxcK+1ooxE0oWNEssYI7tWwwVkAyMZMFym0cfCf94xnbOKuntr9OjIGMHRmLlNMcNK1h3ATS6Wu29uB4D0uy8tLpQ/36cbli+TTH8DZxgJdWlgKXZ1mkcl50HEAJjTAvrPt+BwD85M0dEZTpY0r4FIVhd+rtJOAozXjhMv0wNFuWYeZ9Oy2V/hdTlVBv/ve+6FtAp+0jctruIiWk29Hzp8vQyND5SrlnJrCskLSTFvND6VtzlhuuuxaOcZsdrc2yjYgxo3S39MVJWIv4STWr6svOpeovcMhelURyUtbALbWiNMj+rF+M2pKPqMtDUa7cL3CuwkgHD1uh4d6y63nb5eXX3yZesHDToiE3psI5tLichkcxIrp6Epg1rTle8Xduh2dAiK9/WX85q1y/ROfKjO3bpduFMUhlopCLci5/ky1NqErbegkT0H15GA301Xc3tipIaa9Ai1cHiRKgPciI1j/tuMu7wwAgK6V7Vo22aJZq5A6CyQ23DkUVAft6Wc7PLm9usy9I8D0UrlJGV967nn4AsW5MJ/yZ1YA73dAj17KFgsHWBEEtXAgm8eHd6medyM8t/q1lTn8bM7vPBptr6AqiDaqS2hOTE5mSdFBBM7FijTLxUTBxlPNqv/vIWB4hJlbRU5+XuNsNKrvb8I4l69V89arMrT5Gnm3B2kfbZIxKaB5D2BjF7hp+YwxAWMMWhEKmoATS0qgAbBsxOpCmFurvr5ro7VOy2NJFDJnVqvVFfK7770XyyZ14gEFXU1/++VXYAjq11hOvOs8nzMwEy+LmZjznQEVpzhoIdpl64C+bQTKNYFpi+LiYAnIUjcXMRufuQzzDsFwxjqOy8jYaBkeGk4Mxh0moEjKYeykmzSvzcxkDyoZTEvGgWDDWDwBferlTOHJ8+OxKtRyW+Q/ZBc5zJkmaTWOdPSC9fDQfTVe48BG3UldVcH/yBhLApo1L62ut7/1VmioVTJ96XKExK1jJqamy3lOlFzpdxJkF0IBrRRehbINRneqgjEau4TtOnado3YQovtcG8IDCBgo37aH6KAMYlF95kc/Wz79gz9Ufu7n/mz5mZ/9mew6cB+LwJ6+BSwRYxgCvZv+1QF8tDemjr1bukTb21hQB4/LhcvXyg//yI8FjAW8NvLehT5OVRnFcn/uxRfTiWGP3vjFi6VnbDzLsPSNni8Xbr5YnvvED5SJGzdLR98wZKtKUUUlHVRMyoL0t52zMqYWHe7UY11jyqp7KcDLs8tYRLt8xmLmr5G9xzT1LuC8vrMVPpscP584n/PDdI1UHj6rpZYVJ6mroNEFrwvE/fCBimtAl53U735wP8MKtDi1trRq7J3q5jT2KB/EEiMvXM/Zbz7+sIDjvlT9vbcDIK1KNUcDOs31xiLwt58SUnZ0CxSDjvrS2esbAGjerd3WddawnyF66/1nv2t9mJr1iEVBXmcRzlEaVQ1p8TWdTdVRzgp2LBw+dUkGEMgmD8sVC2dtI3m4TUoNHKuR67wmNa/ComWk3WawzbLUEcqARksT6oqozbPEKmTQb15F0B1ApxXkOA79ZTWgQ/EnzmMptMhofbyv9pKhjEsYSBZQtCNSF75p7rvo+QlWnSDk3K9tB9wJOIPDpW/YaQgwFWXObHNoJSv2DvRny2OncajZBqF/P+8PYQE4mXIEK2IKV8lFoBys52hV4wXbmOUKnaDnwlsn0Lrd3hbKVRdnr8qkaZtADte0wrY3N8qDB7O57/QNn0mvCafd+oKPcYwP7t/PIEjHBw2giQ2uanGqQJzb5d5XXbSZcad0tZ85WzZWN8rDD2axwEqZmJ4qnVh6G+SnRdGLYDu+ayhxnjp95sILt8vl2y8nFrUP7VyHSPCeGB9LT9kHd98P2CyvrJctyuVQgX55VOGiXujt4o4OCrj7r49fulguXblS1nFp9na3KAeaHnDpB9yvATaPsZKykD7vOg2khzKNTM5kYnEHAuw6zo7ReTLcA75wWIRWsQCWuCD8pSvm5E1BKCOEOXe3aUPSlse0Jrdwv+zWtoePwmo0KwJJ0/vZ9wvaGSS/OnMxbekidU6a7nBv8P4hynuuHFJmGgs+7MIKK3gLIyBAZ8YFOf/q/bt3AeXlWEdm0ckzQxQ/gFOzDq2omvw8++aHBZxb1y7HpeL7k8MMvpu7kUYyc4jg2bqayL4jUeO2eML08qiCL+CYVtYa4Z0IM4fXBAPPxFZ8h/s2VoCIv4xs7XMgXyiddy2R40JcBtFuecc3DMEQzizuxKQW9c081giCuL93kPQ8tL7U8unVoMGN+Rh8lvipD0Jl/QQhYz66a8YmZJrsZhkw6Iwpa/mXlhb5rDTSkvjmG98sY+N19bQMX5fhyNt1g51o6O6kji1x/lDqD6MbhH3vzrvl3bffybrCjn9x5TldVHsYHkPPEwTE7s096mQ5d7EmNmHiMYDE9ZXXsbYOocUUgnwey+EsNDF/rS7zkbYyjIe0FtDU8IfQxqkap/x2vyVZrmlbzygU6w3AVTdun7x3MtdIwHIdGZ+DI2hsBc39l+peVwpZ5rEhCCqibLEMeLhmzR759uJ6D01OlU2sFK2bFU7nOvWMjpaZa9dKN3RYWFwoy7ir3d29tO8kbth41j0+cw7hOdddBq8/V04otwMUsxMDdZZHHKk+AN/Yk2icyKDwBi6Kmnqopx/6d0ZotW60ciy+gzVmrl8rH//kqwGr6zdulBewWK/fegG3DQvT+WSAkzyeia7tCPgZLELq3/Tk8QN6QWjS1lozfOB8JIP7cmW1YOALywigOGATBIvC2traDh3kXduMlMoSFusOvJfZ7eF8aE09vak100uZnGfm+CZHU9fQBGdnd5m6/bFy9bUfKEOXr5fdMx2ktVlOUeB90NBlTVGTpR8XUDm4p0WJGyePd4Fs/aRvD5VgEbZR5jnJevatkw8LOM9dea2vpycuVQMwMpOnKTapPgs2zXN+1y0x0JkV7FsWhI3p+SzgaH34vEHjJi3ve0YoJDL3c3JNYddV0nrJkg4Kb+tdn9WCsZGkiD56D8gus2l1aKUYGFXTOiL4LP6+vrBWiV2KMoOawTVhBBdPJ1+aLhkkD4qRshpb0NS0bs7Jciaww/S7erq5V+fyWAgb2+fffOMbsaDO42YKZjKd9w4BCdeucQ5Up+OLSE/a9VKGCxcvlCtXrwVzuYUAAIBzSURBVJahseGUw/lCO4e4cYDDCfRsuoxd3KwpX5d7b6OxtfJ07zYzifZMGQN07AZv3E/H+7grRcqCL293/NL8Ii4LGhzNtwdIbBmgJR8KBP0cygDYkGMCs3wqEPZCCvLSfXFhgTLuY1UO1HaF5ualyyW46346HqiOEUFxQH/lZI36nxypUDDbKafxE3texgCYyZvPlcHLl8pj6uzAvLtvfysb5Tk4cggQcp1se3UyvQW6tWPhDOBq7pGnY64sR3bs5E9LzF0GHt6bLY/mHoZHenkXTKRObfmua0u1KB9vwLvdgjX5T124CLA58HEgPGD5tb4CKDxflV+VD3/bHq0v9bu8r9UEHTY31gDfzfSMtWs1Sk/4gQJi1aAIKaffXQ5kZWWlbGHlKPQejs1xsfU1FR7vkWPodvZsZxmfmC4/9iM/Wj73wz8M2PSX7eWVjKqu6z6dzYhstx92ex3nzE1dvVImLl0p/WMTapzwkqPJ5WljQEurK2XF8AN07KYOfdTVSaYCtFDn86psSj5750MDzo06WzwgwIXmiOD7acYhar327CFYqPW1XvTxKuBUC6cKbR0P43efERA8m/RsFE+fj1VEjvF7SdfrCqoBVNO0MMZr1DIKj1reUbYOvR8dc0HwrrhiWiMZ9g7YbHPf+S72ODhYy2C0aXka0LZ8uhoOHNNVEawESK0Vu3n39txCBDKTtzVXAH1X98zxJy5nYNewAp86RGBPylvf+iYMtJygptaXJvPG6nLcGf3p9OzwZxmsi8Lt5/7hHky3le2GD6FlF1aAe5yjBGP1ZM9zaGNdB0dHohHtJXQtGXv2HHuSaQ9YYbohCr5xGq0we5wMNBv4zgLhWACH5LyA5lvHDXCXBl7OxE9dOUfrup6OgmTd7d2y2YzdaMHoZsqsxpIMQlcXDLDnXelvu6eDgD/ppZXl4DzZUM3sXtsVqB6XARRG10Bf8l5cWCyrj7CgSN/RvX2Amm6NVk7Gn0gvyt/lfme4m/v7Dvx0HBaAf4wAk2aG4ctifH/44GHWcuk6C7sDNjtocvN0pLMxKOvXBl2HsEonL1/Jigceuoi1XrVtVA5P1yxSoZqBIqUCaFkg6ivu+44rHK7T5gKKLWxZjN1AlMRutMJsL12sPnjcJWoXF+ayskAUIumn00GrB54fH5ssVy9eLa99/BPlRz79mXILkHbtoxN4HIYtPQbFeVeLuBO+nKAuB7SJLmU6QChp4pg856Rd16oy3qMlL+/Ozy+UbWSmhwe7yDexrtSO+lhVTm7NvvNhAccYzqBzqVpg0oBBAKN+iWD6uxK73vew4QSFMBQNonUj6DTPCRoKpN81rz28lrRJ0+8CkM9HCLnm6TWJ5CJXGVfDff38BoQsmWNsFAKtFBeT8rrv1u7wzQzKszvVmbzP3Xy+vPLKK8m3ThmgwWkMXTMBwfR1v+xGV1jq4C57wHRhrCd1btVHAXKNG4VJoXJ2sksM+F3XQ9AxvQUEZ3FhPrO4tWzcDtllJ7M2D/WyvRyZvY0l5hwfwdEyrOACLK2sl/UtrKj+EawagJT0dC/7tQpghmGAzLEe1nUfP37PACP0EAx2YL49A62U1WUR7AGC09P4vQjuEODrwvJaQLMPH5UPHi3hxpzPTp5aU70Dw2XyIpoeQLh48XLcz9W19cSJFCpjZwKyFqQWny5kAvgHe2hILDHSdcqFw/YF7VjLtK00WYWh2wHsIWg2fn4ifCOPGYjVtXEtms11wJs6OipZLa8FmC2CqX820NN6wGVwjMtjtL18YQwpQXbOEyyvrHS4t5NRxbbXyuJKOdrHdce1gK1oZ2Mjj7MvVxcKya52h3S0A+Rq9fTVcd+Ym4M45RvL9yT240lbKwnN72gSPpWJ8CZtDmRk5rtWLcSpoGO7QCe7wg2yu1aSbrRz0b75xhsBcbvoySBWyOTUTHn++RfKCzdvlSsXLpULTrwdHs64HS1q07I3UsvGMUTnhkbK5PUbpQteOYprrRdSQUML1TLW8IdKzyJBF+i6gNW7BNCfIy17qirg+OcnbejDAM7bH97CcU3j1tQGCZePSrzme2OxNIffG3BQ0M9CIAHH7S4a0PFpmUGm89DtsjG0QDzqfXtRHB8i0mIOk+6zbpbpa5pzAUYA3LjWjXlu2zqC1wYbRjsOAhpqUGMiag3Hnji47Qo++fMvvhj3ye5jpxtMnHeVO8fD8N4grhjlstvT4eiWRatGsBFQajktqRDnH2WmgWQGgcp3XPfHXjq3qBEwBBwXH7NnzAZ+9GC27CEA7u3jBnmmIc2MH2n16X5Ju1iIglF3Xznt6IlQdY9PlL6xcXxy3BY0kQE/0xbgXHPHbU9cHkQNp/W0j5muTeGodffD1hAX4DS1d3a2yjLPrmI6G+B+OLdQ1tD8My+8XM4/9xzm90h58ZVXywsf+3jWeXYQpdpQF69TAUfo5QOBWoBxNK2ug7S3vY3ZCNQqjoxstYcnQU/aMjxyLnECe9qcuzVO3bTGtEoFIa+NcO3arZulb2S4bFFeAd4hBE5XsTyCll24J70DpW9qmnKgwQWYnc3SceYkPV4u2NaGcB8ZN0MYh0j3EYK0jHXlQFGlwAF6XQO9ZWRygnOydABqmH1ph8zCp0zHrlroSGiAXZCQ/eUFXXt5zbLIo34PoEY+qkzo2hkU13IReJ3yEaSDdjwQjvLT0ck+m40Gzp0tX/7Sl8v+risRQGuAyADwKIDuVsYuQ9GPZailrlWfQZlCAfQ80w5wn+sq3dT1wq3n4ZmxLDshymiV2YYOI3gylop3bSfLoQxqtbul0MN798sJys+xOC6olyc0BHjPsU8UGQtn//vgUhk0bgAllK1i9uTadxwStQGguBIBGMEil1rmJpWB8WRCG8aIuEJVYzjcJA0Z0vsuH5E5O9zQpVHbv3PnnfLFL34pS1O6xq0zd2c/uFvuv/9+mZt9kJnCmoOOTnXSoezgGBjn4mysrxZ3U/jhH/tsmYSh1lyVjTIYMLasxpvMy2seWicOygrIwVxxB9CaTw5Iq6bwzzoqUFLbOJWum4PnXJ3O6+Zl0FHN5eRLrSl7rowNnMWEFwR0V5wGoPWjls/yn2px3Ab+KwNotds/+INlDAvDBdbHJqcyGHAVy2d5ZTU7JDqYbx2t6DKYZ89C+1OtDN0YG0GAFBypA4zu3C2X/5Ts1DqWnQPZLr3yiXLt1U+Vfa65XMUU+Z3CoPaMyJDGboyBaXrbzg7s6+zGHdO9C3hyn/wFtTo4D+VCJjvQTzA4oj0S6EaQdWeMTeEU015DtMt0Vh607RzOMOzOGQqUI2O1wLAsXNUwmwriLtXgPAJjwBYQ7hkcDX+VAywtAPfx1nr57V/+x+W3/utfLmvzjzL50zccxb2FIlhYeAg49pbPfOZT5cd//LPlYx97KbPKFfj0XFK3AD+Ek5Yqix0tR1zcPSxmE3NmffiehwI8rbNKXqOSpEl1vVzDR1mwB0rX12taExkSQX6ejmRWgWk1P7h3DyWyE2tKoBkaqwv8t8u3KBoVkmtCKco1pkQe8IxAMwR/DAPC7myyB++eADaGHwQNyyVAughd01ES3oenpWHbuTqQ8X1kzmEfbpPyuDZZLCNrpWJAic3e/X7EcBoLR2IKJoKBx7el+MxhQ3o3FYJBfXB3Zy9jJ1ztzbEdi3PzCMUymmUx6VltJ9o5QdF1Y99/953y4P4DzGGDjDArzOXERX1fx3nYQK7z4WC4cTTeMIzZh8A6gvIETe68GAfOXbh8MTEB3R7TWUODG9R95ROvZmKl2lyLyfiNwm0dM4DwqPZMVWuKNPm0B6obEHBtZIUnIANpa1xJdxDrIeXFpcAst9EUOJ8RyOyat2vW4f0KqWNmLl2+Wn7qX/lZGAp3CEZII5CYprZd5LqNjiY+gtndsL9rbKIMA04nuAvuWKkVpkAqGKZhPGoYk9oBd9SEvO1qxQw2DdKvGow8aBMdtw7rBw3NS7fW3i53hxi5cr1M3nghyyJoig+PjWYsk/VQ+MIL/EWrU2rrKug47MHyOInRJUsjgNxvRhOfARC6eoy9DJVOXRa34dEiAVCGAeUZQO3ajZvl6rVr5cqVy+XyhZkyRNlPEcqD5cVyAnD0Qrtu6KO21R2x69pyPebzMXkPTE9nK50j3ONBbP1ze5vl9d/+zbIL33QBaU7s1BU/Cz0FPoPb129cKy+/9GK5culCpjUYI1FhmK4Win8eqTX00mLcRHm4R7m8bExOHkm8yGEfAiBpWP0KhvJIdV+0KNzBxF5J3TytMGVAi1alp8B7Sk/5xxUYLa8LsXeQd18X4Ef9HRTq1JbHJJ8hIdSfCuE+b8H/tDN/LhPbBz84NmgToOehKHCPp+6s5SQRQQiZcgeOhCAob9IhbXefeOedd8MPJ9zb5vl9TvuFzf/QOnWdm72/t/PhAOe5a7hUz0ze9LN+q99D0dbR3GueFWy80gTX9KV1c5ySsLGxhlaZ4ykJbXaOAbGL2iDsaVwMLRSFwOHeCToq1dyjLaJdjaHomzsdoMvlM8nXOIiVMGcByFGnvZiLvTSkjOJYDwONL9x+ifKdTexBt8WxOB6Z0GkZSKcRIi0Me7BcTNslCGQcV0DTJFd4E2viTO8NZXR8hsCjJWSDed8z1grnuqNiAaxPfeYHyy/84r+awHTtwsfcB4ScwRx3SqGB4Y4Auk6Apm/6QmlDOE/ajPN0J36iNSIghva8J7PItL0DfQnYahKrwQVPQVRLw9iKWpTCJbCIMw9In6Ad3YKmN/lM3rhVtlyi054P8h8GyBIvUwjJJ26T7iyHrmwCpbocamddAT6lm66wmtrlNcewPFzveBJNOzU9A7DcKC++9HK5eeuFcvnK1fTECTIzM9NlcNih+bQp9Dyj+4NmPUbgducXysajR9lLylhK4hO6BtDpxPxG0fznZzK6mAqX/raTMvvmN8rig4coKMoJHWzLHtykEbR+du6AdnYfpzcSehp/sS62P7daPF0/IUhcoA0syAcf3MOqvlfBBxpHeZ55XKdiADryo+/EPcGV21p4VNYfPoTuuCUCJmmpSAUG42fGZARmGDNt6Z+KybOrq6MsPXpQDtdWsJCNYzpcAEvYjgL+nPribHE7SrRk7cFyx1CXhnV97QxIhD7HtLeyGGBLhVoHMiXAxqDgiKxxKGP2ltnr+M7d98tDB3VSvj3e3aOuTg3eIv8dgzi9XbMLm1sfMmh83ZHGFXCeLZ/Hs9f8ZoHznevVrcrPCGjqwekzIn6CrxDFijsxL4PtqrmQ53xVH76ZblAbj6skRBPkcwfzUrfLUaIuqXAOgBNwsqi07grm7v7GatlanC+PINZ9Tn38qQuXM5pVM3B9fYMyOBakK6aqLpxWgCWQ+aLRYUQb18ZU6HzW57TaBJqcML5mrCuxNQAkuNpL4uBArSvHqOhqOEHx2vWb5Sd++qfR8N0RAIEqYAkN4iZ0ASZo/66RsdI/McXvfgCPdBEue6SM1ciU9dA8hq4wZoTEK9C4p7c7PWWCuGXXgjKAfuPWrXLlxnXcpPHUR1dz9xDrCgvpIkA8Ddi4dOiBIES7CFAGk10c3LbU7FeJGM/y07aweZO35bAe0C49YrSL1lcvlqFjbJ51T/ye5ULCE1hb5OXi5J3GE0gjDIl7ojUAAUsblqOLsTsN5Bj+URh0cVJfytQNKPdPXSin7a78eAQtj0s/rtfK3MMAQgf8kSkSKI426DcOD3RAf9nOdEwpwGn5oZ+flRf5pH0cF7OHps+qi4tLsU7s2u526VbqotIwuDs41B9FGQuFdDoAugdvv1Hu/N7vluV375S1B/frVAXooDupK2Sb2gsn/SyDMsQPM8/pyn3LvLc5PxeaSHPjRztOcaBdlYMFAPnNO2+VL7/+epl99DDxGwFesBeQ5RH5WQCzXalgzYdPZeFJZhCkUfDSa88dMA72ygcPHmQhM3spA4S0kINNj0n3kPd3Dw9nd/Y/rEvVmkvF9287UlAZzU8hAIfOMsc8S6F9yLK38m2y51MLYBdmTUCKiqvNZU6BQrNOps7znObzbMPXhqhjYAz+CmyDaHMtIpSGtyK8did2Q9OR3q7Sh3vh8g7zy6uZVf6xT346A7XsAdKiGR4eSUNoEpt34/8m+Jf8dAlQbmgMn7PXQCCsO2jWHi2Lq7XhdYvvnBbfy+Ax8syAR2f08ryjoz/7uR+vc8JiJZ0mZmP/tmBk8LdnaLScNUDcmgXsoufS12VLZSC1YQCHglnGqpntYMXK4jkZyHLJWLpa9r45LsnxSAYdZXBjJI7d2aecQzMz5eoLL5YO6OIyCydwfzQzp4PpnIIgXQVT86t0of3JLHlxvbmvAHhNUIl1A2DVwG61WptpJAElyw2D23lgr1qsXPhCZkyA9ix5KQBcP3MM4KSu9d2qjKQ3PEOaPbhkXbhyB9Hix6X95LB0WTaEe35uofW8HGK7AG64ca5gqHTQ2FEa8o0Cb4M6VEAr1h4j4zUu7Tp//362J3JhLMvg8wK6PVrWW9Cx3d2pVEUleO6srpZH33qz4MuVPqwTAdNYog700ORk1vM5CudKV8vW0FcqoLyhczc8dO/ue+W9d9+J9eIa1I4vMpak9eEGhd98+63yzr37ZQMwXt3aLFuUe2x8qgzAS3ZICPThSerauHzNmTyTW/3P0c72KkLIckx+Lui1DKC5xIdTXWi4+q4P+zzfDk6OZw8Ojz6khZNdG1xEnXRJIp/8R7Gf/CkIAQQq4fcQiydCLi8oFP7yOW9x1N4ol4zAulDrSQSuOJYl6eUwRsDReqc2QrWebNwVGlKGdfnNThmQ0/zStYhW7O7gHi6Vcrmqycn1mRs3y/OvvBJT2gCuDeA4G4GmEZjGrFRj+911YBUQgcjG0npRgLSIqgtW5wRpCdjr4ngQ3SfNZHvotGpqrw5CR6P/wGc+HRfOmEoWUqJOjup1sXJNYMXNFde0MAwaxixGY3ZZT8A5QUUbnEPS+H4sSsrrd10n6dj45gKldNbKcmSrAs0DobPzo4xLaSEIhs1oWYHEAHEXrodD9xVsX6hBZ2nj/09plTaBQW0X363zyxypXGeNqymNVSiQWhtaBhmLsr6W6QsZfcynlqO/bRtBSAF0PaBTaOGWL1QrfGTZ2miDNqymU+h+QPl2KYMKhUqk/hQmOxW4DAOELFuArusG38K6nJmYDKAITIK4Vq5Wt0MfFGRdSd1PFYcWqiOSHent+k67mxuZouHQDOmvwMcSBryP9+wqJ89JrUcUDUpp+Z075QRL28XWuRkFcohbPDA5XSavXIvVfXRkxWp7pVWpD/YIv/lJhQ3Ef+krXyq/jpV0b2mhzEE7LSPn3dHA4cNlaLjLs8b7tgHv1Y1NeNAA/AzPYV3Cw2KYecjbgm/NLzlHdvxdFb5Ku3bTO4LcibKLuJF3PvigbLn4OvzXanoTjKI7Ko9njw4+JOC86DicLE9RC9cix5OCCiamDHvmp9cbJgzYcERw/Wv9tqGbbmWJYDA2Gq8l4KZWc6rpmlXS9Tf3/W7vjmsHa2oOwHRaCAEbT4gkCXrxe3tpqEPchZVNXIqO7nLr1VfL2PQFeNEZxOto0GqxaGkoIE/KTh4yO9VDCOrgxOoGuDzpYVnCdDZAai+XIGBLWuqZixfKczefy1SKjDjmXt9Af3oZHBM0c+lCmZyabI0OrkcEEnpotchoppN9ogyEY4V097rQe+0izw6kCI9HwBnmEPAEFUkWC4vvMn3MZ8otvf3U9JfJ1F42dhiOPwHKILgWjXsWWRYNtLOUfRDrz4GAoQfv6PZqOQk4mty6Y1ozMcH5NF/jOwKOdFJYHayYoQicbtlbF3avPX8ONTgClCxzQ3vprPJwMS13DthDu6I9yzZ02uXzkHIewfCH0OMYOmGmJNDtlicnj+ET2sJywGRxrd1G1xUKHA6gW7S+sFAeIzSZrElFj7G2dVMM4n/166+Xb771dsb12PuTicC0iGON6kzrk3LE8466lYcoNMLoEEmKgSXpUhQK6+TwcOmg7FsPH5RCfTuhl/R17MvRuZ4yfvOFMnPrBWjcE14IdRV0uYJ/2aqIIzQndUMGn//9L5R33ntXoUlHgouFuRi8438cbbyNtbNNuYy96fa4imFnV18ZGR0vE1h/xpVsc2lraKPGquTz2rYaEXosyTNt6QJgtW2cJGu88+33388aPLGuecMmS6l978yZ2YO9D+tSXb6QyZsWzCOF46z0UPgVD+XNgpp767d3kyVX+VK/p2gRFFG0+sr4kzSEjVF9yvqOj4Zp+Mwl/o9fz/PmLxFWVuz67siOBAYuPXzHwU66VzJUb5ejag/KPAzTDeFvv/apuFNq6rVV/G8E2cF5GSTFu7VbvuajwOoSKBy6T9nPGvdMgXDkpUP4qUGWibwAkAyPDNf6wASClcHw6enpTK2orlBXHX1MeloCPlOF8zFuTj8MOxDryGCwyzjo+miZPKVABb16CMXStZ4BccovHZ0QGhojcD5n07lvlvdDR8ro8zZK6AkDqp09XcWfSgN2gzkFZAUoDUhCAlvSrUVKO2TCIWk7X8nnUh6fl46kZx66p+1nLRv0g65xiwAN0/es940vcN9rfEqLMwiJEyIdTe3kQuePHZOmm/AdIGjuC3FKeduhWbqEqbu01YrzlL5OmjwkvSNOwcig70M09crcI1wjAG8P1xpLS56ZW1zMvKJOB/xhoRpPExjd4lfAycRVaGlwX6E9h9g4fse5ayPDA2VsaLBcm0YJ6RpihbQd7meQoG6hC+07hmryhZfLzAu3ATSsWdJpRlTbVv7zP5+vMiVuaum2l9/5nd8qjyhzBYm2LJ8xYEBYekAjAXodsFndxaqkXF6TH+U5R26rsOSnuqUvbWL7cCaXtFeaLMCjfNiGLv9hOtmnCpfwm3fuZB8vGsmC1uL6kmdpm8Uq/XCA89M/8PHXus+1Z6RxTbeCTdK3jJ788KdEaA6Z7tsP3xd8ZFL+418TQA7w8N00k1bSqYwjI4dhWycP1+RIQ/fAsR/9aOWzXk/aal18fX4PYVGI6ms8t7q9m73Hr7/4MvLUiT+6nBG8zmg2cC2oeJi/eSvY5ifgmKYLMdlFrYWjy3GE1bSxsY3m2yzOdLY739HLMo6BWdNxTRK7rQVFwSFAROo1r8BzLAPT1CVLnjCWQVaDrZWuFbA9LE8tHweEl47ZFsUG8ZPf3jcf6arlFLcBhhUYQr/6shWFQTGXEUhTd9i73diCnFMFpFGAppay/vE7Vk00fc3LT+kjg1rOpp1S9m876/Un8RfBHDo60VEap0fKk2u1K5hPgYfPJ4DEWetA+wAEWph2BzvIUCCUDNXqs74tK0thoQrH0PYMfNKO5eKETs8dAGCfcivM7lUvkIb2WNxnKIvxNPOTjlsuIwINdG2cGuHIbXvQ/G780KU+3bJlDODrob7nuGe8KbY931VkAt7gtatl8OLlTLgN2PB+pbEf9TOujT85BXMoDH2Py6//5q+WR0uPigPtKFhCEYO4Si7ZoSWpxbKCS7gMPxqMTltQBgevXnK5DBSeay/bHlrKgpE8x89vO1Im/kWZCNwt/tEFfuNbb2VjPIPFTZs27/DcLG7ohwOcf+sX/+xrH79+9baGfhuNZ8VOj/nuw2Rm4WVGWzufrdPrHhak+U4Rm9veyHVvKRBejAsAMQM4PBMmIk8ZzliNldOUC/Pz57OujWtwkTtJ0+5omc1dDwb7aQwyWF7dKDv4yBeu3ShXbt2i4O0ZXRrGJS8BoBJVoVEWaz4mGYJyTR/ZLm6FUgBRMBX0XYBMk9g5SIKESz1o6diDIyA6TFzLwgC1u2zata5FY8DYOJDaux1Nbi+HZInWaeVdaZtq5fB3c0+6+m7cGf9azwvEoRPfZVLpV7d7RQAQDHvYMoUBk3+A0wGF6VKWucgnaZkYn1AjZU8e3sun12rsIm3RXGsBjkeTv/QMTWW/Fq0TsAyj0mYIneCYrnTOdO/TNg0YNb/TW+l1tSpt3igsg9CWr05s3CIPypJ2rFYDBUpHhBsjGFi21AJY39BoGZq6UEYuXSp901OlAzqc6enNMhYu83FCOxo41wJzGVYDxE6ytH6O2XGc0/L8XB0UByGsl7tJ6L7RuACNRJA/U6K0gWsqD0zPlMHL1zLq17arbklzVNqpwP3qeyYj/bSqHOz6T3/jV8rGNsBHOXVhXGJ3lPLq/1oWabW6s1fW4OfH0pn0E9Cmza9Q1zEUYbNjRnjJs9VWjQfTtGFt05NqJar4+S7gzD56VB4sLlXA4c/n8kbeO/PhLZx/7Sc/+9rty5duX75wqdy4dTM9OiJ+p9SkIFnnRCbQFOcQzT28ZhkiBK0jJHxSjFphGc4H1Z4+KvMHcPgho8vcxiVsfLVa0mvdq92ppEOinpqsAo4c3tNVXS0bbGl1vRzB3NdefClLG7jJl6vwWRwtAIFEJjfW4/NVqKuwKxixJCC4jS55jcvY7ak2dFkFAUtBdmSqI5vtojTGYw+Cq+YtktfiwlLZQfMomA6M06oyIGm6phOwlSbUxzo+oVurHNKz+Z7T/xQ8f/FPeviGNM3hs9QlDAE9dC1grQi2wlxBFXrCpHyhjvKtAO87dRJtfiOo5uVpHn6R+Zoy1vS5JmClPGZdGTl0JE+v+4yxJ3uHYtny3TpXJeN1z/r8k7KZBn/umyRtuBFeMK2AHpcEI7uG79+/H8s2WVKHWAacjgrmcY5UoJwcnmS4QgLDpHmKJdeOldBFOzlfrE0Axk3ZthfV9sMqOjk+zPwnwc35ao5Jyqp+K6uxMoxVbXLf6RrZpljfzIOPAD58dcxzvVOuizNMMaA3tyMp0tFPyme95N0EvL0CnatlitJcWiy/8Zu/EavU6mQtHtIco+xnBBzbhLZcx1Jbp34Cju85YVaFPEPeuveGHuQR05C+T3vuQiSK02pT6pqhHtTJOJudPA68fR86P4CfBRz5xvKnPHm5zO7vfkjA+QsCzssv3h6/ea2MXZopk2Nj5cLE+XJtZrpcQsBGcVts2J39PfJ/WojmCGOGpJxNEcIBWjRVc1k5Bc9n1cKNO1MflZmrdtb1CJBxLylwz0FJLo0AW5MOjRHBAnAQYgf+eaxt7WQi382PvVImLlzM7gXOh7JXyZLpo7vcQCV2LWYWNuII8+e6oy6Pctq1q5Wji5WRwJTHmIuBOd+2l8UuaAVbYXPim4LlvCo/zcTeGHMQqPStySRl8ahZV6HlcvL/toP7TwLkNG09BRz+Ut76jEfjSjUM5FFdDnmi1td3LJcpKBw19iOom1B9xvZJW/Apc/u+eXrTrKqFE7bL4bNJF6vEtGtdLF9TL8CDts+1vJCX8vnkN99qneotWTTuFjxgOayb9PP+PBaHPV5qcGMavl9jhdQbi8f4i4FeA+Jq/QYgvR83jOddXN3Z4C4x4nW76duxVMLfKBvr47ACY3KdAJHB932UiG6H97Rmu5AHg/9+t96ClEuJOHO9H6FvAyAC3BxSLlXmv9qWFbilifekg+Vo01rimqA6v7gQoPB3L/n04xq6NKnDF6TNKuVZBXTsA/aZZEDbuMrhlUtXUiYve69ph1g6XrRMKRD5AmhZvwi6NetBuaj9+/fuldn5hcigdfYIL6QOZfbgw1o4z0+MvTY5NnLbRaGcGJkgrQFQUPwcDdkL09glfeJoS4QYKeM1CnMSCKiEk3HJPgRoHSkNv72Wq6378ed1oTib5/V/DYZqFejLtyrHe5iM3HOLWwPFCqGfEqC/tyen68rs0eDn+gfLrVdeKd0Q/uHDuTxjd6s5aBVpsTQjhS2XJquLd5lLIxhq+33ATYGz4ewW1x0QbFx20koYEHbypMLtRLrsyYxWlVGtU4CVxnLAn2CVtPmzTsnDCvMpA4Q2nB5hhOZokdErlRaVHh4NE6UeXJOJ/TPvCjpYpDwXoPcbzxhI1MoSEGUin/H1BuS1LgXFypikb0aCDQ811osFaMrQlNkj70SByFq6YJU5m3J6NHXz89k6ezwRhJz1noFcAUQLUr6wbM5O1wowdmdw38CobJ995syT9hCkBICaUiVjPavbYjzGFjBNA/5OsNRt052ye1/XPlssq2hQVuPnJ4uz4J34maUfBFcspKHx8xlbxsuxoFxKZAgPoX9ikmsCO3lBxwaIKy1atGoJsd8buipzxgUNwH/5y1+ugM8t+b2bNBwWYnsL+itY16vwoD1yJMuhUq7Ltly7erWGAkjb9jdT/7IGlIQwv7zhicsOjSsv2M4nKNGNcuedd8uDOeRHylHW+oav+u0xgPMhJ29eGBl8bX9p4bYjJHsxrxSuDoTL+TUi5/EBwkeDGjizUTaOnOoHgyGcDliyHvmvVRkJ2xwhtje55W0FsRkY9rQhJLxMCkBA+DCurzxWy7WIAVGcUyMa+1sraNB1bACcCDlpu2D1zI0bCaY5fscMNSdr4eyG7kxDCDrRIPxZplqGVi8ATGtPQExRGuxJjxR/umWORjbGJeB0dDnPqT8b+QtU/Wg+66Y2lWH7aPi4MyGLQlkJU0vDKTPk9HtuPT14xwa3fKk/nybTPGZ5K91qXcieozK5aXnddy239Gyel6ED+Jw+SNJJM/Ph+GZvjPkJQk1bPGu9JFGf9HtTGj7Mx0uVcRvAkenru88eKUcrvaTTnEnFr5X2/hBw5AE7BrQ8dWObILnKSdCpQktF5CFfIruafitZr9Zi1wuc0iyBfEBHMHbm9Y6BafJSOJ0saj1ggHK2j3albff5eRaAGrt8uYzoOg0MY81wHWOxHd7rxytoB4Tipoau5mN+Tda1frVtHoe3/K5SEyQdI+Va1ZY12wWtrVPn4+KES4dMLC4vFwea7FD/DXjQZU4NOeiOCjZ2jly8ZOC49nzqigpqgmu23TZhfodXKJeAIy2rW1VPaUyhoU1HWd90R4fao2s5Y3GX0w8POBdHR147d3x02wWPesigDwGzO+/UsSHDw9kQTOazYh1k7jgL4wWutZKJgGbryT2PMFHr8HuD6GpfD9NSiCVE86wfWgYyikLhBZOMycyfPmYzhsbrEnMUs1f/W+3lOJUefrsJn9aOVod5KPhJC4lVyKrgtU7ykvBaVOYvOzg71jxlRiP/mvM2mu5R1jTmz8mpjmvp7evJQtSLMId1cg5W9alhfOqad1tM1VCkEb6m3qYtU7Z+1vpxpjRce/LbkzSfpMXNJm2JH2uG79KQG9zmXh4znSbxmp4JeM13rHsFiPqIGtQ0ZELrWtPneDYdDq96v7lifrVu1cKqZdKKbSzHmo6fDQ2+kxbeS7m47nuCiaOSbXvHYmkFL8zPIxhYvLSF7etpXk/Kxofp2rb55Hru+Y9P20f+clkI78cd5bcjsp0o6fpEdg440luQP3TIHsA2NDaWiajdIyNldHoma810D7ho2FBp5z2XS3XypPS080OaCiIBLepl3eSJnPCHNNYa83mVVNYYgm9diOz5F25ndYH7Dx6VxYVlXEg7G86UxbW1ckz55cJdFS/Vrdaok4C7ykV4/9q1G1yr++u7UmJ4G7GvdYbekqlFq/A/5QrYIM8uXqYlefHixTI+MV7WN9bK/Nw8dKh8VVuw7cO7VM9Njb820ttzexCh6dWv294rp2c7S++16+WIa91YEj1DI5VoNPZZGolSZr6KwTHUOMk80+jUikfzfBpcgfKyxOZPZsrEN4iRp3kmaSuovGfgWKIkDeqlhrPxFHqtE7Wuq6KNo206IWLACAA41zdQBs9PlR00hb9tSBnJgK8NL2qHySmMDZiycXpNggpOGU8Dg+liODLVBtCyqfGYaoI6ita5Ru4Pbh1cl8ZRxdapCm9120y31jEVSV6pb+rsp8JVBSwU4pk8518eqHSpTOs9adSiac4qVIKEv2ugGAuOMsat8Pm8yFfolpOfTWzDOz4vU1pOYwQkCP0rWPmfnxGOVr1MwO/53Xqf/yy9H0lHoFCwK2jU+J0gbmom4VHL36pnrtcbKY/84ifpWBfXN3JohJm4oJnr7jTl0MrRijWVvG/z8jsWW5N+kq5AF4uLMlX3D/qG1r7TluENYwCLwWZHIPtOnaQLGHDN8UIjoxMZ4+VA1kxcxe3KAEL4Ub6V57QuzMtF1qSHvGT6qSN52eYezXiwDqwsLWuXLJFO9nROX7iQia+uuDiPQluHx9y6d4d3trnmnCwsgFjstuv1G8+Vz332J8o0YCi/utlio/Dkr2Z2eOKj1hkzpyolx/bU+XR2lLj4l8DrnDj32bo/e7/suGqCZJROxYF/HxJwbk3OvDbS1397wFgFBHLL0UEqPHDlGoXBhzx/vpyC7gq+w73bjw6SgNFt9xlK5cMwVXjTkN/GQDBgpXEY3WtVOKr2q6f3qlYIarfSqcytoJ+UrNLGbweXGSweRqM4k1zf/jEay73HB+xBskEgooLiPRFcRotQpRQSnYM8KhOQPz9l3jAwxNfCEWxkNtMQDG2gOm2ggpcmrDs3moaxnAgh35u6+9u6NzQw/1g0VpbWs4bWtbpBLQJ5WKTWX/3NBenA51N61bMRnAo6rTysFzSzq9xRwtVqqWcNxFawMd2kEUsE+nCmfK2/pJVS1iNtwTvS1TPvcqbOpFnrb/vRvrwrAPuM6z67b1LqlSo19Uiy3/ZZv9cLamTzcZ6TIOaphbM4v5B5Q65I4OHs/Mp3HCQgTSrd+RkBq+AYy5oyxU0EBCrwVHC1na2DQxkUOHshHXVrUWKp8FR372DmZeluKZwKsXtBObbIaQD2qmkdeTjAMjuXUOanZbLODb2dJ+dyKodPXFwteHvDXG9IxWZM52MfexklOFwHK65vZFG17AFOOonhkNYrH/t4+St/+a+UT3ziVdJVUeoqVnfTVf3k6XNOlpUm/Nle8pxtrsvkOCd3/0ggnTTrmChanlN+fzA7S+3DMRynH96l+qHbL742Njh424I6cMjRsAbAejGrRNHOsUmIJsHIlkbeXVsu5864nguNAfI7xFoiSMxG2GypVIxKVg1Uie1RHwHZYYC0KKdCYPkFhzQQhPS5+N7cE3DUCFnukRvd59rLhEsz0MCu/3uCGdk3Pp5thvcsj++A9L6T5RPCYBJc10MmrOchQumRbmuFTkLDCPVZGII0LKGA5fo3dZU7GhXN1otfr7Xjani+97TuHHyPlcGh4Eag+UxtqV+lROt7iy5/4OCydTWtUIfP5tknAsbh9wbsqovGPQWNegoQARjOmmtT91ZZeTaM2CpHAyB+VynoRns/DNh6zvv8q+XyC2faj09Tln6CjcfBwV6Ar+ZWy5B3+cz/z1S9KUNzmp8AppIzXUFiaXGpzN6/V/oAeMeeeMQtopze9zCPtB/vq5ysq/nU9tWaE3RawGObcFO+k1eUEBeoMnDsipFOQE5RSWtwZDjCq7VVwUsxslat2pCOfGqc0ytOXXFMUCyulKXGLlVm8oNp2UGh9dxjaID3BTrdPfM/2DtIva7duF6ee/5W5oA9fPSItiR1yi0dr1y+Uv7MT/1UOT8+Vmbv3Stug3PxwnTk2Dy1dORNA9yCt4f1FHC00FzmYhQ30WcPT+yhxZgAB+zwsExap++9/26sSuuLdTa7u/MhLZy/8T/7t1/7yZ/47O1bt18s07dulP6ZmXL+xeezsHSNocBsNqLdAfu7ZXN5gQY6SH+/vQkiu6M5oSzP0YBPWsA2kHEguC3OP9MT1WUSTT4bvB617GFgDhtExjEZn1UDVcBBsPidpUYRehMVhc9CnEk3zMOX3rXBcfWMs+huaY14mmb25iYPc4k56neExWCZ2l/NZdDQqQNqIN0qwWpjfbOsrjkS1S1kOtE6g2lIB/sJVgpEA5pPhbACTgKwnKFB64hQtT6/XZBb73uf67V8FUw88x5nc/hufV868Uwu8qP1ftLlUvNu7nn4XSXBby0jv/Mfz9b0LbptkxgAtLCwdikraKkPWt5JkTKo5UsuKWu1fhwH471DrJtYhybgM34kOb9b3laZc7nmne98mrfP2obSUsXhnDe3Nx4frYt/SXv5S8tFIa3uoQDZAOVTYW8mrTZulTSQLraLdRKcdUfkE/fSUiDn5ubzjKN3XTI2KwOQhnlaRmmXsxY6lp2Bd5dlkZYNvXTBEzeSr3nXFwJ4nBsAm26UvCf46NI5Ctz6aumo5OxNe/HFF7KkrTFUA7qCyKc/9anyk5/9sQi1o55HAcVYNoYPKKu01bIVVGzHSo+n4OxcQ+lmeznXbgvaGjNqLDPzWF1aLh+8dzd5dHd0zG5sbX84wPk3/9Kff+3Vj714e2zqfBm7eqUMXblczg72Zz2P5ffeK+996ffK2v27ZWt+tpzsbJRjQOdoZzcjPLNGDUSUQ/cOEFoSRLHW/yiO2i6MS6NbAZnRNWMED7WUjfvs0WjKZsGnxoSX8DakwWoPAcKeKRtTH9NtcGeeu5U4joAWBuCQKWQwTdj0WHEj7M91QSmMTT5aI6ap1nH7FTWk9bJhXNBrYWGJcsCcXO8B6AYHB8qWgwQpQ5YrTY4IDxfyjU9PH8ii6ZTTo96vT0uf5B+AyNvc123xuXotwwAo25P0OOo7NuXT7zKRh2lwMdc9tUwDKCTm21zJ/TyTNGr7+Kz3UzrqKAjn4TwLzSw3312FLgLNtQCKFmCS82HLalu1ehNpN9+rmbaSaj1rXtXF8I6/6mO516pnLGN+Gzi2/e2pyXpG8I9r6iRGZLtyzQmpsVJbAqXgC0LeU8Dls/q90koL2ko0vJX8VJ7GC2lnLViHOTgYcHV1OSOP3fPMwXCCiMvhNjwdsOa7ZTVfL7nzqO6VA/K8pqBbryOsiDqrvtLO8T9aNfKgC6o54NbpOJY1iowySmct7ampqewJvk3979y5U8ZGx8rHX3m5THOtD2DQInFWuyEA35eMyoJLTpiHmwlIB13BBOahz+b2ZnbS0G213PZaCbSOSRL8RlDglnMBy8pOmvGxkdm7Dx5+OMD57/3Cz7x2cWrydkVqmApmP+PsWEBlf22lrN97v+w8uFcOFmfL3voaNhn30FxOWDNLByV5wqW4M/uZ1Sqjey8r9FHJpM1vGdIgriW14dT8fq/yVWM2BrHUBF7JuBmFkD9H/NbxCY/jd6rt4rbAQEPnJ2uXOOXI1iZQW8ZqlubUnK5C4eGnTE/O/vO6xOaHTKep7qlWXFvdyJgeyxxNCeMYWFODCHTRdhFoj9TkicD4KdA0wbvmmkey5L+GafMm9yxDHskDT62kZ9P1veZsDsuVOsTKUWubn2fNwzZ4KiBNGmo6wDjv1nupI5+N+Z3nBAYRxndzrWTEr5u7uTysF2wT87UmFeAsr/xRy1ItKV6Ut1qJ1GfzpFf84pX6x3XLIig5i1nwUhM7lmbT9aq1trQcEB7N/yaOY9pZ2c/6kq+CXi090/JT0KwAUGngG06wPYllYRmkuc/aeWDv2MOHD4vbLwvEbqToygMqJp9p6OaZ8pKuwuzuGcYXpYGt6gjlrCiJENvL9jRvwIlrtoMLmCkjTrHJaGHqblpaHxbM7xcuXgzd5x/NldHhoUwk3Vhzry+UpfKERe7KBc4WsJyCsrTXdVJ+DFj76RSG1dWVrCDo0hTWm2ImDculC6WFNWFXP+/MP3qY4P3QQP/sm+++/10Bx1b/Yx3p1o5g84V/ZyC+0xn03xVY55p0kOk5/V61FwRqiyBAEArnGiAjPefK1dGBcnmwrwxkQSUHn/EM9ySrz4XApN80uMgpuHDDYuSw0WRAG11CRZsCHLVx6nNpLK65AtkCxHYQlN33LiZ9CFDK5D6pG2X5o/3zTmW8iLd1tc7kkzE+IDtPVKbhec1RN4x7+PBR2d6qGkiCJhbEmVgOz8dqskyczwKC6Qg2gmoYs3UEVMKE9bl6zaLUmI+9ItU1856xmXpfPVEFuQqNZ94TYLzPmXJzknueS5nNw+ctDwxkXCHr9mARVvdCM1/rr1oAan7Xz+HFlLWWsaEdLUp7qYVlVJn8DG62nQc5HbWKxtatqtlKUctGGalIXCv5wXvSgLNSonUqbVyrvGzdHO5QgS8xGV4UON3Fwd0QtDLtVVSwVCoeFXhr2Sut66dtkLo8c3KZXOFr3nXuWRawp911QbQSVDKOSTMfn/d9hz64KoD04L+kW/lFbpBs1T3TLRGUXYDdLnzjOlo2dQS0Z62X9bHDoSmLrpQ8lfs8V2lbFyszPqRr9uLzz5dPvfpqmRwdLUO8O9TbX9oB8vXVNYDCrXL2yv17H5T7eCVzcw/Io61cvXalzExOIocGPUqmBNnL6jrhvYYmoHU6hLh/vO/i8dtyWmh9HtCxq9zJy/fufpByf7fjKZf/EcchPuEJhDkHMdoQPvfi2d3awF9cLJsrS5na73qtULjyRgQiv9IIEt3ta4fRBleGAJ2h/tIrz2bxJgGF558pjWxoZYyxyLTwdtLJKWNwGheyEWIiB3RqAro9mocS1iDaMoCzqUmKFWFPgQPzMjCMBpARnL4QIG0dMl8tQTLNNRlbjR5tDa/LPAaI5x7Nl631rRTd8loGhTTuF8wT5uaoyZhuBbqmLj7fuFLPHmFS8vAw3wAvp6BnpVulozy1XApAPZry8h/uoFWx7BEu7tXejxpf8PB+ytGqpwX1GUcbx8enbIltCDDURUCT2av2J33BQdr7OxSoxzE8oulu75OucbVAEKKWK+V9z0xDof0FoscnPNMSHgUuishyWcYnKXPIKxy1bhUsKtjV/LVcFNA6V60La6b2JgaEsEKytz3lrQBOm9quoUO18gSJhifMI7lT53ZA2B6o4dHx0g34HMALxkksg4MD7UEy/QEnC4e+LaDh1BrR1XP8i/PI3MUzK0BKV5/kvtZJxdOqVI4PjmJZmK4Te9tdEB962K2u9VSD7ZXOulSW3XcF+17q7ioJTu1xJr4V8Tl5QaXR2zuQmI1rJI8OD2K1nM3uHm5aMHvvbrn3/vtl9oMPytLcfABRt12rqbpaJS6rwO8aRsZ4LJOAY3xojXS+1/GMiP/hxyNXaqcAm/MUYG0JNwqfDr91b3G5bC+v1qAdnKFf38KaMIlWi/HEBKk0z0GOPip3AcC5gFk32HUucR41mQTXWpEJJNoe7pqIGVdFZqDhwlg80whyc1TtUc38NUzBBQi1tLhQVqi8vy2TYx9kKhne5yI8EN8yV8aq3ZuJTTTA0LphQ6cxEfoDtIMb6j/CsllfWYvQC0KCWPy+VjlMR0GO0CQ104HkrWsKnIfM5u881vrtEbeQZwQbgTeYzEP11MrxPsLJc/WdKnwRQP6aT5uZR1vlqbRr8qxHLc+T33zYw6GVJtjEdfVe7pu3tLacFWSSD/c07/3eWDg11iGo6IZQeAsR+iLgAk0KVWldA8nGdKp2Txtxel171iO5pxj+55X6rnTJsib51RpMCMgIgr7QyiL5+a6C6fgXVzg0CGs9LXO6nFFWWhuW3xdtrpqOpSAP6tzZVXejcEKu7WwswziRhy6PVDdPaVzprPKAnn56jfRSRvgxI5Zbrp81CO9xNu2n0kr7QwsVU6V1S0lRl4CzfMQ7NTZkOc9EHl2MbhqLZXpqMgvEXbp8pVx77kaZmpl50q2+sriIrMyVudnZMv/gYXZl2EVJoyXUdOnhlS7ucmJvrYvHKec7GBjSUXl1cf51lLqbGFy+eDnzEb/X8e1SWw851+tC75MYzrmNjddW5uZuu9jUxPhY+uP1K92yYhuBdsW08EAI2nIjqHyS85+ED/ErYwtELowF1pctGthJYG2Y8GoLG/z+vfvp23erGBf9cT+nOo7F7s3qT/us+QTZaQj5an1rs8zzjmWrXJa2KFduPFeev/1S/GvXtPEdTWxdKpkmFo7lbQHGk94pPhWs+Nn8tpFMr253s/HEPfNQkNWeuiOmZx4JBlpnS8M1B1OFsfhtvkb4jd94pNtWYiGH7p7gBEqFTsaqjVuby3Qai0vrQOtPYfdUaFNpD2jqu7U+fuWZMGV9wnT8Vj/zLZ8R6HwqGDUN71Xa17bkJcC5AqZvCeYKgddOHzu2B4sMjcpLaS/rXNue9/3OO6Ri0XJYhqYctUxoeQldf+a5WizepRBNWjaZl+OKkLc9OVpUrlujoktafDaxDmmogGtd6Ca5WFcHbaAbKW0U8N1dNDp/5855DYWoZSL4yqPJl3Soay/WjFMK1pEBA69aN4ODw5Imz3hauPC+70v7Vi+Yk0tVrPZget25TYKZ7WoCXrPM0jxuNNekh5as6bmQmoFyiB0etLy6fG4HI0+tLCEDWCbDQ4MBVemlNeSyKPK9cZhsEkkbaQy4b7muWB2XQ32tK6dtYre/a2Gfn5jIThSbG1vQqA601LKzDC7DogW+ChY8mkVyl1c+XAzn7sP58huf/73yxS9+pbz/3mxp7+wtPcMjpRcfsX9stJwbgGAKjgxKsvYOSaBKKL9XgZUHJI4N13P2TJkZ6Su3pkbLRC/g06YfXa0DLRsbchvGWcVKWV6Yr2veUMkaszEfBYjGVArkPo6YwXyakz0JAoSZuh1ID8gr2NiIdbxFHfVrdN+GhG5PD9KTUUmu1fgNqc4k0Ge3oz63GqmpW54j3VoC68g7vNcIcD1kWOMcdQSsw8ubxtWasrzZ7wrQlUGyZi/l9JAu3vesYKPGtqg1/dDXcksDK9OqUC2PrW97cO2Z8vh8804ea53NdZWEbZI3vO5v3zcvrzbPcVY6CDBYbzB24greSz5Pz5pYPaRf8uZ45nKsFg/LbrnzXKt96uP+Z31t82pRmVfN24XmddP5R3nll9ptb1kEz7xpItRNheWs7rq6okFnrTrLFOus9UxAMwCCEJoOnzW+5fsIHu+raGyzuGjQwnLlk9PC6KIaZDU901E5OWzDuIvtadljpVDmJsAu0CVcQApaf/Zs2Svmbp9cKE40dXsan7EzQ9fRvdrmsVpUulmHmN8GhLe2twNO5nNAOvLxWcqhEtSyUy64FcpYZi0r3TBpa3BcC8ZA8Q5ApqciPeRj+dGy+a5xKcc1fa/je9+pR20bT0dOIrBrO/vlH/2jXy533nyLgraVHlelB/WcvOaYHKhfTiAY4tBiFP6X6Ao0ZwSbBGVQS9gFkaaHBsrV0cEy1UODwGmyhAJoI0jULXzEe7hzulaaypWJaLSnpQsR/atuDdc4wlx8dysVx2PIxY598E7dw6m6GiKL4Nho1TBI0qhCZCIyYBX0OtbHBgqhI8D8U4PhD5+B2NmMLExeGaU5KrDUestMmt9eqwDhqN+qgbI4F2lE6gBhR+D6W3pYHp+VfgEpGUZato7me02zfnqtOX0/zN2iYXP6uzl8Tnpar4YmNZ0qdGkh6ZNrtV4pP9aBoCmNjC9onZmW6T8tg/nU788eKY/LtuZZ2tZPy8Rz5lUVSQXMgCmHSXjGDYNGDiRU8A4RwJRNoMxZ87Tutk3TjloO2QrXDFqHykdLJu63bWi54GkD6Fo7bW2eHflumhvGNq0nWZhNrD7Brd2y1jbQPRWU0j3Pp5ZMAAvh1K1ywX3dloA1iTSukbVs2kKq2+NrXfe2Nsox9M3yG9KEOqQ3FzDTcnFnEtdbFmhrr51tcDbrNF2/fj3pr62uxhVrNWPyi4vMpzJqd7dxUOOhXnNvMwEoo/LhH9NMOyOTDuyN4uW97B1/Wu6T7Hc9LPEf69g+OVlsC6h0l3fefa/85//v/7Tc+cYb2WXB3QTcJwk2Rrq7yhldCgtETQI8MjkFyjKYJsa92gjVTeiFUcb7usuFkd4y2I25ySMVefnCaaWW8DXd81ozTuIabCPLMCAtUk8/aDAZKa4WRBa9h7DEpqamAQn3FK+LbJmO+Ttsu1oTjn2QGbUcnmkAE20dElrQk+gG0ET+5M8zNqxuZurHb8tho9TfFSRycE16NOWzcV2Qa30Ni4kGNTceiaAIzQqx+VQheQo4fjbfm98eT/LhkIG//Xd91iOM3Crjdx651rpOs3H4X31eoFbDNxo41sMZ6arGtRfP3RnrzgaW3cP0ns2n+f3s6YFoQxfaDNoowU8+W6+mKPww30p3jwpwPqLFKI3cEaK6P/UkhwCh+dir6pgoYz6mJ918xyPAyrOuY2NshcxCQ/MUCLU05deM7QmwHWSOXDMcQvc8AfacuJgCADzhKPNzygX1aepgveRDzzPkewxIHju9g7rYRikvZ6wlrhmr0009Ptzjd+2REojk1wCNgXDy18LZBgRVXrp9jymXi8BfuupOptfK7v52WV1ZivXZKJrQ34Jxmp7d9XUAbbV4lDdlRQDyeq1CbRSB0sGAWpWClHyqgv9exx8HcFKUw/aziyc01AnENuC0u7pSfvOXfql85dd+Pdt2ONVhILNl+0GLcwXZpdJoEAhmTFWwcUuWBGX59JBgEtzGdBrCGBr/xamxcvX8cBnvx9zEWnBnQuvmuAO723xXt6rxM9VAVr6mJTM4mrQ2riwp4GU+C98jpLzv81X71HJEkIHlpwLt1UrQVJ4LVdi0iOq6sRJXf98HzG8IDeCOhoKGzC5DRrND4VY2OeKekL+N6HXjNLvbe+XBg4dleWmV+253059lK7rOoVURwkZ7pPwVAVLfptFrmWt9LKOfXqv1egpSz54eoVurXt/GfBzNM4l7UCav5vnWNADhxro4KE2T3fVnOs+1ZSEqfyeG1xLY78yjOSuoc5Ku93Kf9HUNtAiadtbC0HLhhZTJNm/elx4ye+WHdmi527KE/c3z9RUsTxQVQmmMQ6uCRE0op1WFRInDCE7mHQuYPAQg87DuKSP5JAbEqUDuA7Sq1Uw05j137jB9Y0Ld3S4B4dIo9kbV5SVsi7hmpCuAGYQ1XV0ld5JIEFjQ8dm0n716uPwBm4P08lklak+5axrd/YPUzXwEHJeHUXli9Z3hXt9Qee72S+XC1etll/Td/UIlK2CHnKk7NQAobLcMNkQpWwbLWbdPbq/8Dm9b/oYWtoGH5XTrH3usOijD9RvX/8QWjtz2bScNcGqgjVzK2MhwmRgdKieYbl///BfKvTvvJpjUPzKa6QMJuFJZrZpDrQYKWWM6WjqcoCg1TsHr1IfKVF1UYqKvq7x6/UL5c5/7TLl15QIN1166cOc6KOn8owcZ25L4C6caLdYODCrzyTxeS5wHBpC5Rs9PlOlLF7OzogT3kIkURsuidtCXlugyUKwJiK2mseYKnOAkcU3Xrta+/v4sdq7Wchbv+PnxjL1w9rDAoLBVpvJocTyH9Q1gkJ4Wlkwhc1inuBG8I9NLH3efdOkLx5JklwgFEMA32Oi7lkV/OUIJ3WraT8G8AZYAPPVqYiW5/7RIea8K75ML9TPpCC0hQ65XyxJ6IASOkdGkV+umA6Cvh7rsZbCYPWpq9SyZwMvmaT718LOCZcDXZiOd0CvPeO8p8AlGASVoGvCDLg2/GN9QG9t7YresmW1vb/FZhcK0bAvdIy0ALXFX8jvLd7v7kdZW3WtAVUtXsLErXYFqyqBwhgdQfmcBVTflM0a0jWtj4NbytKhUut0ltauv9PS45rUBVdInH20/KvOMoJIGbWP5pGn4ToGGnu4GkfFKfFeI3QuqDok4SW+ONKFwAf0qB9SLOsZ11OynKB3Qf2xsorz88U+UmQuX4Vf3cR8tQyPj5I/l0ygwPl1gznCHIFMnMRufks8Em6pkG3mxltIl13g26XBP3neBMueY9fb1CTiVIN9xWP7vPKSGpzal3o32UTdM3Tk1OPALru43hvCed60Pu/Qo0MrcQlldXCrj05OJ3B8hRDJ4NBgvS1gR0M+4IXw2TJZdFTmjobgmU/V0nitDCLDdlvr1WUYCbT8wMFTGJiezDommn6cAo4V0RLk052QR16JRQKcuzJQR/NapmQtlwN6DWOGVaSVaNR9ruWpcwDJDUJlNZjRg+4T5BaRaJ+NIWjW9aKfpi1MAzvks3u1uDQpZlh9A86SXJILbEmq+qkmsv762jZgh6QChi5i7OFd9pTKD5mvcBd6TRrXxn1pipl0ZwfgOmlOako/fk6/PeFr+aHuutb4+rZc182z+mt/ea90nLfNWcO0dcVlW93kXmBUOy63QLSzMZ/lJy9GY4eZRAaPm18oyn8mfwtT71aKI5ca1BGb9bb0VSr433ccqGEsoTxn4dMXGXhh9a2cTd2K9uE+T7qrt7M6i9kzaG6XL0Q4fRSHxTujVokNjCRrEF5xqIS2XiqAqKDW8buIe1vbcw/tlcX4+AuSgV0obJdcLjzq9QcC17McIczsK0zqZlyBrIPfY0faOUQKk08MDD2TmPAKTtsfFShxMoBHsJFXoVE/dNxtqD0AS5Ozlku9sJ0cHG+ydmJoqPVg/fZyCUkbU24bwleBQlX5t36etXxtIfpMHwgvezzP1u7So79WyCjYODVAGsnTrmfKPP//7X/oqj1eheub4boBjjuKE9wQch2d27R4eHt8a7v+poa7O3nEYbBDN3t3VGUTLjplUVBPPHQSHpy9kU3WZwV4mCyN6G1yqRagBUn1UqEflHGjmqSlbzVjLOQgR93E5FlfXsojX1MWLZXJmBsbvLK58ZuXtApS5ZH41nQPzjKRrrWhBODjPkaYO4w6AwEBpfPJReB3ApMCGtCkPjAOjChhpfK9xzz8e55qABeD0YNlMjJbp6anEdObnF0NagSgWiO/bKl7kSL1IIKDIdZkjLhk5y+R9fb1ca2kV3ArftEx+s/E9ZPYM3rLB+R1rUcBRSwFSWjrmE0DKtZq3+VW6+qOWxXrEKuSotdNNyo+Qob5TS+HzDXiYv9pXxj7c36XsnTBzR1ldXi4ba2umkPFStkl1c54Kie/zL0eKxveASu5Vi8JTJV275KsiqkBTgdz2S9sioE7QlIcc5WsbOkzBIwtL4WK4r1dHpy5UC2x0OcJjCCbpNPSRfp7eUygtZIpnuSxfq9COgDbQur66lG7ndt53wqbvWSY3wOvsdv9uFDE8WmNQtefJfcwM9s7N3i8b66uUW6vzBBnZzv5Y52h76+qhktGikVfM25iRtJBOoQn5qYBVSO615mLuXSjhZmDggwezZfb+/bK9s9cCmaqUbVyHYMTi47oK0ooKGhVQ+OPT6srrHg2NfEaLRh72qJcFHztRDCZvJ2AsF30we/9/+Y03317OA/V8cvxRgKOVo4WT8zMXZ35ovK9vfATLQy3S5RR1QEcN5+JSQxMT5fzzL5a+i5fKud4BiIVbBQi4jmw0lA2BJku0H4a17FZS07iztxuCcV+G4LfmneQfxn1xekIXeUxdvgSS1w3ZHQcgMWR85UZCRwvBiAKJsaONDRiQ2rhQ0cjoKKnxbEuAHItgQ6Ybs5o+lTkEm1hNtfEDEAIUvxMMlCmx8MbGR8vk1PncfzQ3l8CvVovM5zydKqA2TIVPWyi9W5w2uqCkyylgOsnQcRBu1+q8HIVBY6Qxe33HBlXDCswdXbgq/NnQBrsFIBlBWviudGhxhBmHNgqOBUnjyrhaFBDOdPIUUt4IfHP63BMmh1bx88nTshm8BBfLWX5s4EbZ60Fh8zyv5mzeMy2P+lm/m8hjVxbIswiT7Uh5XGsl7YOQqI2fuM3Qv2p+6myAUkVB3XXlpbuBYmMT7p/eh5WRLZcRfsGGxKm/7kG1emQYrVqFxfZz+ESUDOl4SBHLIi0FOM9YH9xZWpgrsx/cLZ0870hdaS5N3nvnHays7qxLYzpaVlpigqSKZHtzrTyavVvOnh6XYXi9zS5z3lNR2+7yjfSJgHP6WcHGclv+auEqH8aEnMcnALhqpfuHGTsSVExjeXmxvPv2HYBtHTAao9y2ZZ0m5EaOKkV5UJBaxhpyDFwUFDzkn/HW0KF+8KW2m2mQQeUV/pQzaZ42oS2kpa/8+//h//Pf4cNBWn9sC8ezAZxYOH4+NzFyYbyv58UBAKdHoqrpYYi+YSyIyfNl6tZzZQgLBxsuBOgdGqzaBiLFjEQQbFiXYuzH4hgZP196cM16eE6r5Ryoe9aIPgIrsSW6TDFOw9qQhxKNNLwv8Eg0ta0CmcaCifiXRrEKdunZFehkNsuTWJLCybNhbn5LpAAONbYM2QAOfzc9DjCoz+rvG5ATpFxyYuL8OAA7ECIvzC+U9fXNpKfWkflj9kejtA7SMF9dJz9HAGeDcPkN0wmSfrcXwM30nJclY+zv1bWRrYfWhntUS2/bsAoKZSc9tatHwBIGV1t7TQ1qQwYEVCHWWwDhjCuRu5wylF/zS7ESJKm3Vodgy3vmozulOY6k8A5WTgHUYdhNGPtpcNj0FJjHEbjMwzJ/0jAP026O+s22kJkRaNo32hsa6tb46SFD63ZU+rkUw04sHGNbuteuF+MAOt1SRwAbv7DtnHOkZZOMU/dan5SPq3GRoGNcL9IyflOtGp+rAGjZva97vLG+Vu6+/VY5x7WR4eGAnXVcX1spb3z1a2UX4Ze2UQDU34C6oLwF2CzOP0yM0s0a3QFCvnUEtlZ/5oKlWJSKk6+huXRpzpSB03FeApoWpIPx3JamC3l00F8FnNOsePh7v/s74U2XyxDMTDtWinlSLq3jYZTwlavXintsqUzIFPDqC/9UhSnTtOofI8GY2UFmogs2/MtnQhMqgQN7fI/+zm9/4fP/gBcFHMlcm7l1fC/AMSfvqeYbtwrl29Yx1t/543mAwrl9rtPlDcpeev5mGcRndBlFA2SucuZiXN0U0ljMJo2yu1GDSheuXS3nL18uPaMjGdvTO4xJCLMINgb14nfjl9JkmXHu1IcDXKsNQOtAFG5V1MNySEgH4Ym2ak6DdQqk8ZnxsfHs4W211UQhFD/SexahRShhErtBu9GIXeSbxbJkPrUz9+oKb/jIWBaDQ9zn0z2t3Nje7mwbS43snBUbt2rD8Hga2jzMy/LFCqIBBRctBe/nHuUXYOy2d9awdUpTyGyUQbfF00tNuRvLpmHUxi1VnCoQmQav8H4KxGPCTIDBzxYz5zN/NR3L5Qu+Z0C4Mit5JU8tDJQHFk7aFCHz/Wqym76sU59Xa3Irgix9w8BcCH9wepiVxfe6YBPAhgcEDMEtvSNxI6kLD6Zd9xwdezaD5nxvHx7RdRgdHQtIJT3LT5kE/sZCsIyyjWkIPNn2GGEJUJN31eC1jE0MyXx0mwS4edwhl891CQYt00742jLP68LcvYsSRtFQrcX5ufL+nbfLe5z33n+vvP6VLycW44L+0l0LLQfPWi+7lQ1Yx5rS0iPfps2iGGwHyp5xO+RngNhwgVvi+NmjAYD8aAFJ0DXcvXfeegtrbBGXbTfWnzxa28+gsFZbtcx05Xs5a0fJSZmcni4Tk5NlACPCwYxaQ1r16WKHJke0q3OnIpsQWsAVcJRb23R9c+s//Pzvf+Er1E4tmOa1qs3x3QCnOeQcAaexcjrnN3c2Lo0Pfuzk9GTclb90A4YBi1sv3S4DWBKnMLzGwinEewwRDze3ys76cnn07rtl7cGj0g3B3BR/5oUXyllcpfYeLAkAqA2AOCNDSjAqlYCeCEum9gJkZjoNs0O6W7tofCqoxtve3Ywro4Wws49VgNuhZaAwu+CWhHWFegNmGaDEezJyGtPUaUwZTQYfGBguPWiDLiynAB6NqtvY19+DWTqUT11IB4ZtUi+R3viQy3O6dq3pVF8dzcqnZVdQnwUcFyJzSUg1RGV0THuao7pOVeueWixpAC0EGuugVaN1w+Uwa3o0ZCAAJcBrInmn9sgEcLhXLyfB1DXA5MFngIbnw3zezz3Tqh9cIX//r+BR752W/V1ovLFatgAbt8WNBRBWaR7hP/K2zh6xEqi3gmLZbONaDsuUJHNajwpcCo37de3mjEXFb4FPoNkW4Mgzq99RPjsUBBsHpskzDm+wvn73ueTPWV2Ts9VKonzm5W+rmHljsWqqgvE9nw9Qck9rZQ1LzriNC1g5c1ol2jcID1Ped771Zpm7f7+MoDztSDnHM7ubm1h/q2UOMHrjG98IT17AtXdZzwg3NFVQjYkJCE4xyAl/ZZ1sTtvIP935xKEEYuio12B5lnDltaYHBvqjFLVuDeYvAURvvfFGWXr0KFNw1tc3yqaL+sMzgrcxtvXlZWRir8rMtqPvH0dmHHS6d7AHresqjAE45Fa+1o0bxrKfmjpfJibGOMcTH7146UKZxsNx8uajR7N//dd+8zedvSkDVI33zPG9AEcO8nzWysk5MtjfMTjY98kDGGF1ezvr2oxOTGDKutIZvMFDmvKPEYyjo/2ytrhQ7r7+RhkDaCaxaq68+mppR6ix3VoxGwREvqaRfdugnOkoCDKmA/eOJRJpnqL57z54WNY2XfjH9WTXadT1bPHqRE3jCG48F40BwfphiB7QW5DwmuhuULYf81OXTD+/n3L39Q3kOa+J9nZxj3C9v783Qm/D2PuxQiOtrW7CiJUZrGwPVpHzSfypsNg7VuW0go0NaSBbM7a7V+DoiFXkcx4BBoTtKUBwkoACINPLfKav8MuoaiW1VQLuBjxEeMGKM+4Bz2mhJbHWUS0LhY9HoUHe50fAhjOCn3JYBt5LOWB1n7ctycN0tWzmH3yAEN3F8sRaow4CQeOmeCb9Ftj4rgJV1y6CLmnvGqtQOwYMEkvSZTM+U3fcoPYBVvMNKEKLBOYRMNlkwF4xwN97zq9rtilO2UkrIKhiSZ2rhRALx7aEF3QZtIytX43NtcCJ0/IlboQ7ZpzLNPdRZgaKdzc3Wtv9bkfJHezuY8ncKV/+wucjJG5HpKKyLR2oKn+6d/39B/fLnXfvBBymsLaNe2phJ1itnMBf9nzNP3hQ3n377Wz/ohK0Xr3dfbQ/PIbrGFefdzVBFx7OluXFeYhMmwMyTnhVGeyjhJ0GpHW1NL+IUgBUIi/7fG6VRwDj7N33cAG/nDWDFmbvlRWe3+a7S1G44YAxV4WdQsJvR2VrdbHs4LrNffBe2d3eLCtzlPMbXytLvPvgW18vb375C2Vj/kF54wu/8YW/+e/9rb/lm5zfFXAg+Xc9lH5pqGUDOpRBzmHPC6ND1z738Zt/Kwtr4eYYPHtuZqb8+I/8SBkdGyuDIyOlG0vB0ZobaMF33vhG2VtaLVewas4/f6t0YqrZ9+IBe4dJM+WBih3ubJUTl7mAE0R4GWF3ba2szz2ksQGX9a3ylTt3y5vzy+UQLHQ4u6avzPX4GEuChtZcNxibLVpwgwQSkk8DCx5qgrHxcYBmOFt29LlKG43p4YhkLbCtzR0aZz1xAcd5RM+Qjya8PQLGF7J6PiRVC3oY5G4OBVdm9tCSkTll3OGRwWgZB/sJKIKrcYS4R5Q55ODPHhndNmMUAqRa1lXgXAXR53V54o5ZX4OPYg7/qZG0zqYwiwUgtXnWd/YvAqcrcxptaxM7nihTPrgfYDE9y9Gqr+0jTWOqH++Xe+++DbO+U87B4HZDG8MTDKys4FDdO9OwXNZeukMX2sdlHQxSOmxCYTIPY1M+GwuL09+OQ6pWZ3UfBbDNjbXM+ldQhwYHo90/+OB+LOEr165T35lsvVvHU5k/PEFbVzaudcnSmVyzLQQQChu6ClpxY8yMU+WX9YbCT/AXzx0e7pQ5hGtjabGcx0WvVglWNFbDjjOlV5cR/gUUGS45ymFze6fcuzeLe7FRXJlPGpq24Pg8cnDzuRtlbGw0POD6NCuLS9nEUV6xzeQ73e/zM9Pl5vMvlvOCFBadk0zlxx0skY2VpUxQ1arpQ96Ml0ozOx12KNedb75ZFh8tuBhW7g8acwJQrLM8qPSdPXMcZOiENw8QkoC93fXKI8r9XN9gOUUe28AO92E72VwrbfCT7W8DKwNncGfFAuOjb8+t/sX/62999Z+QpAPeaibfcfxhLpUtYIv5jFLl2bG5t394YWJ4uruz63JWoYexVkC/19/8Zrlz510aAUtgbr6sYtZ9/fe+WHYBm+dv3y4jN66XbiwhkKj6xyQtn9nCzsYVeOweVAhlYrvt2o3FwHDRvAhaG43glPsDmFgx6kQLpQuaU21tgjaujKtQOVr3MlaVo4AFBgntlAT3oPbTQLZovovGcvlE1zHRPBXNXVxMRHGckd2uEzDa0HBdozixIIXeCvAZ10cGpw4yvNXyng2o2Sz4pWcKhtDn1gKJic87PhNBbUmolo8+ucCotjQDUk3aApUMqXUjHGQZBxghu0r6lHWnbMOYudZXAaurIQLxanRO81ToHCpfx4XgRvCZcrRAoh4yYI22HO1tl3e/9UZ5/603sruqvWoOQoz7w2F9yTxMaJni8lEOy2kZSIb8alzK8ijkCoEuloLlaZ3tGDDGZ5vrWljudaxWh+qPcq8X1/gbX/ta+b3f+d0sq7Cxslbe+uYbCZC+8frrKK2DMnl+EiB1PRoVUbU4z56ztwhgoaBnKJ9WQdLnU0DLdBUXpYL/ohwo57lzdgLoRmCxwAsPPriXLmynB4yMjUSwDRbbW2bbzj+a5zldf1c7OCSNkyzToHIbQUm5Towzt33vDPx7CP/t4cpkThTlchcU6drf213G4TNX6htGYQ5Rly4FHCA42d4oxzubpePxYenh2nAXvEI5e6if04P6SbsTBYR2LucOt3jmuEz0FFy9rjIgK23Mx4LZX7xXTjeWyuYH75QzPLv76F7Zn58t+Mnl8fZ6OV5fKY/X8YqWHpQzOxulHRe6Y3O1nMMgOMMzbZTl3OFu6TzYLR0owvZjR0Af/97/7p988f9ILo71+K7WjUd45XscDdDYQ9XHOcSplTN0YXzoyk+88uK/H/2hYJE2bKU6cy3EaKxzZ9rLUE9XeenWC+UHPvvZMvOxV0o7IKIuCTDIjMleLuc3zLKHuaaV4yhbFzjS3HVg1C4gtjP/qOzAZK698e7CYnnz0XLZhnecLuEYHZlTl8LxOXt7B9lkfubihfLapz9dLgA6TpBzzQ6XvJh9/24mhGYOClojC2fjW0/hi165/hyMpotUF4d2OxDTXFvfTKDYiL4BuixboNWgyc5f1axaNlVXarWkF4Qz1g0aRuhwkJQ+uM/I7AKIAmcsSIk36NkP6LkwklZHeg94T1AwDmVXv70fujiNC1T3DwoExX2ZuXABTVv3rhbs4oaRlsJvaffs5dEaQoA12zPP5wno2B7mx/8I5N7uVnnnzTdj3XS2ncbCqEtw4FbyZNbjMW1+2U1tGwj6UsGePi0uCEV77JWzfB8aHcO9wk10RC40V1EsGU+ADlpmWskqEnu+XIPFOIgLQMmMd3ATfvNXfy3KwiVSpKPvuQiWi4wPAEo/9bM/W36a06k2Rwf2QMIXPONSDI6Cln5aXba97qCnSkHAm0AhCvTtgJNksA0FyIe4IW8AdNL85s0bNhzuynxZ5nxsjJGy6cLbGSD4yBsBzbQPEgj9jdfZszXK2QNdquyoDKpbJUDZPjV2xz0tDml7Yk+moLhbjo2rqOwovzJnEDjWE3VQiespHMOrj7FGO86eKV0AkcMWpF28CEraxjuxSh0mwL3wjzxM3iokUrX5KziHBigQnnHumdNXlHZ5UovsEF7W5dIdXtg9+p//n16f/Y8kBadRcUHnDxzS6nsd0sSyPutWCTqe/X/m1Rf/6vTo0F+QMS1dAn5WiCKfkXgU0G7T0d6B8slP/1D57M/9fOke7E/vlfrZpBUSixDBgbkPYe4DENzpDvYW2RWXSWGg7u7SfNlyyj3abnlto3xl9mGZ24bBMZ9l78zVUnPwvIFkrZkRrJKZixezSd8uIOSAwD00WaL2EErfl1bGHITwNhilOaHcMmDiEFyzt+zS5avl1gsvlZlLVyJENkwdG1LjTI3JLLNYF+NFak2F3TRkYmeGLy+v5L3ak0KpeTfvywzmRwEct+E4HxlUQFJrKjQBMsrmTOgt3D01sUyR4Ger+zogR73GJ8bLMHXXDLZcUtl0tK4EiG2A/QitZD7GrzIEn3R0p/yToWXw3a318sZXvlQevPNOGUB5WA97NVxBTxCx3Jnrw/MyncKfeBmCoSAJem4Fba+KI77Hp6YCNm4ZRFa4jB1xsYxRuTKjwUv3kjIfy/xo9kHWQ3IVOoOb1kGrVAF1fI8CqmArLLqgdYxUT7l8HTcLN8Sen00UhWCkcDiA0CUotDh0T9I9rEIImaAjgBFaQ4NO0o+FBncptCcAi3OZaFR4FNefdrDLW6F36oFgq8WXzg7aw1Ts1Un7Ud8TrAJHZbeR5xmFVEWiNULmKmtP+Ug5UH7Cmmk7UqJ+8mYsWwnjfygZieQTlTe4zlN5jrbJT7/zTq2Rd/IKPINYt55PQ/iDPPyo3MLzJChvJWjuc6ELUmsHAHX0twpQeUDJPPyrf+fXPsntHc7v6U55JNvvcSR9Tq0cx3r3czaxnEGsnMs/9tKtv9l5rn1MvVm777jjARHjYmDrH+PDvnz9hfIzv/jnytWXbsNl+uYySw3IKaAyK/+lEQ8QBgUpXaMwZ2IgAhHm6/biXNlzdXlcoLcezZU3Hs6XzSMYQzeNbGUWF3+WeRUuLRQH/PlpbMBuZxtVxlM79jkGCE3Y1tENEGLmy+hYVdub29lLymcvADKXr15HcForuUFHA7l2l9Z4hW6DA7QARxhpZWkpAc7qT9eR2MOY06tra6S5nflRasIMiCQ9hUZmaSwkwci9v9Qo0tFrMkYYgWuJ5+CerK2vRvic02RDyRz+aclk6MGVqxn27jve1zXMspUwvZvRa+WYtz08mYsDI8lYukKma5Dc3pd/+Pf/fjkHXa9emM74IUHKI3OYEDRpLh1qF7auCbSzMwGB0nrsIP0e3ILpmZkMwBwbP1+GRrRycMmQWF0zQfDhgwdZeS4ACj11hdTENTYkDfzUrXQSo/OM7JTQcjuOoNuL4gDUCdK3U8B5T8Y3rH+d48a7psVv4x12/abLnTLbi+YhDwna21hXO/Db1vJi2V1dLicAbxtWg4P1LIdDNY7R8CQXsI9FAh1si3rAk6bGbwcchtepFw5X6K+F2slv3RtqSOPxrK4tf34lh8iGKyakUDSgg/PqD/Pi9J4sEfrngkyQ71nkzd+cAYu81DrzkoaB33Ih3+pH5UWT81ChZrhAqxxJmzZLDM7f/Emvrz5Y+Cv/+//mS/8Nr2jdNC5VK5VvP5ocv9dhSzS9VFo5rh0YwOHs/9iVC69+8taVvx5CUVITS48FeeWaNKGQbUePy+c+97nyuV/4+TKEloMyFB70t0G4X31fykhj2COle5W4DKdg5JiPY7TULgyws7RY9rc2y/zKavnq3ftlbueIGlpENXwFHBcbSpCYBtWyUMgTpA0/QFQY7JxxCK63o4V7h0bL4NAItcVN4okKIk0PSD8ApVXT6vKG4HV5z2SZBtIlMz/3WXZWuwKiaT3Q3x8XREB6NLcYBrW3wTEpAo5r1vps7bKVWI5FcRAagGbCadLKxInB0IQyr8KksKQbVcHHslDY7eVZWVkuDzH1f/bn/1zJEphkWoHxaToVgkjd6/xpFju3ZmVxoext4r5we/7hbPn93/1dXNAHpQdAGoAWI85vww2qHGkPEgJD2S1/LFoaPCdgrMulq5bxN1xLvVrDB5xz1IbbkpHb3FPba/JLc3u+tPLkCy1E55plkFyLp8Iv0pt6G/9wEmU2sqPN0pUbF7aCk5bq4fFjXDJcsIuXSnf/QNnUFeCe1DCQ7bIigrSaW0Vgmxvc34HfVgHBnUez5WjhYSnbK6Ud0LFZbAPLfZothOCH9ir0KZ/UjeBz8swaunoD/tyjbgZj5Y99AKyHEsz095Tp/u7SxfvKqEom7cy9TKgMj+W/mma+1SPeQdohP3Ij9/ju37cdPJZ3fYYy1Xdb10lDEDbf+gBvc8b9pszpycx3IYrneaQOPvX1M2V95+C//Nf/k3/81/j5rHUj4HzXg9f/0MP7z1o5TSxHwPHs+Qs/9Or/ZHSw/0dkhBSWi9FSrcIrSEe4GOODw+Uv/g/+9fLcqx/Hr++Oxmme14rJtHtNc6wcfcQwLgwQDYpGP9reKEebawDOEm2PtUPD3Z1fLt96uFDWDnEVHpOPy2EYCOS0sWRSA5QuG6G1kXEWpHmO/PtGRsrY9AxgM4JgOKrV/YSsamWcHsDCUZrpAYNBazxGf9qgIvS0fgI/1ZDJ46eTvm6Fk+dMw4mpvuf4kZGx0ew57fwey3RKAzt0wO5981RrKLimLehqhRiAd6ta6alwC75H+7gs3NfdSqwLK8KV2LRU9qDde+++Xx48elQ+/cOfwaqYtjHCVJYtQV7Lze9Ge2VtW+rlSNk3vvJV/H7jEJ0ZamAcxXI5AEz3pxswcME04wO2jzwYTZoaQDcQUaAMc4Y81fLLhoG2RagioFNHlQt1iPVCebwe9wR6ZUEnQFBLJouqwxceVTHpivjDd2v3ftwYTioY4dFJ2Ts8KRt7R2Ud3tukTbpQHPagUqDSgQVovKeDekrzdP1Cb9fwsf2c2jLCswN9wALu09HifDm3vVZ6Tw/So2McJOVRUKmfCijuGWUZmLxQzvSPlDsf3C9bh6dl68y5cqAVRwVVhOm0WFuNBdVD+W+MjpTnJ4bLSC/8jpxKTkW7rcW/p5g80iY3OAXSRrmH5vxJjhx5pIJgczEfMilHBRLfrDzRusi/aknabsqcfCEwCThpS+vcuudzvqMFC5g/+it/+5d/iFS2OZ+N3YiS3/VIXf6I41krp4ezn7MBnb5LYyOXf/zVF/5GR/vZMetppQSbMKKfFpQH2w6Oy4989rPls38OK2d8IjRo4iaJVdDo+regTb5bsIZxYw3sb5cTBymtLOJaLZaDra2yurVTvv7+vXJ/daMcnJ7DZAZefd/0ZF6IYjEUyp6ePrQsbhqa9yy/OxHSfkx7u8Yfn0j0tjI2ASBgmWSBJgTM5nKEs9rX7wnKHbtUgCZ6ZTpNSgFFF8VDN8CyO8JzbXk1DYMihNmHy+VLl+PWOatWQROM01MTUNori4tLWBT3sqSqronro/TC/NOTbm42kV4r83IDeeeS2T17SH11Py5dvlw+/olXY0Vsw9S6K0PDQ9U6aAm1n01Xr/EXC+p6t7qXTq493NnLRFytEUGBh9S1AMBhxp+cYFEcIpin+8bA+M01QcIFpPhCuioOzoABb9Ju7r6aZ20XrTNoI+1UMmF6/skzKqwzWBBhDAWZsklHhYrE+MYvvqYerbooFOdc2rOHNtQqOttV2rt6y+bxaXkbl3sXJdTWoodxJ4H+kLIZyB4ZHYM+GuuVv3TRBHjdNN1aR35LY13NxFOo+yDWxjjMPHDmBIGgvCip85dvlEMeeOvOW6j3ttI5PlX2uwbKN96688Sqc2yPJNqGf7M4Frxr0HX/YBer6TibCbxycbxcGQLQT3ER+bOqQmelwtNDeggyoVl++5//88t/MrynP7ic+/ld70l/jyhyPgVcAUdL2O/WXcDxtB0QQt6pcizvVNcf6xGw/Pz7D/+1f/c3vv5PSUbm15X6Q60bj1qSP/ywjJ5aOdpSWjm6Vp6CTu/FsZGLP/nqS//rjnPtY1ZOclWtXAljj9UpmnmCRv43/tq/XcYuXihtMLbPSlKZ0W7oNoSD2oSJ1fRqUUmWdTrQ3scObEI76FfvGdPZ2i0P0MTfmp0ra/uYz0CbvTQKeaLnQW3MdIjo7GEDhW710cZvlytoQ5gNYgYUsWSMy3R0nsMNaK2ghiAfSmCFMwJiaW0mdWht8AQZW1RMz4QAwzu6GFpV6bUgfddpESDaz+h+4P6hxbVkLKfMLXBl8XnBzrIgQLpwaqQGMKSN7ofdt4kXQKMwEe9ZdmNQ5qWQjOAW+OkSB7EMLBengvVY36yVnvkfwPh765sBemlf3dj9ciqwko9q4TFubcZeaYlS/8dHgAPpWc/q47eUB6ATBvUt0nd51OrAtASEtGVcXYVc4V1jNt6XvqongSFE9Z9pp7y+3LrsSX3baMN2LJcznXj7gI07q67hpn7j/v2yCOD3D2K9tp2LZeGYJku1R51UdA7wVMFowVlOez+ljVaToCOYqWx2duvyJdLdyZb9uD9jnWfL9NhIuXHzxXKmb6C8/t775Z2775eDx2fKFuDG4+Gx9ILSBlbB0fFuiugCZdnPHmXiFjoZS0bVhjvayscm+8or54fKMHkr2AJrYnRWmKeaoRPytHAh3fMM9wNEea7KnIfQ5Bv+bs4K8jztJ7+1dA0ZmKYg07jJAk/cd54xlilvywuGLfz9m+/N/g//z7/19V8hea0bmCHWjQ3t+T2PWrI/+oiRwqna17Vqeq0a4OkBdC789Cdf+etn29vGMvpUggg4MNM5CHOW+j3GxP25n/+F8omf/PHShykZJpXZIKTdi7RqS1uKojAlFVPzxSdvBeqOENzd9ZWyixWwh6Zf294p7y+tlPsruCAHuD4wtF2+9tZI7Qg97kbmhEBEV35zeL0DE90lQsYSNER4GV0mcbCgvWRZKRDzJNvA8IxAaqOlUaib5EvDpVkprnlTTkfJ2lA2pgztpFAtCoPJBn3VJFpCmuaCrQDjc9LsAMHeg8nPnBzS4BCce+4gaRcmnAodOEnf2M0BtDg+IE1oKDOYr0PXXeJzn9OAqu8l7nGkdmopgsgw3zkVdgPK1qZh2gg5VxJP4DuXbKrUVevEBbgNXLsER8AhzwI8Pm+9+J4QqE3LX95rCYvpBVgsl7laHs7Qn0/pEorKG617gpP0e0prA8JYDt195XEn+q93oJzp7i/7WDb3l1bLO1g3NDgCBLuSroPS4saShpNjbfPeAeNzvWVyaqoMDg4maO1APp/X4ozy4HSFPHscFW7TESik6czMVPnka58qd95+t8zj5p9CBicWt+yBlDN/sI786DikdBRQBpXNPoBuj6pVkk98vhvL6eZQd/nMDO4+AHQKD1hdaVCVJ+lafakrXTiexubI19vcr3Ti4JmAFJ/mkcA1ZVSRCy7yojRSuano8gr35G/bSZkxP+lxQNldgle5euPh4t/8P/zG1/42j2vZGBPQurEgf6h141FL/UcfPicVn3WtGkunv3X2XJ6YmPkrP/wj/160JhqwvcdgKMxhE1Bx/eOb166Vn/nv/MVy4ebNCL+kMWFaIya44BOtjmmZACC/7SZUyE7QxEfbuBMbWjm4Vbs7xT10VrZ3y3uLa+XRFq4NRJGoh2gnD90N4xvOqG3DpaJAQXADlhJd4DGImQYAkBKzoVQG+Gr84VyEIQSgwSIU0QKa2lylcZveCV2HLGANg3o9s8e7EQzSjZagDlkHJdqS+qItZBiBRotO0I1l4X1B07EXAIvWnfceAybGs6gg6cjWAnJ9VqshYGhB+F73XVeka9nDoBF2XidPrUbpXGMx1aJosWkAWPYJ2AR0fLd1hsGNAWnZpOQBL/OQ6eVv0/fwms+a7hPA4U+wURJzKWnys2XxJL/Wk4hYhMidO32/AhfPRRjQeZ20ad9wOTc8UY6g9fzGTrm3sJyYjT2XJmQ80HWSmqEHu9DQQyVk9q6oePnKpbRldjoQ7LkOVQM0G1vbCBm8xP0TFE/cLyxxR8KPjY1L6vCTC0/pzmeMS4vO9r6Z5zFlsL4qBoiTIL/jkuxJFcjkPwVdZaK7dnusr9w+P1AGVdik4ZgcDzzEtJcSExqHfhaN56Qjh5ea/+t9CQgd+Rp+p6wWzhHRTe+knTOWO8BD+nUly15k+LC46YADGev8vZPyK2+99z/6D373G79GclucDdgINJ6tjL/3UUv5xztqTSvo6Fp9J+j4vfvm2MTMX7z56l9f2dsYaxsbKL1DrrUKY8v4EEmz/Cd+6s+UT/7ET5UefGiZNQcNI+iEoSFCym78gUbJM1QWBMKt2gRothLLOUCLOyjMMTYPVjbLO4urYTaFz9iGGklCOrK3qweXyvgMwm/cRDDRmtF0zNgCNQDPa32o+QJKAosMZGkoQ8YKUYwIOMx4Yk+JZvL2RkZJ26WcmAUMFtcEF1CGs4Hd4UKmF4Bd9V9LIJab6SZ9wcPv1eLin9/qdsmmJdA8xmnkho0gf+XNFrPZkF6Tp+3GzrYoSdf75lC/128++5RJFeInIPHken027lzrWspqwSxrnvWp+plnvZfDZ1vffIDjybscpmUdIFKa267gBNEpZ3XRnJls7epvq2KbSj9rahudA3Aec3ZMTMJ5Q2Vpa6/cnVsqqwBGB65leqmgm713CrwC41gtt+CBDKW/H5cTQV9YWMAV7S6TuFfSzlhaBrkhhLFoSOcAN83N/F2wymc8UzGEMwt99fQGMBoX3usKZwZFttq/TlGBB1A65iGYqZhNx/rUYQmyubyzX4bbT8rL48PlVj/AcEqZSeNsu4MVVSRPidu0IT9Shnw2lzgEZ48GbPysQy9qj6EA73fveV2+bG+vIYctrEG3pNFQ0Mr5x197+3/8f/vC158Fm2fH3FQG+iOOZ4r2xzosvWcTz9G18hRwPP3efbF38MKLo5OfHRod+fOTM+Olx50YOhACCGWP1c2bL5Sf/MU/X2ZuPldLoKqT81QXllvA0cxUM0Q7cF+UR5iLM633tsvB5lrZ07WyZ0HC7B+X9+YWy8Lqcsx9k7Wg1Wy0N0L/lIa14Tk1feO20czRqjIoean59avtklWTnTh2ByAJOHivBYpVqyMQCrTtT4Y2dM5oY563XuRv3pqzTu2PyJzrxuFtLztkv0+eltYBh66wn4Wi+LS3x3VXus7qnoi9muOHmcTq3hCIJMgvgKNVKUtlKwtCuRTMeiGHzNowpk9Iz6fXqAWfAYPWtTzD//7Vo75b/+fwWe/lldbTrZsx+zli0bTS81ZAVLpJay/A2CcdPWUf+pyA4qYDpPDsWcDnLPR4XDqwABPfAZHSO0WaUkMhP8WC6RgZK724REc8P7+8Wh7hWm9h2Z7BahWcFHpn9TfxPMH/AIFPF7gdCLSLgwKtyPmJ8awO0ACENFGAD2mf5ZW1TAo2FqglmuUZ5FcrQj0EHGN1jhuTZkqe9xP7IT1JYpe71dYly9QSyqQgC/QqwGq5tN4lf/fnH257XD51cbzcnhgonSibahFDU56TrlritVXqp2CX9rP8nKF963dcewDG06EADfD4aS9fQBy6VT6Fbc91lXVcTHvuVtbW5n/lzff+N//3L3z918nImE0DNo0r5fnHOiztn/SQMspAAzpaOgKNFk5/67dxns5PX3n+L50fGf3zA70dZeb8cHFVf7u9B7E2fv4v/6Vy7ZVX0Ea8goDLTLQQr/HZAI6HWsADosUCshv5cK883lgr+wDOvhF/3CwDfOubO+Xho4dZOkHzVFcnjGGaagary7/aPJzcStBOIOAUJGKyc8/ffn+MJKUB+R6BgbZuWazmtcimphDF7w1YVMBIGrwnpNXMBJSucoRVtXp0Wu6vb6KVAU5cQBv54NDAnE4EPisM4T7YWlqDA/2lp6s7fv9WBtTtl77O9jLK/YleLDTHhuxslnbNfOpizrqA0lJme/bIL8qc+lhur6RsrTo2z3DUX/Wb96X/k/R8VqBt/fbd+pwf33m9Hk+/IzR8bx8YKycTF8vbAMXc0mI5wW4+6j5b9kHvDppZF6cHQNjttscIDQ8ftEPwIayai2OT5QxSMTk1XQZHxzJlxeUX1jjthbJrXGGWnlonAo5TFGwLR6ErXAmIIqBOg7GH0bWOnOs0lsnFp1lJT62vpTM3t1BWVtcynsuF19wEcXFhMfdjEVBOu9J7nARM28szAo29diodrVpBLr2cusbcC/hZRgAtwzXiokLjkNL2kN+OSj9M+uM3ZsrLo/3QwBHcuGF2e3JaTh7lqPSusSB5l3ehcdMOXm+ARhC1V1KwiUXDM8a37OywLOXM2ayw2QGd1wDWtz6Y/eV/6z/9pb9BMlo1Tczm2SBxWPyPe7Sk+kMdLYn+A+eZh+vLby1trv/O2dP2K0e7+2MD+I29gM7pwVYadurGzQzAqwevSCCRHuIHcPxOo6pFAkJ+p3H9bsOo5TVEjSXEr6fRUZdlGyvneGcb/xcAVrsZGznYKUcwljGSMwinY37s5k1vC98dRWpamu9OEHWMi58uF9qDS+ZC2X0wXF9PXxjLIft2KTss38Fwjl1xfaDuBCt1x2QiGlpzlXdO+0fKbv9wmaOZ7uD+zXLu65pRN6dn1GFJ6O8ONE0PZjRgc64bDEdrHsJVB5zH0OMQSDmAKfomp8orP/YTZfzqdTTwCnU9KJ2SKyRDUHg2n1p1nLqGlulJ0JrPJyf3mmez+HveoSwk5sRHtbPPJRisYJh2Kx2FVmEScL1WA+qtvLju+4kT5J7xL35Dv9PhifLuwZnyy199s3ywtlne1/34yz9Wtn/menlz74Nyd3eh3GvbLsujp+XBIC7z8FF50H1Q+m9cKiOXLxcIXnoFB7jPEdyup+T4GueH1RUXqQNtZ+9U0/PnZEoHVSpogrlta320enS3hknPuVzOe7Nny0PlIVYax9ANclDiIKDjtAkVjTTjkSgo6eE8s0prrtOelQbn+MR9CZ/CX1oVfIm7ah4861pJdWAp7/GbhANCWr7O5ZseHSl9Tii1nVRq0pHnTPdJe3qv+d46BRoBRgusDg/pjQKLdcO7gkzj3gmAAo9xm7XtnYW/+4Wv/fX/7S/9+n9MERuwcazNn9iNevb4ZwUcAcWjAZvv/Hxy7h0d7syuLf1258np6vHmdm932+lYByiN0ZyBcEOuxuch5+SgRSB0WhGCQcX6CeGfXPNTU1tNiQaxIY0B+GnDCSrOxjX+oVtiL0/AQMCD8DKhc3ZcBN6FnHpaQOECQ5rNzfYr7rET4FHwIlAKWw20OviNrHItQgqTxZ2gDAku8xu0Kac9A+Wkb6RsdQ2WR7tH5e7ySlnFEhNcjFVk6Dvv5+QdzVqDzV2AnFMDrNcBwOnw+36sHXsOUJQZ2NYxMFguAdouV7C3toxZ6ZgcykU5wvQ5/V7BIDEp6+Cn1/O7xZx55ulv82tAxN/SNtd5zlMQ8v5T8KnP+ztp5HdtE2mm1VW7VtH+Z7vKQc9wubO6XR6tbaFNe8rJ2FDp/ZHbWD2lbG+8j6LYgT5Yab1nSscYbXZpuJyZ7CtDl8+XiZnJrCkNhcvh1h6aX8vzDG3XXfqdG0ZbOtzB2J2uhEJZNTzt62n7ozy8p5XqpFwPJ3BemLlQJs5P8Iw9XFzkzHInsUq0RuA76qSV5j3BQtrVetc4iBaPdQ4YQ4usaNACnNorCE+TTIL3nNKuAcm0WXiDZyMKDvV4DI+eLVdGqBv0E1hMt4KLeVd62yZxkVrlsV0aVyoAwydJVgsIDWf3v0M1dO8EHecYYiUufuW9+3//3/zbv/S/+Mq9R+/xuEDTDOyTUP9Mlk1z2Gb/rIdl97BZmk8L8uxpofw8nd/d+uCttZXffrC69ttjZ9quHG8fjA2MjJapq1fKWQQ/LQ8x6+F3XjNFL9HYuf/kk9OeAwil62Sw1vVi7H70PStlT5HbcGim2vg2tgCVuIqahefiJsFEulQ1KFldq3we1/t1DdjqXmXwGt8dtJbT63m2fvfZjGEh+QMY7HBoomwOTpb3aKZ3cB0+mJtLPMA1eC2HDJfuV+phvKG6bDKxQNSe+47RiTUHs6DyYjW5kJVTG95+663yzTe/WbZxC1xhsQMrp50613JqIlsWe09q8DJ1SD0sq6N9W+WHFt6rZrVlqUHWzGJPOtCgVUdjWz7jPXsRPTNPDXo3wUV7YBz46OqLLl5mHEUr4vgEK03A6ewv6+3d5a2l9fJodb0c0D4dF6bLKz/zc2Wwf7Dcvfv7uEYr0cgHX9kuj7++Vy4cAjg0+ck2liiW0VhPf2nfQrFs7WKtVnfWWMjA4FBWbUwXNTSsa2XXWfECirP/ne1vXeydcZyVKws4ZGFhcSltM+6sccDdsTlruGvGbxI8RZH5noHnGhSWptKy8oZ119UUeEMzrukahd6ctqXXQ2uDx+TrO03b+GmbVJq3XEGed62a5Y0VAGekdNoryX3T8508TxnkO122pKHFlnzkd5hRgORTGai8hhUD0NgL5WRb90W79/DR4lfvzv6Xf+2/+u1/51ffffA7sKEg0wSHmzlSDdjAkU/k/k90fBjAaTL000I8ewo0z57Ntcebh0fbX11a/c3761u/3dbZNTs2PbN3YWryEshASiSVVPmu5Hkmdf6TcLnPp2ADUeF+vtP4uEyitcSsI1+dsW2X+XbAKA2asza2cZumwWqjPWWKhonMxnsCg43ZPOv3gJPPpJGpGNc9eSDxg8OewXJ4/hpgM1Ue7h5nrNAWZXFCqCOFLad1kSFM03ejMamw8RxpIbEcLCZDGW1xDIRjQmSQGpDlPoK8MDdf3n33/bKy6ahj3UzdQhiS5zMmSAAhfdfSsXtXZpPJNdOzjjK00z1wVG1OwUIBBCxcZMpeHt0JQaV5znf93ezwmFnooYuBd2hgVYxGQYvsyBANXDW4bobTEPbaOsq7i2tlYZ02onxnBnrKz/6rv1iGO9rL19/4nbKzv1jaTzvK4zmEZflMuX3tpfJv/OJfLT//Iz9TLg9Nl+MV3lvaLKc7tPdZQAVrxvyaNbG1CixHRpcDLPZSdvf1Zba4i1EJsq5Wqe5aXF6m7R9nbMzS8lLc2p6+HsBmrczNz2Xszj51tZ2y3EdAuQFxeIF0vGa1jZGoLCLs/G4UmQAtIGdQK3nJA7aDoGS6UW7yH9fDE3xvAt/pbofRro4Ml/42ng2PVr6pvChvVl7xPcvVpNkEy02jATzXivJcXt9Y+vL7s//w//JbX/13/4Pff/v/8Vv3lz5PkRugaayaBmyedaPSwv8shyL9/TjgrpwCGPbik4CyAZrvPB3H4+lznu0/95Ofm4Q5zvx3f+HnXrw4eX58HEd6ZGhgHF/Fxa/G4NgW2HBCRCQxQHO6t10Od+wmR5AR6IO9nXKCENpdvQnjzM/ewzxfxQo6pnAV7RVeWSEWT46KbF573ADckwNtxV8FA3GgvuNv/xClPG+PSlJwiHhvfzkdv1KORi+WFXBlGQ3uhveb6ytlfdWZ7psFryeCZ2DP2IGpNy6PrpXmvoJi74F1bkYSO55EwLIYdunbc+ViYQ4N0ETuaT8tF3rOlKs9uF9tlO9EcELLkj6GeMtU53uAoNYlieXku/XkewZu+kytdq7laZ8TR3I/V1KHJ9+T09Ok/Faf9atp6Ipwr6e3LLT3l8/fXy7fWlgtj8+1lZNLE+VH/1f/03LuzGr54tf/bllZ/EbpPcbVeuNxaVvqLJ9+7VPlL/33/1K5ehOLmOff+PwXyju//7XSc3Ku9HcPADjOJYPglPv89LSZxzKxvV350blRFkqgcClZt1FxPt/cwnz50pe+HGvD9ZJdcmFqZqpcunwpU0vmHz2KyxVhRtC12AI0CLLWS61TKxBOGxnbc5R6XaYCruC6baPACwodAhI0sC0PSUvA8OBqPj18L1ItWEgwZH2UOv/8y7fKtBMofKflNsnRf+CoxE/e0n3n6Ghp7/jxElb76fre/uK7a9uv/71v3XejOggWMDFg9Z1n0wsl0FjIBmw+1PG0lh/+MK0GeBowacBF8Hn29Jqg5ClINafvhj05Pb6f5fvo+MMPaf1duPej41/Sw7ZszgYsBA4BxFMwaU7B5dlTIPL0ec8mjQ99/GkIdAM6zwJPAy4NAH0n4PhMAzjfCTofHf98DttARvzo+G/H8d3ApgGcBlAawGm++9kAUvNek8735fjTEmrTfRZ4PBvwaU7BpvnegM13s3I+Oj46Pjr+5Md3Ao6nQCLoPAssns3vZ5/1/L4BTXP8aQv1s+DRAI+g8p1nc7159tnzo+Of/6ESaEzpj45/+Y4GbDwa4LA9/d5YOs3ZgIvfm/f8/ady/PMSaPMRVDwa4GkApfn97DXPj45/sYcKoGHWj45/OY8GQBoQaT6f/f6d9/9Uj3/egv0smDTfnz09vvPzo+Nf7NG0w586M350fF+Ppr2e/fzO0+PZ73/qx79ooTb/7wYw/6LL9dHx0fHfhuNZIPkXAjAfHR8dH+Z4VkF8dHx0fHR8dHx0fHR8dHx0fHR8dHx0fHR8dHx0fHT88zpK+f8DgglV/m16bboAAAAASUVORK5CYII="/>
          <p:cNvSpPr/>
          <p:nvPr/>
        </p:nvSpPr>
        <p:spPr>
          <a:xfrm>
            <a:off x="82232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8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276" y="4364771"/>
            <a:ext cx="2568676" cy="194455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9" name="Google Shape;139;p18" descr="data:image/png;base64,%20iVBORw0KGgoAAAANSUhEUgAAAXMAAAGqCAYAAAD5i6R1AAAAAXNSR0IArs4c6QAAAARnQU1BAACxjwv8YQUAAAAJcEhZcwAADsMAAA7DAcdvqGQAAP+lSURBVHhe7P0JlKRZltcHXt/MzM3NzM333WPNrboyq6q36uqq7q4GqRepDyA0gsOcaWmOBmmORoyERiBADOoj4IwQjDQS0I1GB6FDtxgQMy16AI0EArqqa+msrFwjMmPJ2H3fF3Nz23yb/+8+e+6fW7hHRmRmVVe38nq8+D77vve9/f3vfffd9559Qp/QJ/QJfUKf0Cf0CX1Cn9An9Al9Qp/QJ/QJfUIfB7U1r5/Q+fRJGX1Cn9D3Bh01r5/QGfS/FqAin615fVLePwHw37kEIHxSv7/96UnA3vqO37/jGcHv1Ebd3rxCMY9cz7qHzrv/hD6hT+h7l5IA3XoffyfvoXh/2Lz+jqHfKcCVBO94zzWCdtK1//W/86sX9tv22y5cuDxdKOQvdHWlpzs7O+zw8KgtlUpNHXp9t9mRfuvGjo4OuDxGh6eaQ/jR3oz+kN/JJiRSeM27Ewr+Tp4fndnE8JX4tumpven30NOXLIIEJRJ50IynzXOl//T7iPj9W13DP5GeKw6Vh/86TfLRfBwuzTDDh/7z4PB0eYXkKryWzLW3tdvBwYG1tXtZNx/KNb8/aPo/1O92vT7JCunmcpJG96t7suhlShh+r2f68NBf6Lni86e6bW9vO1Ra+a+NMoz+SBPEb49I4ca0h3Ryr2cH+/4M8rJtppv2sr+vODysPZWN3ul7yuVgX/F4+uQxUWVt/FCVtLe3eyMl7g7dQ54Mz2sIk/Lw6DwQfRMux0QePO1NamuG43GTj44Y7mEzCe0hf82yPEUeeHgeyqPpJzSiY4pxHKdb75Pp4H3wwSvlVv3tOAS1A3m09o6O5oNA/r75jmt7u7456jwi6pgMJzyqCe3t7c0ojzNHXuBm+42Dh6rjo0p199Ff/a//9kM94jkuJOrkCiXvf1vS6Rr57UMx3aEaTxzt5ZT7y//NL19UB2j/sd/9u/6QGllbJtvzB4uF3FSnGjSNCrj22lVV0kDoLO70DIq/8Xsu8WEL8U2SWn9HiuHH++T1hEInjhTv27nqX+zkZ1EyzKQfz3vLs6RfwjyrfZ/lH2r2H6fw7QnhL7oknZlucYUkcPl7nMLHJ79j2pN+TjmPPwAev2N6jgSCbbpPpo97wBsAjt/zDNcWIjx+Hh3lQlikk5/H7w4DuMcwQzjECWMJTCLEFfy3tikHcj1r07skEQ7+k1cohhPgP1DyfSt5evQe5hl/H7cDle/jLbyZ12Y7wB/Umm4ohuPpb773cBPPyF/8HfMKcW39Fmq9b28TmLd1+m/8Q8d+EAj0jDzFso9+uO7t7c/odkbPH9Ub9a/t7R8+/Iv/+X/1FV7LkUGu0UHx+tuGTkrrtweR3qRLAjds3d03b7z/J7uz3W3Z7u4fHRzo/0KnKjrVzClNIVlbQU4L91xxB/xo+qc9NNvE+XTWe75r3kKxYbUSz5ON7iwCEGJoST/tAFzz+/g82QGgpH8aeCT8Jb9L+tMPl9RcimvSyWvdhH+n3j8ZzIPfx+KgwzV/BtKvgKDuN+kAOP0L90p7SJ+etZRBeOa1qPDD75AenutbOnr8tvnu0EF2LzzDJ99xp9+UZpDGQ778jpGQ3MHBCWPwd816IpyzwDz8Ph13JACWkQp5S4J59Ovfy1G9/CR8bvg7DeahvRBCfOqh8cLv+QsUwlEa5NGL/fhNkkjjSTqjj5MYA8V2R5iSmY5/Q9wD3pHIj+ez6YdrzGebS+D479DvUFbBX5t1dnTqvtOfUXYxTE+TvOzv7x+/i+Hh3E/id6yHfaR4O5rZPzj8je2NnV/+L/+rv/FAXslszCbXk8x/j9NJiX9vU6jNANrxGsEbfO74v/3iL176mZ/9F//QxPjEv1dId4aHck+TQeSpWGt0x5PB8+MUa7mVYo3H+Fr9nfcdba3Z3o6vrUTnjh08Nk4o3sfGGyl2Ep4nqfV3kmJDjxR/R+kzhhmI56fTEp4BjDEt4Z26rJcJz86K/9Qzj4LvT3dGd4Qnr36NRJjN+HC8BcAPUH+4pB3CPwEL3TtwB+mYd64KkP8jwJcPeM4zT5d+B5RzivEA/ryPaT/OA/kXkHq4CWeS2AF60hqyGMLRv0B66KXESy4wi2Y+8RPT7lee+feEzW+Beawb/HJp+j1+nIxIFH+FcIN7jE49I5bT1Az6mE63j0A8i8+TYJ70ewzIzXS4xM6fS+AhVphvkMqDX753f7r6d/4w1AN1G0E95utUXYh4eqD7+N6vcqr3GQH8f1fa3Pmb//kv/nXUMnyAw2Pw/D1Mj9fA9xZF8MYlARzXBYD/cz/9L/6hC9OT/15PZ4d1yVdKL56VqCVqbE+ObhRrD2otoPg8NIsTaq3p49+JF9y2htcU+pxi42ol8CQJ5rEzcI87bqQt3yd/R7+tFJ+1vo+/o0t2QCg+T1JUVcT08EWUGpPPofht8lnwSrjUwsm71vwl4z3cP/FLGrk6WCdUHhDfRDDnWXQhXXrWaHj9BH9Nd9yXlbRm/v2bpkSOg1xKhhQ+jCQZtrvDPU8nDMDhiEqXO2wpUwip9KQVBiKMGNdxmE3H8yRQ8gyK/qH4LFL8lQynlc56lqTWlLe2j0gRdJPvk+lNPj/Oi561W1fzaUhLMozHwtRVuXB/sdy5Ju9PXeWSYM7zGNbxs6PDGTHNX/kz//F/9mf5yaumOynY7zE6KcnvLYq1zRXg5gqrxnV97frNPzkxOfGvjBTzk1Q5Dz9MRugydHlqJ3nvNZaosmb9BkreN4kGcMbjQM2PYyOJRIP07xLPATEaVpJcSpGfmL/oP/ld/CZekw0zeZ/8JknJMGMY0X90yQ4I4Y/nJ4S/8Cw6Yk6C+VnXU+G4V36fhONPEmmC4m8IYG3162G2gLlf8SOwBXxx7k/PkLT132Ph6I1+B6A+Bg7RgSQ/pOwYtoehe7ESv0YXwztEhUP4SOaED5jzTl+E2AIRR9Bn7x+/SYYTKf72sPU+tqVI8bkdxTojTPwTB7kK4JUMI5k/KBleK7nflvet30OEQdo6Wic2E36T7Qr/4R0qpxMwjxS/4xvuj8Ph3sstlFd0yTxwH9VnALmPwkTRH2El/UcC1FXXv7K5tv3Lktbv8yi8Ob5+z9BJqX5vEOmhdqOjFTiAy6V+49p7/8Hk5OS/Mt5XmEjrwYchqit0c7O6HNI4z1SnboEAUamxsr0RJCo5WWDx+cnbMygRTqTYcFrDTraP5HMsOfQg/BDxjkaYpNPhnFDyebzn2uo/Pks+j/dn+Y0U76NevzVdgDlllgwr6SIdv3e2GjpX7GjH75r3yWcOjKII0BDDcsDZ75vp4Qpoo7+OQH7sn2sCzHH+zlUs4ftkZ4+SeQwH8muTGcfn+OcqqNW7ZvyEr+9hCG3tHd7OYpyAVHtHu3V28Pvk+9NAw7vmXfN9/B6HX0iPFVcHMXv585hn5OnQe8BJ2OdRa5iQhwUAN99Fws/pdIYyAcgj+EY66z5+H0hXpT1SfIcj/NbwYgbj82S9xPTwjnveAeb4x6/70/OTVIf4wncEHPKv72b29g7/u7mlub/51//6f/9AL4gATyGi7wFKlMhvObWCOADeBPEbf2L64sX/zXC+20EcD89CNF26LSV/rErRD0boUb8GHTeC48oMjSHeQ7HAks9O7loo6ScZRjP81rCT7eKUfyU2WVGk8fR3Lek55z4Szx7/njBP/J/lBzpp6IHiPeqFCEBJimBOmvkWimFHd/zsuG+EZzGfrf68jiIhbTWfxecRzJPfed3KHe3vHYcb0iw//Pb7k/D9OwFfq2Qe/De/0X1SPxtMFeP34b0LBYwS4giCd3saHajx7et+dW3NqtWqZzmVTlm2J2u9hax1dXUJgEJZn2ovIRH8f5xOfnIlEPJZrzdsr4F038kkn4eTSqUUZkpArDQ1wTxJgN1ZFMJNkNKC6aEzwASRxlhGkfg2Pk++b/UX6QSk5XxUceI/OsL8IDCH8BfbQytRJ7gYXpKS38f38Yqwt7y8NlOr1X9jZ6vy5/77X/u1KKmfHdF3mRIl8ltGsdYiiCOJo/pO/7d/91d/4os/+ZP/97HBvolM88XTUgRwwJt7hG7qlgqmwcfKToJ5svI/SDJPPjvdHE4o6Uc/mjcn1Bp2bBOnv1Oc+p2MN75vvUY673kkniffxfuY//Pen1DSn99RYH5ttU0/K91QsqxPhx/CgfCjr1RfYgQCx5M64bnfBGBtPqdeId7rRfgeP3Je57xHzeJ1TnhNCfoY1EObSNY9gC4Yaf4m3HCFYQDMrnttXhWJA3oMK3yjuPf2BK4Nf7dT2rENAXitUrW9/SOrVCvHYA4YAebF/oINDQ9ab2+vJFtAjNdE7EE6edpEAMy+4iKNu5VdW11dtdWVVQfz9sN2xbHv0nFXZ5d1Z7OWzWWtoPDz+ZzCBag8GH0d2lgEM4j0xHgi8T6AG+WbAHSeeygn5eXhKQwH2eMnyTBC3USKz7HqOUpI5kmQjvenvoPp6drq76zweR7VLPyO/pMUw09eoT0xxqWFVWswv3LUNlMul37l7/zqP/iP9YrGTEQnjfq3gB7PyXePiBuXBHEkcYTvzNevv/fHXv70p/4IP0D2p0koJQlwA+A4fjcaAbxx3lHpeM371spOUnz+NH7OI/+2eX+KEt8lw6dzQaQtSZggRkrGGb9NPosUnycba/R31jfxWdJFSt7rV9OdDieaJramPUnJd8lvk+En74/rSH+oR/yu+d1ZLoafVLM4iDffHQnYAuDKHTFRidN7d4n4Eo7yi8Dg4St5utP3IdzjdgXDOWYUJ2WB22/sWaNWt63NTdvc2LDKTtnDbewdWHl31wWKsKDnyLoknaczXdbX32djY6PWW8wbC9raJVELQDxcyNMiAszre0e2Uy7b4sK8bWxsKdyG0uIJlb+T8uzs7LROhZ8v5GxsfMx6shnrTGECeGTiGW4Vk2wv3Daz4pR854HH30lPSdJ7wsTMED98fzr8FlBuvuevFcwh3sX7SF43uqp0TvlrpeOw5YL/k/BiGrjy+6zv5VtYsmfLS2s+8sGyZmdrw3Z2dmbU3v7w//TPvvHr8kSlxOC/63RSYt9dorQiiEd1CsJ393/9t/7O7/rLf+Nv/J0r05O/u1sPngbIAW703zW5qopR+G3VWsNq7mrOSfckHXmnSQD5efSkd99Jim2oNf4mxj8TeaNVOGc3zPMpfvesFNP4tN8m/SXTmLw/5cdvw2+e4yKgxd+R6Nh6EO6TfuVYNBSkynA9cSd+k66VgtQeHO9jW/Kr2pZPjure/epKm2uo828IxFeXV6xWrlh3V8pykpIPlNW2jnYhQFDX7DVt3Q/29q1WrUmKL6nd1i2b7baOTkAmgFVMF216V8xgY71k9+4+sLXVDaurzQuiJI0LuLuCzTbfdnZ1+v2+vqloVABTSaU6Ld2lrqfwAuieAF5oBx7NmeRZdOZCOfAk+G91x+Hh4zjcE9CMeYGO/cqhZsEPo4ro5/hdguLv5Lt4TYYN8dtd8zf+WsOO7iwCzHd3q/5Np0Y61d2SRjwdvaq7n8h3p/oXVze+1vT6W0K/FWAeQRzn6hQ5cLvnq29f+xM/9pNf/k/6spn8B6lVkMAjgNdUHzUJYjUNLWuSgIKreQeJlRWvz0qxYs+q5PMq/jhO/z9QMv6zmwoU/DwWD3+JuOJ9BI1W/zGu1ufPSnxPWDE+KISdzFmTeK5/Sb9QMt+RWp+d5+fYeXzhPoJnkuJzyK8ujZ4ehfl3PHfVCmERjiOSq0mU8uAnxpkIE4pxhqvC07dJ/36vuAgrlhsOQWJ7e9uWFhetLiAo5vM2NTJuw30DLiH35nPWp2e5nm7LZtLWxcpkgWQnFiDEr3jSAuJuvVPA+hcAnfhQz6wsr9ri/Jptb23bIbpEJQ9g7hKQpyRud6FikWScSXVZt6RypHvCZkRCLWX0LIV+HtHc/52knXzEMkjmiWc8rtX2xDzqGgmIETWBrl6v22656mmriiHt7wv4OrpI+jGziGG3Es+ii5Y4Sf/H7xIUf0drliTxLjKNVhfpvLRA8Xm8Mv+wK2ZM/hltVCs7qp4DVGW9e43Gj48PDf5rw/1915fWNh75B14b3z36boI5JUIN4aJKxaXxf/dP/OkXfvnv/dr/ePXyxd+VVaWA7mcljGYFiDfkqnJ1PajvaZiphgR405DoPHRg6LxKelYinI8rLOj8kM6ue/yf9Q0N8TtB5DWGHa8n+T+J81T8z5CWp0130p/rzB1EArhEwk98Hu8FOSf3ukYHyCtn4XdzRBxAnXhO57k1nmT983X8Lvp1NQvXhKMdAuQL8/NWkQSd7kzZxckpG+wtWk86I4DOWF5Sd15Sen+h1/pyBct1d1uqO+vvugTAADnSflpg3i5p2+NXnISNtL+0tCQJsaK87Qs0Aeo268mmrRfde3fGCt09CjMjYO+wVFuHdQiEkNzphI1aVfkyMZFu3xcl2c4BQYi44jPyFOI+tK2tks3Nztnq6pptbW7ZskYd62vrStOmra9vBCazuOTvS6UdjQK6LJUG1E/KsZVi/PhQNDzhPyeet6pAon/3nAg2+mn9JvrnV6jpQDwjX/E+6T9ecUjmjJgODkKZVMrbGvW0Oe5UNdoRo+3t6Gj/ibHRgf6F5fWv+sffRfpugjmtg/gAcSRygDz7S3/zV373v/F//iO/1lfoyccXrYmimIFnl8JxKsx648AlcAoSR+OOFRKpWRcfG1GBrXF8GDo/WWeHjf+zvvk40nIexbBPGrn/8vsz6RnS8uR08y644K8JqgnwjN8nfwM0kcIz/Za3Y8sTl8oTYM57f6dv9fvku+Y1+iMQkUOA/vnv6E9/gPgBune1v7hgCOJaEcguLSxaZWfXOlSAI4NDNjE8Ytl0t8C623oE0IVczgrZngC6Avh8VtJ6sWg5nkti7xKAkz5GmWmBMvVAmquVuiTyJdsWkGKAiISdF4AX5AYHijapeMb7B2ygt9eKCisn5pDp7HQzV/UUT98eEvXBngN5e6ck+RTWLrGlAWCeVfeLqmhPkn9FEvfiwpI9eDBruwI2Vwcpf+iRD5Qu/HnZaARBUdQ1Wt7eLlm5XNLooNsySgdSLZOcrR00gqaXteCCe8CY8Dxd/Dv+JKTPeY4/P5HAI4Xf3FEn8Z4WcJrO+q71ittVfVbFACkPTEhL26t6bqpnRiTo0dtQC/WKVf74+PDg5fmVtX/gAXyX6LsF5hR5coLT1Sp/93/6Rz//L/y+3/eXu7s0FGy+TKpWAPCoD3enxlKra2jnEnhw0b45Ogo3OjpjeA6FioFi5eAnVPTJ9zje4T98H6SU0NFjWPKVvG9ej4nvCZ/b6Dy+4M6nx0Jy8oUmTTovDU9D58V/1rOogki6WAYAAjrs47zx9py0xLCT759UBgCkZD8BmENO+K20nBVH/B0BNBLP+fM0kg/M84hT94TIFSD3fUkkGPDTY9O9Hut7XKh/4naVCt/hh/aid3aICoJ06o0A8WC/4VYlQf2i0BTnhiTV1eVlScTtAutuGxsaskJvwdKSUjtYsdyZdiuTrvZO65TUjENyRjWSTaWtg3Qo56hFsEpJCYyR7knn9kbJlhdWbV9gme5qczVNXz5ng8U+G+7rtzySvQCQDeVcitJ9l75XUMoBunn1J6VxT2WQygpgxTS601mVk3ogKg69R4KnHPaxwilXJYErzuVNSdzrFLozmg7lLZ1O++Qq99STT3gC1sSsvJnCPNhX363tW7eYVkp5Y9dEtj9MQmscDTip8twgwK+8A9ipVdRYeuaNMEQjaZjkHFNs58GgIOJD8zs5ytQ/5v+m33ifvCYJZlGv1wToZZXJgX4fWmlzzTrbu2ynVNPAiHkHfCoelVl729Erk8OD/+rQYPEfLK2K44ZEfEfpOw3mzRp1jMYB5Fm5nm/dfv//8Znv/4F/K8XkTMID5QGAo0qJIN5QJ4HDo0KJqpTWDvxkItTHKyjQWWUc/Yd3VG4rkHxn6Ow4vE2eQR9Xms5qvDHs1jjOK8knpeXZyo96BURb/Os3dc7zs9zpd6FtOKgyYlP7QTp3oIVJJEZxLLPfLm3bzMysPXzwUEC1gIWCbawzmYgUhqUHgAjwqCnzmTorz90aRmDIle1tfTUq7VLv9tVG11fXXDrPC8iHBgatD4m7OyuADcAHeAHegB+2264P9/gAA8UndNhXWvcVNm0ejExLesfscGN90zaFEamulA0O9skNWrG3aPlcj09qkuLjLXSb5UJ4SOENMZ56Q1K267v3BIZiBrmspHsGyyftgW8a6m9MxJa2Sopz3fZqNSuKaQwpL+j6+wp5Gyj2Wm82az3dAmnypJJynb/COe6nytfeXsNBP6/vAD6icSbbpNZ2yO/47Lz7UI+whNPhBMevk3Z08kxXCrP5LBL3pP/k++iCMFepBDNSnjlDFZizHqC8Uw31TlzN8EmW/BVVDr9vYmzoH84vrW37i2SCPmb6ToI5Cac1EQdCt6tVcG/PzP7tyanpn0y1SOTkMgI51z2VD0NBhjA0ZlzshMnCPo9Ovz/P31lli1++PQkjxhvpSfF+eDq7npWC5t1pimlqTdtHpRBeAICzKKbmWeLFb9J/67fxN5LX8X3zG3dNsE4y8fiOZ/F5uOq5wgFoXb0iR5rxeyAwj8W8p3Y1+2jG3n77bbvz/vs2PzdniwsLtiS3vLhoa5KsmVhEek5JIgbMgw00ccIQSBO68WC3jhUKJppI5aXNbVuRVC6U90nPQUnLPQLydEeXAx06bNdT6480k0504/tyMAcHcYVTbdTcaqUmxgJX7xZj2Ns7sNWVNfWHuvX39VlvIWcZnzyVhA+IKn+eRuWRfdbDiCEAnkrFmVm1umdVLL0EsEjJWaUNIANsY5tHdYkkWtresaoYHHMCQ329rve/MDFuU6Ojdmly0ob6+62/UNBoImVpQFJlg009YQRmhLSqRCn9SNGktVvATxdSaR7H1+r0n9cb5L8TlPzN6AFwPv5OFKR8wg5+T97xQO+azDT6P3kfvk0+929EJbcu2vNnlF1lt2T5noJtbTERSpAwA8qZL8I3Ks/eVGfX750cHr42s7TC5l3fMfpOgTk5OQvIcwD56OjYD2I7ywQ6II6nqFLxBT7c76PT23NHA4+TmlAs+OhouE8ieeF/v3+czvr2dPjQWXEk359JT3p3BuGd8FrjIpQY1wflFYp+cUmKv5NhcB/DjS48D+DZSjxJhnqWn/OoFYgjJeNFciaW+Cx+49J181kyvQ6EzfvoAA2XxNWGgsTE9zE/QJq5hHXv7l1799p1n0RE98vCHp8gVPiEW6vUbH1tw1ZX121pcdkn+rolvTIxeRyPx3mg9rpnRwJZJHhAvVIWCMo/qhMk2N5cQd+mNSzvsDTqEl+N2TS9U9tG5+7tHEAXwNLeAXN00NxXJSGLXfjCH8AGqRwLEhYWdXW6rtY7nBLjLkjj9C4OnmCSDp22fqochafy3yUGgcnuvgOQMye9hlkQPvkiPTC8LY1SsLK5enHarl6YtgvjozbSP2D9ks6xVS9Iqs/LgWiMSFDnsDAHfTyhkk9UDyFNgfkFc0tGJGqnOJV5AOBA/E62M//ddKSN/B6TP2/51h2/yFV4FinUWfATKcYdv433gcIzJHM0A/qhUVtN7aNs6VRa7UJgTnNQEP5JM+z4PYCu9vTlnr7ea2snli4fO30nwJwcUDJJIEdHnnvrwczfGh4Z+QHXr6kC8YBHB+/oNHzZV6uLQI5LgsBZ5B3rAylWTCud9S1+T/t/ujha6Bm/adb9Y3E9npoPRzGMx8JXxMlH0XTvcQpA+MxpUdihA51dHvE5ahA8R79RPQAlwdx/N+/PcvpP/4KNN9I5KObgrmdHAuBGvWZvvv6G3Xj3XQdwJOY+SZZDAwM2Ojxs45I4cz05gVRPsAcXUG9ubPrE3/b2lvUWey0jyZK07usdIEY4qHE5mAdbboC8ps6flrQ6LOAjnBTqFYEGAAl47AmkQ9nrQ6XxQMzHw3PUJXT6woHVFHa1XnF1CytEsaYgPYB8RgwCcCa8AB5ySOI43ZfKO7YoZrW+uan41NPEeLrkt11gTrdiBSrSMg6LmW6VBfculZd3rbS15aqoywLy6fExB/C8AJytBzpSyk8nOvOUwmvzvDIJm81kvI3AgIgTFZRPUJI6/RcmislLt1u5JO3bIyXvofieMtGd5zfmOfgNYAzFZ/5Y/uOzSM0n/r+GG02/fI+ggIt+m2HIUVa7u1jMVfXzyC10DlAbqRw3N0ohDAWBfxRN6JFiMKSztn/YW9s/+nKhr//a1sZ3BtC/E2AeMTrakCOR5799774DORzVpQhllLy6NK7SZSIGKYEOiDoFEE9K4610qvOeQ096d0LNEvdr0p2mpwvrLHqW74LfZMOD/Fci/tD4gvQYfz8tJRnjyXdN8DgGU2BAjVpx4sOdR694/dczkMLwT7kmyzDx/ORdiDs43QNqurq6hGsz7bQL7nmWvA9h8Inu5TVOROqBngrMlXTUDhvLq/bw/bvWLSAZHRmy6bERe+XKJbs8MW6XxsdtbKDPBgTko/15Gy7mBU6SxFUAuwLnTQ2162qfrNDs6lJTV9yHarNsCQBcAXyHknirkswBbRbr9IpRMOnJ0HxHALkhoF9ZW7ddgZ2PGBpq98wJoVIUmO8dKjyB44HirO1JAtyrCBhrSkO7wDbnYIueHRVIl8Lv6khbmxiF15Rnkuyi463ayvq6bVd31ccOrQ6IwgCYpxIQUyZVSZcSkC2l/3CZTMrjQQItiWE0dnftwsSETapc8oW8pTGd1OikA6e4O7u6XG/fweSthLRsd8pt4gF2GDAWIDWNILxOvG5UXtSj4ki7dYu+9fxEZnRCsZ0nn0cQj3V9TKGBym8A4zD5yQNd/XOP3V1oxUj3Kii4r9BKwnQYIYBcfh9+h+9hPp22U2K0VJHfhiRzMbuKymiHFbyBIbQjkRMV3+ozpVTp1PPOlFWp14O2Xvn4cl+x9+9vbm6iQydBHxt93GBOURAmEjlA3iOX+/9945v/l8tXrv6cS+QAeRPJ0eUhZQDgdEqu0T1WWS30Qe+fnij+Vvc4fbj4+Oas786O47y6Pdf3M6Yp+j/9XQDB4AJY+nu52B8inV86H0DN8B8jPYsAHd6HeKNqJAnS0bU+p90k37uTH4Ak6Mz1nvCY+FT+NlZW7P6NWzZS6LWXX3zBLl+QxDk6ZMN9BUmVApd0l187JWZnMgInSaHZnp4gsQqgsCpZXVt1kB4eGiQxHD7p1zZhw0FN0mi5YlmsTgTOtHfMA9Flo/8uVau2zRBd/n0yn4U1gL7egyBlAXRFwL25vW0bW5u6bgk8Dl06z/aIsWR7HDgqlV2fqHWVhhgIwF1W2JjruqGHsowqqdKo63lFTGRH8exZl74tilFhGomlC6MUwBGVJ+WfxnRQYZZKSoccDG9KTK4ghoS5JCsfKYcOrmIgzCf4CUn6WrAlpkI2mADtkt+Up6m0U9boO9RNqG/5VhqZzM2kYSBh4jQJ2lAA5dPP8Bfp1Du/Bch5Hu79dzNlpx3+wrujtk6lWcyatAuwDw8EXW7No9yoTkgzIufRYZft7rAIqi4+yTyeRjWVmo9eHM8gtTkAnAogDe0KByYLc6yCcXqv+Hs1Cvh9xd7CPxCgf6xWLh8nmLcCORJ5z1/8q3/tyz/50z/9CwHETzgwZRSP3YrSVVLK+iB6Gj9PR82K+AD68PGd9d15cZ4dhzfOM159HGVAGLhkuXM9Fmg+AiXTl7yHYpzxHkqqd+K7mK6kg7i2tpfj97xTWAgFh5KImFBUb3Tgmr173/q6e+zi2Lj1AtQCr6ykQ9QVqAuQdDG1i/bQ6MeRRLtSqCCCnXdJIFpTb56cmvC4CNtVOIAyKx4FBCzQOZBEmpUk25vLu/S5I1CdmV+wdQH1+taWLwjqUkfP+PL+Hu8bi2I2K1vbtlXadjCuiVFgcVKt1m1weMTTFcsGMIdh7Uo6ROovazRQEbigpsmLAXVKAq/vNTyNGUnQg/mCjQ4MuCoEdQ9lzSiYkUZGeSMrbC+Anrsu4GdkMdBXdCscdOlYbuAAccAcc8Y25ZNpDtJBedf2NNpQQG7mqTpAlbS1s+0jb1RGUEx/Tkwlk+50MAcfngbM4+8kqDu1+INctSOnu+DkJ0A4IM42Bz2GVmtPo59GfVsjhbTSVraZ2bv24OG7agdmw6NM1FYlla/Y5taG8gbAd1lFo6+yGGRD5R7T4n1G0agVwhr0p+eKH0ZWR9Pg2fY89bZ3dP2e9fXVv+of8snHQB8XmJMbHGO3COS5//SXfunLf/Dn/9X/JxUVwZzKAMRjR8Ql72PH/CB6Gn+xMcQGcBaFCn+yH+KKfp4m3uiHpnM2nRfX2f7xrdjPjf9p03SeI+tcIx3fJ54l6ax6av0d/SQd1Pobf9DJs8f9heePh5n8NvmO9oU07mB+gAoEtNl3S5WKJN3J4WHL++rIrEveAcRZ1o6TlChpDcBCzKTdUkCEy+2ugGmjVLKGwhwZGXbbb8CcnRE7lBy2t+049G7sm2ih4+7JZh0sMykxDoE2gDzYP2jDg4OSfFO+VwtmgQ0hy+Lysm1KOt+paDivMFBXuOSrvjM4MuLpifkF7AFRJkl39A2A7nbf8tObz/veLKmUGJKYBiaEQ0jXGbbXRQI9cEsWVJuYH6IDDxYJHZ439njZk5Q/otFHvwA92pID5lzdekTwAWgTf3m7LHCrWFXlTXgwAiXTDlQ2jArKCst3lhTFuuoRw0Etg6rFw6QhQrom+2PrfasjLN35iOD0c74DVgOoInHTNljstFvbs7nZFXtw/6aAfdU++4O9Nj4pJthbsUx2137g86M2danDpi6kbPpC3gq9GZudf2Bzc5sanXW52qu6u+MT1j6JS2koTog5AjctVfyusNRjmDJaCNLRzE2xv3/w0sbG2t8PPz86oH8cYJ4EcvTkviDo5//wH37hj/yx/+D/lQRx3Hkgzv2zEBX48dBJQ3kaepZ4zw/5vDdnh52Ukj++fJ8QbfCxcBNxJulp44/+/CrHtdXFTn3i+I338BwwjkUS20n0m/zdeu9XFxgE5AqD32xY9eD+PW+kg319VgBgBSLpdJelM92W6pC02pkRqABaunYgkxAvchVpOpBkuWeVnZKtaXS8WSq7ND4yNOT6cvTzqDfY4hY7b1eh6Hk3KhoBIeoIgLm3p2AD+aIN9vZZd7ZbYC6pVEwDprAryX1bkvWeGAnqFqR/ygAzRsA031vwoT955DmbbDHZylJyQBMVCNsAsDyfbQLSKXVLAU2P7nsYWXSwQImuGkY1LE8HeAgPibyh+06NRDAlZLtXdntElQQzQuhhdEEfhgHIi8I4cjv6hoAf5oDOvD3VKd6m8OWH9oM6SrVjmzswmzBHAKjzDjAv9uackQHEjhM4vUsScUYKjC38js+pH4fT5u8T//ILkuob2gOLfmZn5+yd6zfs/buzAvMF1emW/Zv/9u+2l39A9ZPdsuGRlH3/D1+wy1eHbHyiYIVim0ZlZRseO7DP/sAL9q1XH9ns3IbAvKoCQL3WFPT8T6R7JoNJwhGjE92A4Q3VF1ZFEcz5pr2j/ZWBwaFL62urHwugf1QwJ10RyFGvOJDL5f/G3/3//JfZfG406sdpDDQa30s4AeLRJenxSglEpzyP4rvWbz6IwnfRJUkctXl36s05aSDWGHPyPtLjaT8rneeHfVa85+W5NS5+43w1JK+450YNkQd0Pv+tfyGuk9SdFVaSPug3cWGVEuuYe565OsWd7j3ukAb55Jff+V/zPVdvK81vj6/N9gM44dw/fvf1XEDnE4wC1a3NdXv/xk2bHBiwottlZywlx5awXalugZkkYIEw+mKhkus5SQWWLAABce0JXJnYZF8SVkQi8Y2Pj+v/ULZIpAAsTMQle/mIemWEmi5J/JlOMRCe6R3muZjyAcgsp2cxD6stsawZLEqKFvj3SHI96lA62g6tp5h30CUt1cqura0sOziP9g05o+gr9Foxm7MeSfrZ7rRS1bSyUWW6Hh1FOk8VB9I3cR0pPPJdE9iUG/uWzcEwSHu76+HR0zPB55tp7R1YrcrWGRQRapYOY0+k7XLJVtfXbGl5xTZ0RTdP3tiVkUniRqNmK3reUJoH2K5AzKFSKUtQbrPBoQGlFWaBmSKGEZS7KNGkk+3bIZN/LRjRhn5a9/6bR3K0JNhGWWl+T3V/6/33bGt73rrSoV3s77fZc58asZ/9l16WNF6zXE/GuruLtrJYs1e/ectuvjundlK0oaF+ldGWRlcdtlfpta2Vkr38SsEmJgsqjx3VBSM/Rkxyio/JchLAyAUgF5eyOm1TV18wRltQmZNW3feND49dX1pZ+sg26B8VzPme0o8miK5e+ftf/Y1/9+LVKz+r1DYLVxmkgzU7XzQz83tdzyL/roXO85t8ftZ3T6bHw6RCvDW00jnxJ+npYj8n/DPSAp0XZmu+cWeVkT+T84Ub0YU3p36fm6pj/6fp3LiaV3eJ+2hqiBQZtigI4OITlM17EnDsn/bBH/c8S9x7W+JZsy3hIpjrP7diCdvRsqNfwx7evWf1nR2bHhm2fC6nTtvjqgWsMToltbYLAAFyFtB4e1U6GCQrAp9gbEiy35dDx4wFwzrGCAKg/sEB132LcwjE6m5/jAVHdyYrQENF0qFrp6twXE0h16lOzZAcNcfm5iYSmuukyS8qi57ujOUlrWaVvlRaUnpt13J9eUv3CPQEgAzr9xp121hb9XDyykte8fUySavs72xtW1mSMJOn7GrIRKePKmqSog8abi2zj2288lhV3rYEskvrW2GCtSdH8Xk5Yr2Ty+VtYGhYeNSptGEqDNM8DNsSZNIaPdQE4suuF3/w6IGVN7bFPA+Vn6z193G4BqaYdYHopmXFAD7z/It2aXLaFlZXFHfDBsVcexQnTI85imMdd6IhnurTzdvT7Z0e68oUvRCAuicxmka7zS1u2u3bN5XfVfvyT1+1n//XP2+f/8Jl+10/+YO2VV617t6Sfk+rDvdUtge2uX5o/80vvmr/+O9Lgn9rQXVSE2gXrSdPm22ztaWSff/nnrcvfGnMPv+jz9nFi9Ma8a1YvaIyFXJrDOgn3sFcgEbkJSZBsSZqUxkm80La9bu3sX/wE2trK38lPm5en5k+CpiTqgjkqFfcBPHP/xf/xZd/10//zP/V9VcMmRKFfgzeclxDRTw9PY3/ZGF9eCKMM8Ih7GdM89l0Tvjn1GNyb5YktZbHeeUTnsvpyn3S33nfRPqg960U/cd4oqPuk07/6V8YoZ0iPicMvuPd8b2uAHeL43tAPIYb4wqLb9BT6trYs7v37jioTAwNWq8kWCRzVBfoypFEkQqD7pP4g0Rb5xQgSeJlMQGkbiRM4trZrdr6dllD7YYV+4qWywqIBUzo5mvVqq1hDri94+wpJQnZJTExCdQQHr7aESaSW6WS/HLYQd3TgpSLNQpqH/UYz/duVZK+JOpCf6+YDt0MtXanp4MdGclnugs1hUOZMxs2g6oL7DNMvvYqr2IKYUUphsC0PCY5xRBUTkura7a2seX3/QP9AuGMq1EgzINhQCtLy7a4uGirSyueRtQufb1FVye1CbjZS6ao0cTFqYv28ksv2eWLlwTS/WJgSqfCoEz2lZ6JoRG7OD7tAPdobt4ZyaCYYY+YVNSZH/dfl24DJfv0KT9NClsCBMmXqccjB/JDu37jlr197XXrG2yzn/u9P2Ivf3ZIIzEx9OmUDQwe2o/++Mt26VKvmLvKtL2mdsNerF22ONNm5e0Ou/x8v41PZe3KS3mN3ijzrA2NFGx4st0yPWKGR5s2P7esEUfWVpYram9KQxsTwEqjnJqRMyjquibG3dijbT6uWj4UoPcPDl4Sc/7/6udJxp+RPiyYU3q0nqR6RUViub/wV/7qnxU3H8UHhR5neulkx9S8PfXsKShWYmtl8ju6JD1N+Gd/y/3psCL5mxb/Z4fxJDov/LPTm2jXZ1LM51n5jQDHKweIJsXnUOt3wX9w8feTKL4/ievkO1x8fvxef3FL20jRL4wLyW7fwTjoYlnpiLoj7H2CH32ge33lpoJJMOfeQX5P95JAAXOOabt/764AqNfG+vuJTMP8ilt/MIkIyBNvuwKGgaDC2NhYsx1JzQ29D8UmYC0z4SUJV2C3Udp1nfb45ITlNTw/3FcYkswAZoB8ZWXNzfKKig+wQ/qmfZBG8gbYsgKS9JKGZUm3HPnGysiMwDwylHJlR7KeJN1cj3WkGJpj/Ka2phQxCkBfTVFQplilwMCIx8/7VPdmZSomdPjFuoRNrgA8wLwqvxtKK4v0OuUfO3LiJk0RaIiJsmLkABMcHR21gqT1nnS35wuTSixxshodsGdLD0xSEjiWNOSBhVPYw+/tVW2g2Cc34GqPt27ctEMxmXSXvtdICbWDx+d9KNQtt/ymXcR5t+gn3kd8QTeNPulAEvHc/LK9/uY7Njs3q5D27YWXRu2Vz41Zqbygj/fFaLrllXpI28N7S7a6uGejw31k1qXny8/12w//eNF+4AvD9n0vj1sWZDtig7Muu3nrfds/rFuuIKa3r1HYDsyuYXdvbzDHLn9Kg5eu/tRuqC/mIJg/odxJL8zd0698ESdZ6Gw7emVkZPDrajcfWt3yYcCcUsRFIEe94kD+a//sK//OpatXf0b3pwo8UuywZMI7bsv7p6EYrofzHaOYxcfprHw9O50X/tl5omF8ECXLo/Xef8sRyvHvc+hJ786i6D8ZbryP4B2BNv52PbZL1UEtgnOAE+CsLq/a8uKS3bhxwze+4j5uWMXRa5S9Hyisbw4kCbHIBuDh+whC6Lh98Y7CR6K+d+eO77UyNT5uhaYZXJQEkVYxLztST2SiUnjgoF2VRMxRdWEnQ+IEK5ROAWZHV9q2BFLrm1vW39/nm1v5zoks/FF8SMZMZgKWBcz6FKeS62kLahpJ7co/HRsQ44oDMBkxCFFcr015rG+uIzZavq/X2lDnRFIekUgB3/2GykHhkl+YCSaL6Lv3m0cmUlaoRAibdDDk19BeTqODsiR/tQy2CQBUI9BQnqhICvmCDQ0O2fDwsE1gzikJHD/FnpxL5ftI8bqyPQF6ew7C4HtGKTBjJh1rTBYKPLOKg1HQ0vqmXbtzl70DbGSoz9sDeSdcb+3ePU7AHOIaXaQI5HxzJChSluzh3Jyk8WtuW9/eHkxJP/O5CYFyn6Rs9pDncGv2x8na3fcP7Rf/8jdsfqZsP/yjl8TQDn0hUHvHgeXyYsDWI+bdoZGZRjEHVbWZbnt0t2Hf+uZDu3BpWgysS8wrr7pqt3ev35Vf0iJIVF7dmgV5V1d6xR5tHTbcTD/1wmgKFZiCEUNM22Ch5yfuPZrHXDF0pGekDwvmlCItiyl/n/T8gz//88//b//1/8N/0lr4kWKnxXmLaj77sPRRvv1gOkl3K53/5lmIUM4K6ew8nadmOYu8jCNoHjsX3RTjybMPoujnSX6TYQHUrdcIJEgmpInf+Hc/AgCWr/Ocw42XFxbs2ttv27defVUd47rNPnpkcxqKL3AAgob3KyvLtqzrpiRmvtF/rgZwawHiIY5mepxRAOZ6jlR45/Ztq+7u2tjwkI0iKQtA8RfUHmGfDUAasMFsjyX7PKvuhhNzsCypNwB8xaG/QwH8drlii6srkryLPnGmyISS4bi3shhPWdIww+tCsaAOn3XdNp2GtGF9sr21ZWuSxmFWpa2gZ0ZSpzSxkSe+skYIi6uL1p3PWr4oMEfadR+hfHEFSctYzOxolKHPmoCoztlkWCmBeG8vi43Cnis+WtF32H0LtWxNo48uSdUsFsKqhkUwjIQaMIh6wzKSwEdHRqyoeLBdJ90qPJfMAWo3Q1TZ+UZgPE9RFqpzMTdnlMoHC5zYCbdY7LddMZivffsNW1WZHiq/7PMCI4URZVROQWcuIAcHdRchhGvAEyaAw7OwWEc1onQ39lN27fote+/Gdcv1dgjAL9rEdNp+6Edy9hM/+X3KX8O2N7etXGqzC1Oftjt3t+wX/8r/bLMPGKU0rCuzZz2FrEZw2/buO7t2572KvfnavL391qzNzmwq/V2W6y7at39z077yT2/b2NSAjYz2KBFVGxzK2c521RnobnnPE+t/3hXaJJUHe3sm1clfyAfQLujXf+MDWevt6bSejsPe5yYHLt56tIJ1SzOXT0/PCuahNE+k8mi9Uvhvf/V/+M+y2Z7RCOA+K01yjl3oZMc1IYqAj9PoJITe4vw9f81wI0UQaaXznp9HZ/onrQ6AQZoFBKMLCWslnp/lzqNm5lrI4zyDXK3QpFgODogiB69mHvzqaW5OMCo8T7P8hrQ/TsnvI7X+PouSfmJaIsCcckoD5m+ONACIGjZAi9zjwFYq273b79s7r79upY0NkuwgwTty6vfk41DSsfLOtrSrAvbNjVXXae/VFRbSoPKHRK6IHKzoKoA8IL22tGy729s2Pjziqhb0vhsCMTbQ2tkpezw4wJzyZXc88jcraf6aRghuiSGgBhjxwyZVnKizsDRnQ5Is+wTYB4qHPc1rAsDdqpyD+aHlCz2WlSQfwDxYsPRICnX1DpOTytdhHZPHssC74v2gI93lOtatStnWttYFTtg5FwRwnsvQIORP7MraXVrvtPWNdQFo2KkQCx0/37O703ICqO6sJPJ2AYpAExNNHIugDhXejtK7r0jrdVY17invGnFsbPu8QLW254wMpokZIxYn7CLJ6UEbAvWygB91ka+SVdnUlf528kO9Ky1M8DJxjDqqtztnmWzB3rlz3964ddv3Y+Kbob6i9Q+IMdQq1iXJF/PKtvY94QfQBNSoHTTbPLpogBuk90e0EZVFVW3gzev37NHMjBX7OuwP/KHP2R/4+cv2pS8P2JUrF2x9cVdCwbZGEmkx3mH71f/3t+1X/+7beoapZIcY8JHdvrWudqWR4WqHra8c2ltvz9sbb8za4mLDUukhu/1u2b76jx/a66/d1mimYTffXxUjzVr/YMYq9VW7fOmqNSpd9uDusmpFdUL3OJL0LQZ8qDJp+IGveiZJ3Pdx131aaN8vEB/rz1i6/dAyHW3W09XZ95nLY9ffvrf4zOqWZwVzShcHkCOV+3L9X/hLf+nHv/ClH//f6/644FvpgwDivLdJIEvS0wDOx0GP5+fs/D0bEcZZ4Zydp7PKoDX/dCAnnoOIXHR/lnsSEQ5+TjrQ2f55Hv22Op5HadktT3RlEtJNUpsAOzcza28KwK9fe0cS94KrKVh6D+AAAq6CUcbReTPJ5/pZtTxnVPKzL5AvC1DW19cdOLDTJh5WS/pKUjn02/uSDLcFdLs7JbvAdq3FosCp4Xt07+7suDqB7WnZFZCNsBBCsADhioVFjgMfBgZsUBJ9nwAVm+j9vUM/QWhzc90uTV/wQyH2xSAUsZ/EU61iA86iH0nmAmLC9d0SM90+0YmE7OduKg6cn74PKLPIh90HJcbu7O7Y3OKCRjWSGPM9xzbmdD8kaJ/wFLih40W1Mjc776CL4IPEikrFj55jFKKvAGMWFXHEImCSkjS+w3L0mhiQnrkeSc/ZSgDnJpAOlDVfkLQkBsoVC5dOMZuiwHm4t2ijA4OWx4pGcdYlmWL5w+ZbbDWMY1S2o1ERy+aXxEC/+uq3rQxjkH/988VN+V5AnIVMbRplsFcLG5HBoAE9zBUZQaV0TxoRTCC9U7mWFec779y0B7Mzls3t2U/9zKclkWesOLCvdOTsf/4fH9jf/dvftGvvbNn9+xX7yldv2bvvztj6Wl1pDoyZVahkf32pZosPtm3+0ZY1do8s05kXA0iprrdt7pEY2EpVI5E25alLTM9saX7Nir2DKlsmsFNqkym78e688q12pFInfzCnhmui1FdIuPJF2nmX6tQoYWzEUkd1S+lBp8q/s629V8Xe9ua9hSidP7nDJuhZwNyTIsc3TKujK3ep/C/+4i/9QranZwQAoDOfBeixo59H5715PKRATwrrg+i8NLZSzE+SwjDwNBHU04QXqTXpJ9+efhHj9re6j7+5nncP+STiGS5S8h5K/o5p4VnyPkn8PuvZKRBv3iOVA5hMzPnwHclVUuj1d96xRw/vu141IymSCdEDhuby76fjKG5slH0TJpVLr0BuQBIwklzBF8HonfwiZbPRFf4AKSbzfJsIPTtUJ6tpiL+1tioJvmaTIyM2MTwsAClYPpd3PfCYnC/q0feut6WzKS+oK3I9eRsaHPSFQezZnReoYlZYlUS6vVlS/Ic2NTIsZlC0isAXvTV7W1cqdb8/FPAMDQ/5NzAn9NZumijHilBUG4Cmn57fnba0wkcvXmU0gUVMaUsg32FdqEr6iyqTLqUPSRydusr/KDCDisqA8zZhfFXXFRNfsA2vAthylSppkuSu/B2qC1dVF9s7u1ZC3aGg0KMzGsDqBdAhraihAHTGOWwLwA6MzAekVF5ZAezBtqR2SfBrYmzz83POyNLKR66Qk9SvNqJwsPhZ1gjoAQdaC5hv3X/gUjn1BXhh8dKPpU5nSuk/EigKRHP7btONqSATllBUvwhd/TeqLkZAb7x9w2bml93fD3x+0n7oC6Ma2ZTc4mZjvcf+3t972x7cR1XWbkvL27a9rfzsi8mpLFNdrALOqG1120BvjyTjjOXSbFectxx1pSi79R8jDw7g6BFgY9ePum1fAkV52+zRgw2NtHI2MFgQAz+w2zeW1SaZhSC5QZXHOcXsQ0V50Eahdr0r9Cjunm472tt1phvglZHNUfH7Lkxeu/Zg/pmk8w8D5lEqxxSx8Gf+wl/4sR/98S//a0kw4/6szv4kOu/tSain6YPC+6iUzE+Mi2fngfmzUkx+Mp6zSoG4GZ63Es9b3THRIXVpfZf0c8r/GRTr8Cx/yefxProI5q7iEKCiakBiRBrHRO3Rw0eSpCSNz80JRDt9XxSGo4cajrNakwMO2C52fGjYRgWkk6OjvmJzaLDfLk5POHhemBixPpaCY90hiYatSNnMST8UVpAKj/SM5wzfK9vbir+uMAZsTJIkk3pIhJyxyd4pAAr22T65p87KxCoAj/0ze7NklCb2MYepkAffAEuOlZXTUxOWzqZtbXPNgWtra9s42hAdKeIXUj025qgkKB86d3Rdrg5JOahjqVIX4O+qHErbJVtYXtAQXQxLjC6jePJiZJlUVmVL9cJoQ8cH02EcpIdydjNHhceIiAU+ADoAze8uxcXE5y4qFeWRCdpKtaa0wDTD6AHGw4QtzJS9SnzrXtUROn2fWFZYu+WyDfQUbEJleSSmwP43KY6tGxuWdMz2uF2h3vePPPyZ+UV74/1b9lAMp4YaRmnuVNlwrB2TtwWBP9scwDjS3Xv2yuem7MVPj9jQSI/yu69wmEBl1CGQ9K6gUYDS/6Yk8keSjhv7bRq9HNmXvnzFXvp0UfErr+1j9uv/5D177dWHEiKCvT8nKmXSYbvjQnfKBYTJ0UH71NUr9pkXXrDve/6yvfTcBRsZ7LOrlyasvzdnk2ND9pzuJ4b7BOZswpbWswGlgC0UsGZps7v35qzYp3e5or31xj21+yB5i195PdeUR/IMmIfxs96rPpj0hGEw8qzUVV56Wa2RX+vdqdTb3p9fxlQRCp3tA+hZwBy/iAVxyb5bsPylX/prfyZK5ecRjfiD6Dwf54X6NGF+3PRxgnmSTsru7Dw9FZirl4d7VCwnz6PfJCXfQWfVXfRz3rfxOVfAO15dGm86Oj4qk7DkvGILC/M+ubmyvORDTBbHAJAsuuEMSybYRvoHXRUyJjCfnpiw6fFxuzg5aRMTozY1PiYJqSjpSUDrZm2S6JHI1VOQ0EvlimUUBrvxKXg9V8eo1R1s2P2Pza9GBEAsdwdEWZmJpMw+IizCwfQOqRa7ctRChd5eV5FQ56hykPI5dGJtc8N2KmVnMHmkUIHQ8ua6JHKlgcON1XlRayB99g30ubqD5e2sDqVMKCtA18tGHdnNB5X+sqTezdK2rUoqp04AUaRylodTtr5L3y6mfrs+Ubmr9FC2PsmscHaUNkY/qFjIB2Gw2Af7dIAcsC9Lkm7vSvuyfdI1pHLmtKL+ohimRh8cLo15YYbl/5IW2QyLQ6dJPwuxOK8UC5b9WkNg1+t7wI+pboamxyzTlxfjCqZ4mIxWxdTYnuDR3KzNb25aDWagGme0xnGRbLmLzTwLo3zRlEZm7V17duX5Pkvndq07uy9Az1lff84tTI6OqmKAMPCUS+R37s8rLCCJLQvMLlztttHxjOqpzW5dK9nf/3uvW73aIUbU7QeCZDOKh3aguF95ftq++MOfsy/+4OfspUuXXV00LBAfVp1OT4zZxMiYQPyqwF5ALgGiv5C3K2qHz01PC7QLfrLSo9V5MSsk/ZTqb9cuXpqyWzdnFJ8wQmXg8yRikH7QTpTMlVb/08iF0SP+SmIKlFVFQM7cxS7XxkFxtL94fX5tA+n8dCc8h54WzOntoFhSKs9JKv/SF37sJ46l8tYrFDv9B9F5vk5CepyIJzoaL/S08T0tJfMU7wMFHhvoSalvdWdTSPdJOMl8kDN+40hDfMcydSFW09FMcKfpsW90jfeRTufrcT/cRz/xefKKQ08dwDy6AzXiAGpMWmK18fbbb1q5tCmp5dD3G2GSju1m+zWERe/KdbCv1wb6i+pUAwKKfl9F6CfYa+gL+ACuLMBBggSg2EIVtVJDUqhbYigNPmRVHKg2UDt0CcS7abrqVIAv7wnDwVzpgNFg580EYnl3x23MO1NsVpVzKVOik0+2YpWBWaEf2KD8DY4M+apMgBxGAlCy2dSBb5Ha8LrgXE5GAki/qJiwYWfy000YlV5suNEpA+SVetUnC1lej923T5QJAWpVRhj7tl3acRt24kB3DbhzuAQ1gVlgWe/3antNZiXA9jLWqIIJUJUR+US3S/kO9Qu4VL4wyEtTU3Z5elKMc8QmRhkRDVhfvsdyYrYc7xbs+5E0BeSqZ8CJ0cCYwG364gXrkQTb0YUtfZtpDObqFiZT2dBqXcxpaV2jFpUhljRhfYFGYKpL6gJdO+q1g8O6yp/zNQ+sT3U+OKjRS9eOQK8mIM6oLrqtt2/f+ifSdvfhir367XsqK7VL5Uv8xn7gh6dUV6QhZe/fqNmv/Q+vW2lTbfKg0+cj2E8+q2tfut1eEOP5iS/+sCTsUStohJFSO/DRktJPmcW5DOYeGLXFtgow449RG/VvAm3WKFT2yqqrfXteEn59d9u21rHsaW9K5l2qW+VPlRTAPBBCF0wPTGCRE3IyIy4OhkaMF4PuVZ21za1tPLVly9OCeZTKAfNowZL/hb/wl/7Nvv7+K7p3osO3AsNTk5LLl63uPIpxJeNMXuP9s1AEqFY6P7zg/7zvQg6ii3Q6nOS34f7xMCX4+e/47PheYKWbY+fPcEk/ifvzyiS+T/pPXvkuSt9JB8X78B4VQFNHLiAPVhB1V028f/u2PXxw39OsPqMO0WVFgRyWHQy3M+okI8ODNiiQwXa7t7fguko/SUedCT0zHQxph4hcl66AkHB8MyWV626l6hN26kcOnhASO3e5VLfvT9KBrl3Aw37bYRtYSbWSNNFRl3ZKLumyARbWIwA59tJMqmIqCEhh/YLJoK+uVDpRjcwvLFkdSVTgivUHYfpCJ4Fgd1rMSv5Q18DwMHnEUS51gZ2v1kQlFNBSedIoQOlk/3LAn4kzVAQwRp8faNYDhADDveufxeTY/pZRHPpit1lX2cUJ16B+SfvBz6zOxBXErLICbCx8isovzBLVEeonvkVVQFmTFxYhUcYcAo1uHTAaYQ5CUizxt3WgVw97p7upohgbqq+K8lAWk0or3DZGGAJuIZYNaMTSLykY6ZxVoAA4ZcR2Ant7YdHT0JCk9aNNazuoqe4a1t6pUYzK9B/+wzc1ymOSHKl7z4qSmpkkff/WnJhZzr7+1dsCVJWRt4tDlY1AWY0gl2q3qeF++/z3f9YmxyecAaICa9O3ZBbVEm0ijGooYcr5pH2H7UgO9F7MUwy3oyMj4eHANsvboe3t1F3Fv73Jvj3Kg8qF/Weqal97SgvJCS01kFpuAHk5xepxEw/RejNvt+LEQN+1p5XOnwbMiRvhEDA/lspxv/Cf/sU/p+tjFEEjNrrvJv1WxHk+JavuaQhOfQadkSfy6QcvcJXzRpCg+BxKAkC8JulZnyXDg+jYABePAHMWxgDorkoQuJYlnb395ltWL5ddOlMAvvVrf7HgR7P1SUIboUOrU8YtYpEokS7pWICFH0is/NK2AFjkGdLgIKh4Gf6TLqxAYCIAIp2DNLRJ2ukXWCGRE79bhSgcgBsgxy/22kP9Q9an0UFvPiydV9d1yRkwR+8MmFcEvpwQlC0WLSXAZP/xxeUVMZV2l7gZCVDnnKBPeZD+nlxWYCX/Ait+hz1jwujFLUvQnQto0f8j8W6Xyg745BX/ALwzRoEoV77zfOk9E6l8j3/AHt0+5pNYy1CGMELqgviKSjMAjFqFHQtZJMQzrqim+A4mQJx8Q/kigWL9Q2YAI0YOHLIBs0b1wpyGakcMjr1gNoPFCyOOXZWDmC97wW+WtpzZYcbIRDTHxU1NTSrMQzGVPmcIxSIMvCiAzap+O21jvSYQrttw/5GAfFtthny32fJC1b75tXsqI9YKUI9M+tY18tv1k4AW5tbE1NiWVnKn0tzVrram8utXnGMakXz6pRfsyoULXj5YmkQTSMAXQcGFBOU/ko84sYpqluFx25dfGBTMa22rpPyLaUkiL2+E+qd9dnWhUjKfo/DemYCC4zgUDsH5oiLdMHeBQxUlH716OCPp/KvyKV9PpqcBc2LFIZVjweJg/td+5Vd+/5XnX/hR3X8sRMOM7jx6Gj9JkDnP/3nPP24K+ykHIi7SFl2STn6fPD+Vj8Q9z48bVLw2n8drvD+LnvQOag0vEnHGa9IPzq1HwFS/D/pyAJ19RvYEMEvzC3bn/ds+6YVkIw+u02b709EhSYrN/U18/xI1ZKRwHEBEo6dDESVliI4dgAkdS/HRCXRFXcL+GdWqpEF1MCw/SLGnV8CD5Mp3mPoRJmEDjAD0tjrj1uqm1Uu7Vt3Y9hWnTHICrApB/oNkDBgR9qwAfFYAzmET7G3uC0Lkk5WXgCzD5WByGMCbPc2RPDFrRBpkz3FGWxy7xlmiXUjBuiccP6eTb5U+QDYCrOdDfzAkH6UoXKRudhxEBeBMR+lFfYF/1FD4o8x4jn+AnL1kOGyCPVuQ0rnmJYmzP4ozgSYD4DviZKKutrvrTLCOHb3CYjRBaqgUdNCNPeYrtvVcUrmAj7yxxL/YN2DYniwsLysNNeW/y008OWOVkQDtenh4wOcGsFJhV8cjgbOyL+YpJiTGUMgcWKqt4nVshxmr7h7aW2/Mm6pMaQDMYexBqsbmHBUOo7Uj4/SmdhvQ6G96ZNBG+gv28vNX7IKYSE6MDEYPFwfGXSr27+X0mPwnyYUDb2+H7of2zTwF9vorG5tyLDJT2veOlFakfIpGqaO9y39jH5WKAmqBG2/PSsehIiUdtGfKBIsgPywEBnJ0cFFgHleF4s6lDwJzogfI8RdXe7pU/h/9hb/47zDxqfvvKWoFod9aOqm9CHznp+8EpN1Piz8qmeen/CTu/fcZdPyePzWW8/w9iY7DSLjTBIgHUKehI8XQAZAUsXx45803bWe7pA4X8oHetEMdl1Pr0ZOjm80IzOh8ABy6bBo5jT2GH5ohJcrgVGkQiLNSUiXgYfKW/om+GiDePwjfswrTpUuB0Mrqsi+z942dAH8NsQE6dhncXSvZ0a6G85Ko2RwKUE1LmutIsx+3uVTsNteVXbs788hu3b8vKbTi6hbM/VCHAHqoT8g7YI60jxkfe3oXNOrgqDbA1qVCxY8FC0BOHg6VVXg/Oll03oBslKABWSZqUZMA1KhDGL2gToknI1EGrCyljtkVkt0gYY6UGBOmqDAG2P5XQI5Zpm/ApTACc8AFVZZvjqevaGfUZYfqiv1pnJkJqNnznH1GkMzx2cMELXWg+mTHyR6NtFgt2i8gZ5TFN1s7JX8+OjJq42NjXhbo4ckfeQKE29sPLJvrFANj10OYxaF1HSpvqvqjxo7aUUWAyd4yKbtzZ92WVwWwihkTSAdhF5zk9I8RXTjhKWcXxsftxUsT9vLVy3ZBcWOhhNUOEA51SoJHOqe9tUvCiO0uuOCHdhWfuWAhx2Zke2JuO9WaPZhld8VDATnpIOUCfdUHIzFMZRv0Cy+lk35DPJECU1LC1UFgAoSNiSxHF4p6JfB8fX517YF7fgJ9EJgTIw6pPKli6flTf+7P/3FdH6PHO/qTKfqnoCKdFObJs6elNhW0X1tdjCfp9F8s4KdPN1+epmR6cSdhJcMMki3Xx6NqPgv/hWvzFikn/MbJnxqN0Ml/E0/SRQLsIH/mTt+4C7+BwHgfnHsP6ecafupVeJG8RgfFvNKQo4tSuatYdF2XVPbe9Xc9zTRU9jshLQHgcm52WBBgsTGTm+tx0o9AHVAhFvTipEjQ59IT7dv7WEiCGr3+o7MIQPfVuXi8LcaxVSrrpdKnz0kTlh4PHz6U9FiTZNqvECW5Kg5ANaM4AXhWXlpXm+UGClYYLFpXd0qdMOjMWa7OkHq9tGUz7BejOCB0+11KO5PRFQdzrHcYOXCSTt4GB4aUrzbv2EiE7F3CUB5A31PYqG1gFEjsmEsWBbRDAsPxoWEbZGOqQsGte7Ay4cAJJt9yAiosTnKS9DGbpOxglMxNAATd8utMxMFE6ZLUXiwUrV9SMaaGHFDtB0JQnh3KcztWQcxJUDWhjR2JKWINxOQve6uwPQEml3rl+YNRs1dNL2opjbBySnveGVC/fhc1GunxvdLJG7pmmFJ3DyMTwLvNQdxPNxITQJJub9+3qamCjU1g3VJWtJJm6yYGBeDmLNOetopGQWVJ/5uldns0y86QSjt5OFT5Kw7AHf03o5XudIek+pRdGh/2PXmY8E2nMmG0pwYEc4TBdXRqJKI0hU3MVACqnyOc96LQDln7wLFvnP7kE88acYZjCVn81GFzag8s5Uf/H+cEyBPljylojU3faCz0G8Xh5a5w6S/8dhCmUYupEG8bC6402kHtxoS1RrSzj5ZWoqql2fIfJ7rCBxF+iA9AZxYk9Uu//Mv/gq4fmSIoPIm8gJ+B8E2CW12omtOOZzjKh8ZwUlZPcs9KJ9+dZIW4TlwASOfPAaz8E/3nz3UFCN3Fjqbn8cr7JHkcClcNwp2HH/LGaTnh3Unc4XmICxfDjC6CtPvBd/MKJf3E+/g7Sudra+sCdraODUDPe+pUPn2oioUEQ2RCZUiKDtnvlUbXhytDWBV0CJU5W9OH0/6HJwFtuWoLs/N29+49m3s0b/VS1fp7et1uvV4JS9E5lxJzv12B3crahp+wXxK4b21vCyzK6qwazjI6zqcsNZD3634H25ayaRY7E4ZJSyY3S5LMOdjB9zdR2ORNmRL4NM0Mm0AeOiyMZM8lZ/JNoo8AXkYhGkrnBdRbW1uepyFJshfGJmxydMwuT075GaWTg4M2PjBogwJi7OMvjk/aBb2fHB7x64gAalgAmlZEbCfACATGs76x4Tr/FJOOSNsKn2E7qiYW6qDjpg1QBxBJo4sz3KfE9UR+1OFhOgJE9p+B+SKRwlQ727p8Z0RGBZiGYg7ax9bCYhY9koYzYhgsfoIRglE5MUosapD8Vev+zCdNvbMSE2F32dZmWYDIRHjOLl8ym5gWYyoc2spWwx6ttVvNRuyw0m3jgyNihgBpw+dD2sR4yIT/KczGHpuM1VQuBzbar1FIXowFUFb50DZdhSfgRX3GaMInZikL/Y5CBP5gRAgG87PLNvNw3jbXS27T3t6ZsX3Fx4EeHG595dIVT7fXsagLBuV5D2oWNObkG7SJFP1S9+3qlx6rlwdFgqpFDDenEaQYQjrd8b/Tm5OPzyFK8knUDP40mH//D//IT+n6XaGY6d+pRP6iA9zi/THFdy2A2eqO6Yx3Sfd4OOH3B4UfXZJanyd/A2xI59hCA+R668+ZfGT46hOckgrRyepFaGi6ZRtZP1iiIUm71rDqzq7VJBUSFuDJKkdAhfCxLGGBDUPS8YlJu3z5ivXlei3X1e3HwrHLIiDnZ1QKiOmoDYHr3fv3rSQpmtWPrLbE+qVbgDM0NGSj42O+bS2SJWjj6hMBOfpw9mwhnYB1R0dKyUYfvS9wUNdQIG5WRh7UiTG7y+W65bDIYTISUztBoUCuA52opFnChVEwQkCHPMxKU0m2rDpFkgUYuWJdguqEPcTHBOTYynM/IAbAalbULUj1qGNUep4nzBtRKTCxioTMqUrEfaA8HQmM0c/7aldlqL2NYX2oB8gns/UH6AHYONLBM3TiMFoI1QyWOn3Yp4sxET9qIDcNFbn1Eeos6tyfBIo6eYAXeIF1HB512MZ6w+7c3rBamZWZaRvvbrMpq9uosLq+0GYLN9pt94HCrzGiYxfJqvImhwmJJCAFqXwIQFnpqnZ0cXLCt2A4EqNl4pV0s4hqY2vbF3fNzM37aG1+btYq5R2NbMTYJREjCNTqFSttbdj62rJv0ra7i5ptXwJB3WYkoMxulWxZ9yvlXTsS4AK6mVS70k1eJZiJcUKhpBBQlEulLUleBpQ5aeeboz3LdqJ+zMgxutAIQgwpk+qc/rkf+/4v80n48mxyCf8ciiD+mBXLn/pzf/7f1/WpiASfR8l3T/L3LHR+KKGhJsmj5L9nivvJfr1yzqHWdwAoxHNcVBHF38cA25RoW/0n/ZyQnusZWUo+j/64HofrLoBTLP/j58375HdcT/lpPsdBgAAgi6oBiRZ9+cLsrE8oAlg0bfTiqDbYnIoVnoPFop9PyVsfemp4jTVElZ0HBaBbm5tBfSFAdn2mPMKA0E3zHK1Nm77nwNxSSYAtQGXbWqSmTQE9MhKn4WCDrRwojRr26jcrMylXksXwG2sOVmR2CnRZQYq5IJIZcZQVLp0fKRRJa2FpVe8E6EoMYIZ+lp0PYSwURa/yNjU1YWMTw5JIU8HUUuCDHTPqFvbwxn55eWHJFyxduXzZJiRpA8ysQuXgZ6R5dNpco56cbWqJyyVsAbFLxkJErE3IEwuPdjT6YM0KKo98b95HDpuS1AnLrUz0nq0AkNwZwlPtHQITyoXNx9ZWV/3ot1qtooIWU9VzVDdsB7C2vunzBKhtaip/1DvTU9OSpIfEbHocxH01rQqV73DePtROOKyaeYFItDf8pdsrlmprWKZj37Jdqo9DMe5SxfbWxTjmdmz97ftWeX/dDuZUh49KNruwaXfm1mx598B2OCpJTPQIbqza9UNGVMcpScbPX5iwl65e9rJmOf3BYbuYnL6pNmxjW+1yfdvWNnCb3mZh7BQG2xujOsFOfn1r07ciWJNAMSfwLinPy5Wq1RTdocqTcsGS5dGDGTa/sakhja5GB21Fo0DfEEzgXW1oBEc5hFz7/xD5P9GbH1mmq92GejNWzHZaVkwBeb79oCFGiO6dk6raZ9+7v4CqJXxwBj0JzImZ97DZuA9Lzy/+zb/5e6++8OIXdH8mkcik+yA6y18EjQ9DCBjQ6TAdmsJtkvAif88W2+N5epr0Rj9nXaNDrx/vT79DxXLy7ix37J8rKhkB3gnIBj02jRbpFn88k09ln85wElcsN8KJQB3DjxT9Jt/DEOJv4mCBCvpFtrDleLMQosJUvD0acnPq++ToiA3ke311Hnlkk6bqbs1LOBzSoGansEmrXns8boUgD+iwUVGsCUBvP3xgNx/cs+XlFauVdt1+HbMxOiO2DmzGxEn5qCDcBExpHJR0C2NhuT8SNnx0T1K7T3QqbBwn+bCRF5O3FAubXVXVoRdXNlSeoWzRvQLiACa6ZDro+PioTU6N2uBgr/UP9FrBzR05GT+jUUOXZdvVYeXu3n+gssjZ5YuXfQUmk6NpjVaCRBxMC3H85sqe4dhFM6T37q7RC4tWMHVEbUQ+a9S18shKSeogMNaqqxg4jGNjk83J2J3yyMsYSbZRr9rc/LzduXvP91jZ3NwQYGNiGBxMoyFALAkEUVFVNGKCgaAq4XCOsZERjT5Snma3rY51piv1RxurCczd3E7lQxvjXSbVYROFXRsuqD4K+9afa9hQTpJp+tDSylNX24GYV8ayeQ7UqFt7Z932c112f6Nk6wcpqxzCzJA6kcwB83YxgwPr60nbp59/zgb7i3bY3mWlikaItX1b3apaXZyus0ejiZFJyxaK9ADL9BRsju2VlTe2E95WG1wWY3swM2fLayqrdI+tY+kk8J6cvKDRVlE1327Do+M2MT5tM3fu2qiY54999mWbFNOeU5spi7GiMmTlJ9YsTbChyRyTlw+kTIyNFAXm3ZZu21P9trvOP9/DWog2t2nPdKXb3np/5pflm8CaH56mp5HMAfO4UCj3R//Un/6D/QMDl3T/PUdeXLF8mqAUiPsz849Hf9Na1JFnxucn7098nTz7YIoVd1yBTUr+jmmHeO6OH03AfMy5P9Wt7qGoG48B+TJ6NaqFhQVbWV52VcGMhpWcUL62tubD3Z4s+sTQuQDi0NH8c6eohmn+cuf/e7xyKgBKEJPDnZLAT0PQbZa7674skFtZWvIrg2kkU/winbI/BvuLM5nXrnjp/L5boaQrdJgsB0eyBlCrVXUMhv6KD2BhNR+TT5yfuSrJalN+kKYmxkZdTcGJNuwvApgBvjsqAyYasciAodFBRoaGrZDL+kIbbOF9RWZFUrgkNPYzB/DKOyU9q/qQudinMNXRVwXadHA/71HpwUoG6Z3JWZgFoFYs5n1RTCabtnQm5dIeljMZSfObD+asNLNk8/dUDysrNiKGNjo45PbhTEq6E6j7BCZWJvoO9QjSuKsrBIxYf7jeV8DojFpMqKr0l5UPX7wkqRJzwEdicqySzauOmSDeEnPbZZWqXK1R80lBNpBCxbCgUcLG5rbPI7C9LeHme3Ku06WPoFZisRRb/8JAulRH7F1y5fJFX62L2WncCdLNT0XelnQFwBkhYdpJC6CV+p46Svd4vi4gP7Riz54VsjUrZPaVXsVd2LbugXZLjecsNZG31GTKclMZK4zmLV1QvUnM32mwgVtV/UPhCgBpiYfi+mzcdmGSxUydYvaSqiVdP1xYtmzvgOV6+81S3ZYSgHNwyPj0JXvp5Vc0chq01996y67fvGEPHs3Yt157zUF44sJlG+gbto4DtZn+QevPF61dz4cE6DkxYp9IPlQ+BOKXhvusXeXc1ZO3ewqDfcyZX+HquvhEvwI34k/6RS7TZW0HGu3oqbx6fdPmaceZ7qxPuL5169ETTRTPA3PionRQsaAnR8Xikvmf/LN//t/qSnVx/0QKANAEl1MOeloIPJ9oKNGdIm9IrXEGifMs/+AeGUXS4RVXv29eWx3SM8Dk3+BfjhAlk+r/0MGjixTB8AQUT+hEslVz15X7U86f821SCg73+4oPPaDHheh6yB4j4YDdN996095680379quv2euvfttuvvueXXvnHbt186bdv3/fj1F79OCRbQt0qWW2ekWNALHtqAO15FrAL0j6QdonMZihMWuPqwoI1gTY19943b751a/atbfesEd379jM/bsC8gU1UEmJAiG2Gc1kaKoKR2XF3ios1+/p6abUPJ/okJEw2c70jXfftXeUZoDHj4ATaKIX9mXZkihRkdQrNetRQx8RgE8JnHHok1EftCvdbers5GJFoIyO/EidipEBevrR4WFJw0UHYaRMzO/YdqBW5UQjVhfSqUh3twCg1/KKg0OfYTALyi/bBlAuvshEYaAeQifKKtZ0d4fbledYKq6u0sXBzpLqNq/ft/Kbd61yf9F2JCFXOvdtZGzET9XnAGgsPVD3tONfkjtLwX2Zua6+lJx6UVlRJ+wTju33Udu+pPGGbbtkXtGVLQHCRCwMp1thDjNhqDqAcaJrb5fUjm05IDwsRrKzJaZVqiitWQei+RUOAFGn7+zw/WqyAi3KqQQz2N5UOCm7PDlqn3r+sg2PDKpe077NAuot5kSYZ0AfpmL2EQ89J90uP8oT+8IzSgB5NCCSxEwrY8fKNjEEPdczVFmHbYzW1OME2ui/ASEPr6vDxrpVf/3d1pC/ldUtO2ooODVdVodSTpy7St1sSXgpS0AoC2Bzg4PKW1bxa4Syu2OdqXa3wPEtCDTCQRjYWF+xfY1SXvm+F33dg7zaiy9/xkdFo6NDduHCpMqoww/aZm+WtNoGZ79Wy2tiit1WUPk2quxr32b37j9U/2xT3MqvMoqVDdp0n/BMOLCDFRHM71RYeFRuSOhCsGANBAvV9jXCZX3DXu/UQP/X7y+uYqL4OJCIPgjMo4olSuY9f/w/+oX/o65PQWfGJyJo3HeGsPP8sBSK9tmJRgnIPk4neY3gHAEZSoIz1wDa4TfEfVCvBNUAz6NfnHzot96p1dWqu7YwN2s3b96yb3zzNXvj9bdsdmZWDY0DHGhgLK1n8yfMpw7UCA9sU1IW0tvC/IwP3bEPDhM3hE9cQe/J/XGcHi2S9L7dfu+mvS4J5taNm74/OaZxSIvEAXnOVTj8zkhCZZ+PsJCmzU9qH5BkyOQdzNG3vZX3em3Po+B09z4B6KSGsqMCI+zR0T3TscJEkqQegbCv3BSAs+kTJ/owJIXp+o6J1boG54e2KEmT8ziRGh2l9C1ANiapOGz2hLma0qu0Y5/NroMs9GECMifplMlQ9NVkCMkVqZc9SlQgHhcSqW94pTL5PgHB4GC/MxzsrOnwAPKh0rN8674drGxaY7diNaWrrmH0IAtoxFRgGthHk78gfcspUfwF1QRpZ+sBVqPuu1TrunJJu8wf+KQee7fsYJ2DV7FNASdL9S9NT9uwyg6mgXki5oPZVMaGhwYlfWd9H/KUwKxbEmsuV7CJ8XG7NDmhb1AP5d0WHnXNNvb7akfDQ+zvXtRIRVKz8tie4lAPlykdvb3N0oZVRIwIMDM8qO3b2uKqLyBbX131MmM+4ECSRLVG28duPq+015THirULwIWCCkBtT20VKZldG9vUlnfrbbaFDCvG1ynwfG54VJL4hM9bFAWoz01O2mc/9YK9/OJLNjY+4f0zmy+4bp+j79g9c2J8zEGZ3TwRDNhVc21x3gaLBd+dE5UXo8NPffrTYuYFGxaTHtHID+GJid80W03Izc89UH1uc+SbdYuZsTfO3dl5jQTmra76C3vS0HRoKSdEP0awpG5hfIxc3I/usRmi+Oij+8p3o67yU1GoP379wdLq2/pcv9ydovPAnH7FO8A8Tn72/Mzv+T2Xf+73/8u/V/cfSEpn0ymRCdd827yeTY/7f5wCmD1OHwXMn5UiwHmMZyQ1JjH6w5GnJCgn7/Xfqef+DaChejv+3Xznv9VKXF+qRvztb33LvvmNr9mDuw9sc31bnbPd+gRGIxruM+QcVWNkY6FxAdiggBE9NSNTtootbW7Ykhofx7fR2QEz4kTHSTwxDx4nz9RA15ZW7Te+8lVbXZE0A5Nogjj5c5WJhuIslUcNARMBBFCRAOroVtnqlpNmXNcK2OvKfiAFgckI+4yr002MTVifOmExL8BWB+zuJl3Ks9JA+gAYJiFZHMK3bjeuDgWzIn6OfdtVvIuSJlmCz2Ik0gEIomZh9SnqAddRw2SUDu7ZmwWpDSD3cDUaAPCROHckAbOEH5UNkhXlwmQk6SDfFy5M2bQkOBbGpAWOqDkOJP0hjWbVpdLqlSsCxVKH8tDbY6OcS1oIYB4sQdIaIYVyPOXIseIn/cFpFKZrOJatYqtrG7YsibqBaSSlBKIrTk7NH1VeYYYDfX0qK40CujLWoXSzl7uS5uUW1TwwV0Y3w30qdwEU9VVvVI392lGduUpADCCbblOZsTYgJQaIrEfbRkIOJn+oh9xySdI4AHX31h372q9/1ZYEdBywzdzFmAD4oCMtiTolQaDD7bGRlA+OxBg18thD11/fVRuvWV2jj0M9Z15i9bBoD7fbrVY2+9z4i/aZC8/bc1enNGLI2IGY9tWpKT+Ojr3vUeex4RdqrwsXLjgTpxwu6R4Q920lBNb7ah/379y0QWzmM0xSBzUHYNo/1O/9m9XF1AG6eUaaCAwcY5jS0KBbAN+T4QSphn1To+ItVF76CMsitqLwvxaM8Hptgrmqw4f5nbrnORDccUib4l4CEStLjzqLD5aWztWbPw2YU1MO5n/0T/6HX37+pZd+RPcfmkKGWnL1cZFKJC4O+rAUCvKDiU4cCc5/fp5OP4+AHL+PIN38Ea5NOgbSph9+44KJ3oGD0szDR/aVf/brdvvGDW9cPQKfMUlelybG7TMvXrVXXnzOrkyN2cVxDRMF6pcmxmxyZMjGBos2pSv7oqDeqJV3bWlp0SctJyYmvMFGU8mYRpfS5Tih57VXv2Xzs7OKc99tjvETQZwVhz7RCkPQM3Te1dqu/DD8Z/Xgvho/zERlI+brDU2dAVDvUJbD5F9GACNQlYSeQ+JmQY+8Ez67FypVLmnXNU7HwgPdvy/IUWXA4Jj0q2hUUhLYrVUrQSUlAOZ79OMXJqfcBBAJGimRTbXQUyON96qzo3byyVbl27fZVRrDtq4KDwsbDYupWdLgQ2b9op7YHGxqavzYrhtwQ6JkI7G0JM3bb12ziqTqnVQbS/tsXGXNIhvAnFNvXEWkcogThTiX3iCVJaMlnLcBpcc3MhMT3toq+eSmH9SMaZ7/qeOKMQ8rnwMCLCTzfHfOjlj8o3pgXxzmC2BUWL70iIGxSjUDmKWQtFVf+3UJCyW3KooLm1AHcXBIDalR0FDeV/lIOu8Q8GO33Smm0KF8dCpP6ZyeC9gf3H1od268b+2qH/L43KdesskrlywnRoaapa4y2lGZlnaVJ4G7tYnxNgSmqisOMNlVfW5X9uzeZs6+NVuwN97dtou9g/ZDl5+3vMLPFbAQ6nBz1tFhjRyUn27apcqDLRiYh0BIiHvYt6mu0KNkYNQqp3t33rfD2o76xKAVsmoH8k+5PJqd828RYlD1HancUR3WNLp6dPd96xCjG1AeOTKPk6TmV1fstWvvWENC2J7qriJBhgl2/0tgC/3J69fvD1wFdkGjBba2wIySRWiM1DEtpfHRnij/92dnz9WbfxCYo6o6AfM//af/wMDg4Mcw+XmSqY9Cj4WiBx8VzD8MBTA/Ia+gcBte6geVh4Po3H4vB2BCPixNXI+BnO/owN6RA2Ai7aIiuXXrlv3mN75pq0tLlleDGpb0MTo0ZFMD/WoYIwLtAXXeLusRcPSkO1y1kVIL6TzaD/pQNdp+NXrsqoEjJJHl1WWBrSQ6PQNUiJ940SEzxEcSf/Ubv2l31fjR8wGggBnSMmAH4Z92i6SOlMZ3NEQAAOmWPKC3BixdutYV8EhJymtTtjsErqhjfDIQyc/DZyVizcrlkvJf17uwI2CltOvMCN0wOknKj9/lctgqdm23bJsCdPYFx4yPnREp9xdeeN4lOdLFSITFMX7GZw+rJwMo4c8lTeWDSmXLUtK/VWKF6Y5yys54If+AORO3A4N9Nimm6VYoku5QHmX31LGXN2z27RtWXVpX2F1WF28aFsMdGR5x/TUTpHwDI2M1JtJsBHTKhzaFI030cqYRmeyDgTskyD/Lxtm9ryYwxzfTj6QvgHnRJ0IJiZEcaQZAYnvipCEOwmDXQkYnR6qIxoGYMHr4DaxbKkpbsKpB/bMuAL+7VrNv3Vqy124u2Lv3l227YfbCcxesd5BDppWn7rRPCr9/975dExNjIpy2TDt54ZWX7fJLL2rU1WP9EixyfT3OAPb2OyVJd2okoBzWxdiRSA/Z8qDXljbz9uu3huwb76UlgWfsS5+asIsjGu10c7B1TiOIhi/Eok2h12eUTnzo+5kgpl5pU0EIqAqAdx0vsDO/ef2aTai/DBRzLtGzslYl70zzwf37Dt67KreK6n1jRXnV6KKoNpMTM2jXiIFRUocY+W++/bbNL63YoeqwprbCHIHr/il5pSMSt6QDXX9WUv5zl6dVR3n115SrejJqBxcvXrDR0WEbV18e7B+w/oHi9qvvXAfMAYcAHAk6D8x5HsE8miVm/+0/9sf/5VwuP6z7Fophx/Afi6eFTjL1QZQsgCQhK8FxcPhwR0PHfQSKgPs0FP2GFDIq4NIcHQj8fL+IYz/6072DNc/4hwpFznXS6og8d/BuOsgBXEBGp9tXw6hrGInFCIc83NDQFTOylAphVB1itL/Pij1pG8h3awg94JOLzIb7Xh5qxJi2damRYU6HNMoVwEmrMXFqD9LInqS2VYVPitk7g1WYzKRz+k5lq2xvv/GWT6KyCRCTfwy7GW4DHNgYUx/dauTYHaMHp1Ngiohfl4iUL98bQ4DGVCjmW4C+r+5UHAC5/5Yf36tFwMFJ71UNtzlzE6m8ISltZ3vbdgXkpc1w+DJg3ThEn9xQRy3bzk7FNlRWCxpx7Io5QXRsdvZjgc6VSxcdtNzUTw49aFhEA3gGNQdl4CsEBabUBmCOvTtD72qFrX05EFj5UZoBU3oMJpcToyPWiZTapjxgZ7y05lYs65JOUROkVFeHYqQDw4Oql5SeYccdDp5w9Q2LqWAiOPqWQJvJ2YpGRLvlbb9v1Cuu7mLegHYTQLYj2ILv7PpBH744XI2y0KvRhsAOKw907RtiaLssgGq2MdQ6qEXIrzMT5Z1JQfZk3xF4ba5vKRVtls332o7yvFVW+au+7i5v2aMV1UG9wyfvKnr+hc+/IgmfxUttGsHt2juvvWVf+0f/1OYezmhkEfoI71Iacb34wovWrsbLKCzdKUaqMivkO9V+DiwvX92pmupGMWdG7OFyn33zvU67udSnPrBn2aOSvXJhwCaKTL4KB9I9try87vUDeDPZzdbKmPlh3sgoifqqKU2ljS1J/A2rqp0szzyw+Qf3JQRpNCbBp7yz5e2Ckd3c3IwfQMIkNe0wz2IvtfdBLLGYvM9gGilpXe2O0dzy5ra99e4t21a75JQoVF3s/e5tCShQGDQTXcSkVGdK29hA0V68OG0TajcIF+wcyg6bY6Ojzljpm9QhUo4k/N4XLl/6+ts3bz9QZQG6pwjAbiVaMX2S0UfcXMvB/I/+qT/982o0LZYsoUE8GxHF01EEtVaiexGKhyQ/8f48/09DH+VbiiGmpbVIjtMlxzXex9/uX1eAO76Pzg80FpCjGqipw5cEYgD53dvva+hZ8w7JcVYD6kC9As3BYt6mJsZ8zxC3MlAnZ2LNdyPEAeByrtfkXh28Sw2mR/7oUEhsSFPb6vB0AoaOjB4OJO09vPfA3pHkwYIShqB0Fk7+Ybk0DWZYDZrNs0YGh1w/P9jba5yvOCZpdVzA1a242C0xq2uYaBVYEo5AO03a1NJhdoApeQ/lxkEIYStdOtQuknZp2yUhNvdKdUlC79HAUR2jXq+qAzUE9uiRa7YuKXVdQ+w9tXvCreyIAci98vKnfXEOkiYMDcmX/ESi8yn6UI3c64JETpp8Es6tStgmtuGTvnROpGikWQ58GBsd8g26YEj19R1buHHblu/cs/b6YZDuOS6sX5Ky0uALkRQWlhhlgfkmi5vEeygfMIAJOuz052Y5KX7RVQaedwE8EnVNEjNpY5KVRVucnI8J6qdfekkZQDJsWKEv75PPjFwIjwU83RrxIKmz6RaTzYxyfE8cSl35xEy0sltTO9hSmrZsWUxiW8/uCJQret84StvCatnKDbbYVXFIOr06PWo/9Lnnvc7u339gd5Xvu9dv2NydBy6sBEFGRaqyxu5/eHTM+kb71E5zygsLZ9SOlVaaBkeybe5UJe132no9b28/qtriTrsk+KwNFfdtsKdmo8VOgTl746SsItAkTFahMmKE0L+zfz31mVHbRoVX2Sl7+2DfGdojJwjB5Dgk5eEjSeBqZ0x2Y1LIZDdl0q+RzYSk43508KhpxICPVIaHEhzYxoG66EhnbXWzbK++/rb6i9qI6p5ROe2IOvaVv/Q33aeUrrwEp4sawb303BXf/pmDUJiv8HpQW6IufbHWrpjp5pqtra7bukbjK6urf+vBwtJ9z6CX5gmdBeb0ywjmSTVL9v/07/+xf+lxMP8wRDf9aEQXOysUOtxvJZ0XfwRqrpGSfpNAHv1wdSBXB2Sv7O3NTbt754699+67rvtVnVu3GgkgjtQwMTJolyYnHcgBaqQsGgaAjvToE3XqSEHqBDD0W98jnSOxs+EUNuBIJbuoKbZ3XI/MJF5ZneCN176ldFQctACwrJgIDRHVzuWJSbsgJnJVEu/0xLgf9zY+PKQRQr9NjQ3a2NCAjQz0BgsJdRxlzCUo1AWADuqAqLJB2g2AGsqC/B+pYbOBEuZ+fWxANTDkVhno1ckDmyFhlqmPXCWFlQeTUFvKCwtWJCe5e/5KWG3pkrg6FpYxdDDKKxknxH0sq/iMMoO5kc7RkRE/XIOTh2JbBMwx12PTrk6Bck3S69Ktu7a/tWOZdgD3yPYFBj2S+DJiwEtrG3b/4UObmV+wVey7fbSGqV5QI2GlxFwGKzNZfbmuNoB9PZ3d1VWK2KVy/SHVowbjOL4J1UFF5bYlMO4VCPmhE7mcbaxv2PrSqpdnRiOAfQEfWeSUI5gEdvHKuRhoTfGVfGOxLdX5rfsP7fbDR7pXGUuSfrSwbSvrDds7SqlsJPVJgv7xL3xWdT1gb7/1hiT/sttlPxQT2xIQEYfPL1BISrSP+PTs5R/6jECuS+2tIok8J2DO2E5ZoxQJD/WjHtsoddjuQbdllIfxi/12cSJl05MZuzSVlxBz5G2JUdCR6oXNu9hvHWaFQzpG8qdue3MFtVcOUO7xjbfYb2bAywVoO3Ib/H7V3fSlaZ87YAKcto9jEjiAIiPUfQdxJqExza3rN/r+2v6RXbvxvs3MzgnIkcBpbeRTfZqOCqEHV2EhOE1OjNoLly+rHff7vEacF4n9HaMBRmqLSwu2saERKfNOGg1qFPf1h8srZ1q0nCeZ8zwpmTuY//Ff+IV/Q9ePSMqoaja6D6Lz/J4H5kn/dMaPg5Lh0Kn5nXyWTF/yXbg/AYL4DpcMB0clxufcQ9yjWkFa2FZHB8jvvH/H9ZdMfiEStUnCKKqjsmfz8xemrKjhNJsIAd4O1nI0FBxWC6Qz+cz1wSrJdiURW2SATWKHW4KsrqzZrsCExrw4P++HMTPhhlUBQ/9hdYZLUxM22q/h7ign3QOwkl7ETLICI9QtuWyXho9pgbAYjiRoHMeW9alzoYKhU8ColHlXd6Ql9ZL/WGYQ7znsAdyXCGsdTIxJatvfrlh5dcM219clRW263zzbqwoofJ9yAfmG0k8+0UdemZ4S2A6oU7KtQFhSz8n4ilogEsorEuXEdxBp4R7Q5MqEHJIdVhGYu5Fn1E7olwf6em1kfNj1zx17khZnl21ndsFSuu8UerGMvr3QYzlJ73kxJdRXme4eGx2b0KjiyPpUljAjrIro6IrcJ5zZR7wst7SybBwOzQiN0RJ7trDvuedZkmlDo6arFy9Yr8JeWFtzwOzXUB7mw+QlWwV4+xLwEw95B8iP1ADCWZy8R3ioKD+7tl0u2bbawoPZeasqD4cC283duqR17KezdtAewutq27NPPTdla0szforRi8+/YLMPHtq1196wo5rKS+nwPkIbp1Cpk6FB+/QPftb12eoBamddkkYbxn4+g5LQ92t7bpmFGq+rc1/MvmZdR1W1Y/akV1okVLR1qc0KxDNdGQ9nRaMYRi9q2MpPl7dddorM0LYEsln1iy5J6+jPGekx+UidYkLqh3hnJDBIaHBVpJhvlx9yobISuKLWAsAZEdH/fJ1Ffc8W17btDY1A3r7+rvrGgQM4aisYS0WOURejpzZ9wwHOHJDxqeefd6syTGNR41GG9HW3wkKYUl3Ozc1bScyYCW/SSJdQuNfvzvuyforxBIRE54E5rRgwT9qYd//RP/Uf/iFdPyIRPI56PZWWZ6LzwDxJHyX88+i8MHkewTje45WJw/BNfBYmE6PfCNjxmwhiVC6TL3DoHXUowPT+vXsuWTHUR3eO+WG3WsegwHN8GAlZXF4NElM6H6arsfoSZ/lDleATaepQnhwnbsSI1NO6JDWh5mBbU/AckEEyYO8KfK2srNo64CAQo+MxuTQpyfTqhWlfQIG5GgctIOV3qoO5CkMdholN1DuuDmnaUbNTItJJtzpvuzoNpmMAFJOePUjaSicU082EbEnvNwXca3OLtvFwwbZnlmx7dtG2l1d9lSkrGgfE0HqYCBMglCs7VlUZtqs8GKlghsicACsXCZP0kVYf/qrjtx3xjInX8JvyY5Ti4E0nbDJH6gS7/bDxFYt9xKh0zxFsVUm5qLZGJ0Z8eN9RV7ofLll9ZUPSkOoCHq3w2iWR902NC8DH3USyvzhgw0MjGtFM29DAsG9qhZVNUeFjesgIBiaVHxi0QZX5RZU55oa+b3ixKCBKOcBUdsvOkMflp13luyAJnq0E0gJo5gtQccG0mNweENPwI+RUZkNjo1bUqIn6Q6fOBDIMlPNOOZ+ULV43tkp22CEpvC1tdfHVxj77josZC0IYSWWEFvl0u12eHvNVoeyt8+v/6B/bxtKKddIPyDpgzsiDq+ohp7S98sM/KNCrgr1irBzMXVYaO9Sus7YsxrVb39WoS+Wv+hBsuzXMkdrpAdK9QL4hwYP91SWfu0kpG34xcqKeyG9G+e1SmdNeqcu2Dl0ZiSk8wJkV0mxfC7dhxgdrqMOG+t4ucy96rpEUqhRGSGwhoQ7q/c83G1OZ7h+22T21w2+9+Y7KDhWcniuLWPAA5i6WqU6UXLW/tH3u5U9rdHjFClhRKR1Yh7GvUBx9I6gx8rqvkdCqRmNYcTF69H6ruATms+/PzHJq/2NgHnrN2aTo3eGn7ad/7uc+poMoIqidSsdvO3Ipo0kxLzFfJ47yDi6A/MkCnAjkSf/xWZRMAREsN7ACWFtd86XtDvBqhNjpMlRlyTWSb5GNjtTZ2tlsXw2VIS0gLUhRBfLn02Hu6ExIA9gA08F46q0NoFMHwTwN8y5UI4rQVtUh2WwK/TwSfLsalaDNpfggwZJ3BpWKRQ0XIGToDDh3oKvESXLqwjpFQIWu2F2+x3WkQ33qgMork5Y1DVvRqVKiFDFxcF4onRGw2trckMRYdfVKtyRaVBXDk8N29aWrVugvCGjEGCpln6grsOHVxJj1FXs0BBdzE2DQkVEl+OZFgIYkzZ50VmlV2uV4B6hhYugmj3JIbOSdeQvS2SPg7hUYZnsE5t1iZLm89Y302/PPXbKp6QnfApbypl93iGEdKh7JkpKS9VSdnHwBMGnVV3/voMB33Pd1R6LtVT1ypiWMp115BsRy+V7r6xP4FjX6unjFLl+Qu3zVLl24JEbVS8tzMEAnDQNAdaAW5eXINrhMKtclFGCHXhMjwmqnwMImgWlGeQnnc6IWEJgqjzvlMC9BObJuh73Mw8ZRQmwYPkCoPAjK9FyMXfnYO8S8sGHTF6d9hMWCspWFZW8v6Ir5zu2tQW2VpT7XVW1djJeDSTDHC9sIN5TeDlvGFl0p6lTdczoUadNnIgAd2O30CcUd9amF+o49rG04UmH5RD02WA1NeOo/+wJsTBwbDY3wxBjY/qDeYCO3LdvZWLcDRjTqWztL67b6YMGW78/Z6qN5WxcTW3k0a7P3H9jCzLxtrK77aCFaMKm3qgwObG55UdL3nsqCUvdkBIaiO/aGoYexTfGnL1+275PrZaQgBkz/Rp1V3kF1pv6tMp9fXLSbd+7Z3NKiylWjUBUg0jzliEDU1zdIIXjxtRLxnkV4Trp2gc2ZAfyvnZJAzDX5LOnocGc9x8VvIphHIMcx3GLXwQd37/kVqclBRRIOgA3YMQHJ8mO3vFDH6XSQDsBK60JyCnERjyLTO2yBfMGCqjcsXGCftiNfeswQEUlzamJUEnePWwGId3gDZWJdMncwI1QYDIt9iIhTetU/CTHEj4Qrf10a2nf6NZjeYQaI9QkmgT3diktSPdvhlnc0rC/tKh6SgzqDSU51CTGZoTEB2csv2os/+IpNf+5Fy1wYse5LY9Z7ZcxGXrhk3YO9ticprSIJinMomcDCVrxXYN+TZaVf3fWV5JtOx57RjEKch6kMfdit8vK5BkY2KkskIqR4dNe8Y+jNylAYSHsagFI+9Tzle0+nbVwS+YVL05ZnZWuuYG1iCh0DBesU0LcN9tlRIWvivJbtzbu0zdmVbC6GpVFYaSppTeGyYMaP2FMe2FqA0UyuJ28DhaIkVjEalSf6X9LJDoiM3gBzP11Iox8OV2CflWA9Ec4PhQGyIhZVEL+PVKbkgdET7Y2tYZlAxOySvW6QygHemsLequwi0nu9oEIAEdz2Xs0LOFOVO2APjA5Yqoc5li5bX1/1MqcBInwANdHeGnUfi5aqOyVr0zsmPo80EmTpPoumaPM7lW0ritlgiUUdhdbZ8JOFAFK1dP0hoZtV9Gxlr2xvrTyw+Z01uzmrvuLH2HGAhZiE8nvYZHYIHWyFgCqG/YlWBJ7zDx/ao7t3bXVZIzyNEmm7mKyiBoT30CaYFGVrA1bD0jaJnXkagHxtfUVpoxwoCYqKvseogdJR2lVwkxp5vXDxogN5TmHQEevKOwde77IgS2Xx8NEje/fWTVvV6JtMZ7ISiDqCVY4qCW2P6kd1cQ6dB+YQ4B2dvfzZ7/+eOyLuu00ReKEIxOeBePJ39HPiTn4n33EfHQDJsGt1ZdXu3blrS5ISmKVHp0Ynp0F3dbUJNLptTNJnt4ALc78jSU1ubyzQZ8KMK5svsZn+IaCt9y5K45C2kDIEpLRaBzo9pxMDClgGoE6oYJOreGEK6O+UWgfqoIIQ4KhzAOSkmXwgrSddIMrk5BmN3SdexTgAS+zUsVQplcPBEUxgcXDwtsAFfTGd9qDryDp7BXhDBeueHrTcpVErXBi3VH/ODpSVmiSxbYEQEk6XOgISXkPSImZq7GuyvrrhIwxMBmEqSOHoT7EPp8OSH1ftqExwdE1MJx2w6dwasfhWufJvTILtVQRYFTHXXQEUp+5ISteIwyfOBNzZ0UEbeP6iTf7IZ6z4mSu2P5y37U6NPFRnh0qvq2xUbvSwcGxbl+o8HMwM+SgMlZHKg2L0SWosk0gnaWO4rzL3E/9VRhxhN6K20CkGuSZJD5bN6fXovtsEKxyCwMT2uqTRtbVVK21vSSLckAu/l5eXm5OrB764BgkfwEOfDBD7FsdMAKpgKEPasVs6qQ1g4cOEsDM+1eulK1ct11e04siQFTXCc8sS+ScNaoFK26FtKs6ZRzO++yWMPe7sCNByXil1QFuJ/eOkLUG0VpqxyqKzzbbb9m1uv2yv1Zbsbm3TSjUxLTHCsGCtprJUHxDDYM8anzxW2VLOJZVHRe0sK4Fo5NKUjT03baNXp23w4rgNq22NX7loExenbEj5ANCJL/TNmptoPpDEvraxpTpUrlRGEO2F0S4jK1yhO2MvPXdVI0S2ywjf094pSyzH2CaX7SE2VBcsctLnGg2iikSqV/mCEepvFV0fLa9NK4pkQRwT5dFKeIye471Gmc2UfmRq7eQfTLEyn4bwFwHyWSmmK5m2ZHhPckk/8buzrrrzeyTr+A1XXARDHB0ZCYWGvqkOxYo9Jq2wx+5StXGQLgtnxsdGBSJFNWgNR1W2G6Ud34N5cWnFHjycsfc1ZHs0O29z84u2tb3jEtiBwhC8qe2hJkH9wEKV4GiUR3LskkfDRQ/JJKUzETVAGiHP0emiA6dD0zkixXziJ5aldzg5/Ib8h/xCFDW6fV9MorRxCPSmQAYJEVO9bXW20s62HaiDH6kDdaiM0MMzuZrOCLCzkpSUdwWq8qrY6saaHWlcmpY0jgSOxFivNuzOzbv2rW+8Ztffetd1okqZj2SCdBr043GC8zjd6ngcJ9Yp6bVTHZLTgVgI4/4UHytg79y67XpV9oRh0QunCPGdqy1Ix6AA7cqk9bLc/MqEtQ312kGm0yoCaYB8H6e69g6uexga2+7i0JkCppgaIlljVqgKcMcWChzCwDPAnDDY1ZERz4aY2Y6kPSGDqy/YPAr1AxLj4UHd1lYXbWFh1mbnHtn8/IwtLM7bpgCeNgcD7+sLZ4/ymzaDHHywTzsF0F1IVC2Guqa8IEY26O4ZHTAP8tynXhQITttzn37JfuQnfsx6BJZtAl2FovoOdd6Z7rDbt265npj0M7kOgGOtFIE8Mtnj9iKnFkR1O4X6Qnxut2p3h+3k5P/SsO0I3CvKe6lUsR25yi6CEOWtPudBtflOmJPT03bh6lUbx3jAVU95S/WKYRdU3xpttXHYhNobh30gxnCmaZkJSrmltU2782BWAoOqRCGCkKSvvY1+feAmiDCuS1NTbiTAyA4CnB3IlV8m6umP7RqRUDDUUbcEjAJH7Kl9usJRgsKumDLrJhoIEoGObyKdBebfUxTB4Vnpw34XiYYExXC4Jh0UG1jyWbznXetznp2AeAC0pIv+6diAJ42cFYsM/VAR+PBSzjcpUuVzkg3SoF64WmFLUs3SmqSszS1JqRr2qXGUBHDzi8v2aG7eFpaWbZ1VbJJYkAT2lLS6/CG9I9EuCzwePHxkM/Nzvlk/aUUa9UUx8kuJANxYgrDBFZN9dCYaKRNrdLzY+SAHRb+DTsrTmZb/CuFRRNi904E5SHlbQMShzKQBlcmagGZdIF2RBFzjJBh1KMacLHk+VF4OKpK+tiRxLq94pxoYG0YXpHxVXIpFNcTeIJsrmzb3aM525NelJ3UMrDiUAn0VmA7kQK578o15GyoFgJ/OyggHQNvdqdm3vvlt+8bXftPevX5DoHp4DOauXlKQvs+G6qZd5ZQfGbSLr7xkky9dtSMxmrrqHzUAoy9cnTpRwK6GErOIz2kDtA3Sw8QbIO4bp6FaURvB6ggGiJrlzv27du29d+3ajXetISBnc7W6mCDWKRxAwYlHqOWwuGB7BdYLMKrivE8mrZnIZTUqgE49xq0XWDyESSVwoaS4asfbA+WkPFJO6MmZO/CSVFkBpBOXLtiLr7xsn/38D9nw1LgYr0aOaZVxpt16BvL24me+T+0XaTWMlGhrvjeQyjH2h6R0HvqkHJHov/BbddOsr3S72qHKHuuW9t4eK6N2U9tgLobVwDvlXYG6RjGeH5UPccBYBKAwa9YGwBeC0CFHcxCQEmWYI0ANqXoTCAPm62J0WPqoccDPXY1DYwsTlswhmQ0rf5fHJ6wHJq8n5CswLuYHEGAktEnY2Nwq+T27gjKHwK6iHUo/qkD6B9sb76p97Cvs8yi03icTX58fwvcYUekfBxHOk8KK76kc/Qqu+exEAg3fR7/Je4Ay/k5eCQ9HZVO56DjpULyl8TIRx3AbKblTkjTDa3ScmwJj9lB+9+ZteySJfEmSOfq1PbWyHUl1LD9nj26kPMINB9IKyHkn8J+fX7JHj2ZtfmHRTaJmZmZ9yItlAZ0FSQP9K50GfTISO2oS0uRqBTXC2PFOWgupltO/cAK73uPUYwBY1DYgpLqiwmTiVj1J35J3LBwwyWTCjhN0VkqbtrwlRqXrxs6mbUlaZzUno5YNMSH2a4cBFjW0J30ANCoKrH4W5hbEFMWcVBb7kmbffvttXxSDyiTYEgvkBGaeKMWPRA8IE0Y4JUZ1pp7STqd3Sx0AV5KbAGyvfmDvvvOeXX/7vdDjlT/qlqAAc+U0lIGDhkBeQMOkJGCLOgHAxkoCU0AWIDHaGRkdtcGhQR/aX7ly2a1OnNEIgAByAJ2VjliwsFITldROddcPmLj38IGxFa5S4P6DNE9bUdwwXQde6ipY7wQz1nDCP2qaMD8QGLIzXTXlRn3Przyj/dF2mFxXk5CfwGgy3ej1UUMEwEJv/v0/9IN29fmrli1k7bM/+FkbHBuU5JuzdD4jafiiTV2atrGJcYF4xhkI++vQRugKtG/aEmnk6v2MtkVdUJ5NCngrCViug7RI8mYfnO7+Xqupvmoqg5LKdl0jPVbHLi0z2tlUP2Dveg4sYYSkUY5L08z5COTVP3xxGJlWXklP6LNhX6TAYNWW1J5oy96X3Z+c/DgDV7qYC8DyKF/o8XbFbpeoVWinMG5MKem72KY/fDCj6kJgQ1/PDpZqj4cNZ74N4lVcjKSZfTiP9MVjRDp4LnHs2M68+ws/9qXpz3/piz/pDfOU+zDUGsb5zrGh6U491//+qIUiKLbSh3nuDahJXlEtLhKDR07U9hZ/fMXpJUHIr+OEO4XLF7rSWSLxG/0jlcxwu8bEpxrezINHtrG9ZZxjeHV8xC76NpwHApYub/xMEAFQDCFv338oQJ6zCyPjrvsuI0Gos6PfQ5KrlDd9xSC2zt25nmAju7RkszOP1MiX3IqByTgm+diKdnlp1TiZa1lSMRsuqUBIqW8TMDTUb3kkODVcRgsAJbpTB0J9c3TE7H6Y1CLfofGLUanTeSfQsJFJqYPaodJVt3lJ1Ugfw+rshEmHAtQBC5gO5bEtprOjTsmVo82YZCPdC8uLtrG7ZT29YRIRIEDqPWq02dZq2b75G9+yEtK4Ovfh4Z7ynrVUJmsj45MCLoBc0nRKjEpA3SYQahNIHwIiko7aBPRhIlGZkpSmXAoAlWd9w058LNLZ2SjZ8syKFXNFXy2oQL3TKauqa2cFDhikHWsNVDJs2rS/FxZLMXrYU72UtzSiUh0wcYhJXZvyDjNgVHYg8ObdHvpfmJyulA8S4kZDoxd9ewiIKGyYDNI95ci3bOOQzxUsJbDmAGIWj3FUXkZlwKQ0G2PFbX7RXaMi8jJX+CsAH9YsSsce4K36xG66sy2lZxm3O2/varPxoR777AsXfJMqX/qu8PqwlEkzJ3No+f4eK/T1iEkVbWpq1Canx3z0lO7WM5UZO0YysahAFbfKTKAKYcEV8+pqCoV95NKy8ib/tC3KiJ50oHRzxmnnoUYZ6R5fKFTIaQQp6bi9J+PvfO5I3+Bfl+b3R8qP+pRGai6wuCqDPk47DtcI4jjSwyhmYXXTrU8YKfIJQg9h92iEgn4eqyTmV/Y0+tGNmG7V/REx1mhrytv7Dx96HtslLcD8OVOpVyO3bErCT5tGYSrn7T2NsKvghZhbW9vs2srZOyd+EJhHO/PsF37sx6Y+/6UvCcy/N4gywbVSEmQ/Kn1QWC6FyotL4uo0dNpQ+U0Hnvv7k2eRQQDc8Z7nALsDOVeGtpIc2Y/80aOHVt/dthENG7/4uc/YS5Jm0MUtLsyZ+om9cHHKBgsCMRapKH5sz9lelsUly2vhPEekLWyt2aODSVAOf9jWkHN5bd1uv3/Hl4BXxRAkF6jBHbgpGseEsZ3qpvxtCIQwYwSdSGsh3+N22xxIsC9gYQ8KVAvYWWMvjgkhUjX7UHPIgtvF692ewt3HibnsVnZ84Qur2nb1bEZSJRLm1PiYb9eKtAYoYy1DR2aBBkzOl7CrM6FDDh0rHPSMuV1aQMJEImoRpK56dd9PVn/0cM4rgj+YyqiGvV2ZLpu+fNn90sPC5HDaDuWOOjjVPm/9AyMCubzNiEHevHHb5ucWbXOz5JIoai7yNjcz5/vDcIDGnOoERtE/DKCrbQQuRg370JpNmlIC6bry74yqITDXb+oGoEJfvoGqaHXbGps7trO2Ydtyu9slB39UUJjdQdheI+lVGlUx7V1nGQAiBzP4qELxCpoc1H3lrMCHe9oCKhFUGhmNEPx8UYE4kjFSMKMj6pgRH+HDnLdK4bT/7mxeYYvRHTFBLiFC4LOntAwN99sPvPKCEKpiY6P9Lp1jLcSp+eyUyZxLY5+DRNIuALB9LIBJfecL/VYs9rlaB1LU6gPM/oQRKvMGEHVOm1ACjjs/zBIABYBpfzCp3p6cBJ4Je/HCVbt66YpdunrVpq5esnFJyIMTY36QNlYo1XLV6ySUJpOV1BeMQoy6WQbET3/0EbJGTYxUufKeOYXZxVVbVH3RX8lzJBgjaz1glFipbMnRL5isZlTF9CMqzgX1u1kxAwG079Mi9m3dYoz9vQhJgIfyrbLe1eCq0gA/2oUpR7Nra8sfCsyPV4B+J8DcwbBJ3Ef3NISEexZRCZGS90k67/l5hP/oWn/jQloej5dLcKFhRP9wb8D8+Hez0UQgxwFUd+7csTVJfhrn2nixYON9eetRm2enOVZpssPaiwL34V62+2Rop7D29q033+v6PTovw+hiPu+gUugrSmpL2+z8gt27/8jev3vPtgQUfb19khQOfWEQi3PY3pVFFUhvO5L8sC5huM4eKthHD/T322Bfv3UgbTcA8303hfNvlW6WPAMYR/tHAoiUDx1ZxYgEUt7a9lN2Vrc2fEFKVUC+oeHv3PycOnfDRgaK1tdftEFJvQOD/T7ywDwRiZbOENsI5QZhAQJApVUWSG0uZSvP6NrLparNCMh3MOeinPU9Om3My7rFAKcvXXQmwA53SHW5woDAkIOQR6x/aFydsiAAyorh3bOvf+0bNje3oJHAigB9y4GgVm3Y3ffvamTBXh+odVjxV7Erz19VHJLoFaebQ8LMAHCVK0Ilqi7ywMIa1B+YUDJBmMsDdGK8kip9hz8xhgyMWgCU0kgqq9+MCFAJ+JAdab9Ssqokvi4xc+XQey+Lphjuo7KgbByw5VydgQSu+zTAD7h3I6GzBkDdXXVLqdIe2Q8H6ZwDqbEWQc+cK/S5fleczi2FDiXNdna12+T4oH3xhz+jkUTVhgYKDuQaA3mbYxSJZOr75iChCkgBtDb5KYmhF3oHfdWrq5FEoT8cqP10WolJcLU9mAzGAKTT7dRpA/iV831PFFuqvcvGhkbs6tQlmxwas6E85qEaGRSUX5Vvt6TkgtpU/+iwmM+wBKG0rUrQYd6Bvejhu6jSaEMQZQADwRE3Vj6AOs9hfKTlrhj5AjskelkrDNKl79nIjUVZpJvN6kaHR/wAEvrQwuKSGEJdgkePzatvc0QfC//Sygc1WOhhm2EJFKpbpk/LKu6qhseVutpRaPcC85XvPTBP0tOCeCQK/yyKnfyjEGFE10rx2eN+TsD6+Lk4cHwfr1Q8d/zk3n/rh9/rCpBzz34fd+/cdT3qnqTQfCZlFzkAWY0SlY6DrYB5ZGDAsgCUGhPgiwRw8cIFG2AvFEm5I2q82PWyI1uum+O/JLWWK/ZT//zPqNH1+YrSibEhn0zcWF91KxEkagA5gx5Z+UpLamDflbx+M8QfHtG9wIWFLSxjZ3XqjBrp3fsPfXETmWNDIhb2oJ8FQDj0mD0maLyLy8tWQd3gZn4dvu/L4vKSg1SPpOuimBOTYCwqYoKs138Hk7w4WYYkBxixiRgdCxUKHcotSdShkCyZ+JqbWZQ0j5QjYKWN6XvKv7e/zyYlrQHuTABvrG8rvr4gfbYFM0E6L0eMzc7M2Buvv65OGIbYSFsbG1u+x3ejIiYjpsWwGoscFrgMq9zZ+wNVAWDOSsNd5RF1FGsFkJSRwn0nyrKkdZU5EjerCgHsHnX8lPKcFfig+00J0FWJkt5pUqySDPbTuxUxrKrCad/3tMEAWAnLxk/Mp7DS1iVxL6dg4+9lhypJZeSWSWpHWOz4BK/+UIU5k1C6ADZGc4VcPsxdCIQ4B5Q9UAYHCxICMvb8lWmbHuu35y+O22h/XuAOT1BInm8EFPT67CmiERSMH0ajZ3orMF3VKOmiyrzH64b6o+2TNixC2FiMekbIAdRdBdSUzKlDgJzvGNVMjEz44qtirlf9IeyF71s0qNzoKz7fQV6VT0wtBwaH/QzQhxr5skc9fY98o9Nm1IReG6aLNRlMhX5J+ig/ypT28d7798MKaX1Lu5yennYQz+t9f6Fok6OjGmlOuA09qkGEpI119t9R2iXkLImZ7Ej4QUDDhJG5Ybbg7epAAGDkJTCviakctAvQMWj4HgVzh246WLyno51Dx36aV3ensnFCETSfnpL+CTn8JpwYll9PBcs7Ljz3G/07AeX4bfg+DHkj+XO/NoGdRq9vkUaQhHiGqdmKwG320Yyx3wYqC/SnFwTmQ+L6NCzAikk4P9bLGzX7Taiq1NiZFKPDAQxMYLLLG/tN0MBXl9fUEYftxeeeF3B3W2lz3Xc1ZOXhZYEbB/wOSTruzxd8MU9frzqaAGpKgN9fyCpdq1agwerd8ICkKjEXws73iamo00+o8Y6rEXcrbb7Bvzpaj4a+7JnBPh83775vdx7ed/txgH+/jgRy5FsWTE1PukTHZGoPk2nKFwcOYPPuO8rpSnh0dq44l8qVP1bDVmphz22+Y8VjaatiC/Mr6hjoH1W3cpiBoTdmcRWHTLx97Zq9+dbb9ua337Hr19+1d+Xu3bsjqX5LHXXFzff+yf/yj00dSJ3QNeEOgj5JprFyWsDBAir2jtnfF2iprDhOjIOaXQpVXfkujpLCsSFWZbukRz2XUTNVd71NkD6Ahx0MM+i3eyRNi5kBVAEYg8oC3TsTpxw8DaNhQU6lUfFvGepjOkd4gAuiZtwnnbJyMNc9QIqJKu0QSxSYJJYdOMIH0AA3JFsYz+TUlEYNRWfErKAcGxu2K5cn7PmrFwTmF+zC+JBlxFC6UypjVy8pYOUdQGKuBSBnG2MkU1Z88ps07IvpDA9PKW0w58BgvH8oHVtqlzBT0gyYuppFzB/EIN1OauvkB50755yyPzurdsPe+QpT+WLJPIIOqgyXwPlebYCazKiNMT/wrW+9KsayrjYp4JbQgRSOKwvM6WfUOUyDcqKtIZlDb12/4dZiobzDod9DEq4yGiUU1X+6VfacX4oCiYMyOIuUUTmHhzDvsLLBweAHGokJclVe7GteZEGaqQ4ZzTXabbuq9nPUodGXsEJpODo6/HjBPErRcWiUpDjcIINnEV8y1ORLCjb+OcSd8V307zfJ+9PePpDOS48PTfU/KSBc0uFpaXr3xtV0+k8Otir/Hl4Abp7H8OMVar5q3p/2w/fBPBGJjs6KVBfAvSEJiCX083NztiuJhA7a2KvZoLj2hclx5/QsgqHDsvScK42SISiLPVgEhB0rZzuip8X/kRoDVivMjj9/5ZLbqbcr7np1R8yiYiNDQ36MGyqZgUKv3jO87rCGgIchX19fXumo26P5BQ3N2b2w29gwv9hb9BNcsL4Ynxj14+n6+3p9gQSgilUDgMtCHpiWb6YlUGbrURowAJTXMHhdUsroyLCYU0HVgGTW5hN3HGjh+KC8+eEIDkgKE4DSO4Cf51glAFC0ITpMpcrWsdu2urqlAg9AZ51tkngL1qH0+J4jCwu2rHLe2Nj2lY7b6shsaLa8tGRzszNipg/t0f37bk/OpCSqFMoavbdC9LkCRhaoSjADDExZkasjspMkjNT12hpdQehbGzXUM9UgAatzAxYukeo3Ol/USuji0f3TTg6PWIwlEFTZsxy9UuH4tpLPS8iD57us5xlJt5jece4oQoGPFARa6MZRqwB6zS7kqgXUcUiqmPIRDu2lioWM0sRIJ59nRNQr6bVP7aDL2yB73wDOWc4uHR7wEZPb+6epGyRr1VwzPKRp2nYAb+YHsMIhDwJ2gfiB8sUq0361Id/0TMwfaw31CpUJNvXs5tjmkjEMkXRR17yHyAvtAvBknxq2X2CTsLAXkKRwMTf22mcOIKQLXPLmIVIoqifSyJYPSOQbqvuS+squytDrSWUE1iiYkCf1eUaqbNjFxPFOuWrXbt/2CWh5UD/sURvWSK2hslfqytWaLYtBwHSJh5W2rt8XtO6wCE91xOEYHBaTVX1jhljMS2jpVnpVPopZUnublWoH1mjrdP+hAiWZr37MknkE9CTx7KznSeJtZAHcR0eqTqWsSRRo9BM9+P0TiDQkQfV8irFGvwFwvRO5MB0kbb9rPmdiJsRPx9W7Y/+tErlehU9PUUxbdIB4dGxhCpijj11eXLJFgQ3DPXSg2K1S8S9dverHtKFeoJYobkzO0I8CCoABHZFNoABU9m5hbxEaEvtBcIiv7/2hxg9QwsTm5sNhzM5gBCp+8r3iRdXDQQ+jnAkpoGUC7tH8ojpIp0snAC/L0HNqyAWBJCZYxFvUEBNpkDIhv4AtowVAcHJiwjsfJ/NzoDL6d6TGukYfY6Oc0KMOqXTS2ShnMJg8RopSOaAapXMAEzMvHyqr7JAu0UuuC8w5k5HOiI4X3Wm7yqcuPwRKDFjg8J2HhTSnKwyD0RGSWVWgD+MgHw7eekfevGPqO4AbUCQ0JFsm4gAuDjVIZQDBhg/jscrZ2Ql7aeOfCVxWJgLi7P/SBQNGCgxBOnixtwjgCbNFCucMTtQfDmyqU9JR0nN97EwBKY8FN5gtAiBucilA6xQTo90ysgD8KVs2cEI/j9rGJxxpO6pTDs0eEEAC5L5NsNza1rpfh0eH5Sct5lT2MmL0xK6E7HPjIwEqS43ehRMBMHutoGIhz+64V90caPSilqb2gfTfo3RkfVSJMKOvvSxxbOxGGwLMXXferIcgMJrvhoggEY4NDGnhnadb17B4CzRu4lKzHXFBRkcthpu+cMHGxsdtYmrSupUnytfTr7JS5OpgmG8KyJVPzvnEAofJyxv3H1hNowz6HxZE8PFd9aOZ1QWbXV60R6uLNr+2buv1qh2ov9IGquoHGxWN0gTYHGwBiLPJXdvRngSqXqU7mB7vHbbZ4k7DdsSU9wTsde9Ljj+zq6ur33k1CwXmhfYE4u1ZPk6lKkHn+f8gioD6wXTi7wRkqWh+B4BO5olGBkW/8T55jdTy0wk/SeDnPkgxasjyz3VPwPTwwUNJjBs+nKfBtOslZmmXL19yywQOa2DYDdGAfQgthyQG0AcphVN+si750GHTkuLpgPhD94gOt6GGht6bjsGJ5ahPfDWkvukQ0KFJZRKQjs6Co0V1MFZcsm8F5mc5zCMVHyaBWTa+0j3DWwCNcxEhwAsGRYGwERQLQ5gkYu8NpHYkIZgHtLVZUto6fSMubKFJp3dtfUs54bgnzxHQ+RY9JysPKXKAjTC3N3ckBVI2GhoD5GIqbEkaATmWv5PiQoKNYUeK6eIb4nIgEWgBFl6P6qC0D36HdqJ0CrA4xqwr02k1gTF23wA5jIPRBtK/f0v8ekb5UpbqqwI/9LVKf60sBrvr6ifUKqhmYIi0QPbahnnChMp6V1c7QL+LhQV5QLpECsr2pATwDQeO9g4mxCkvOTFLzpRk0hPAY+EZJpUAq6dboIWdP1YojPxWVldcCsckkzkMhAHSwmpF2pgDebNnIAig/+X0HeZXGkqfS7rozNUGAE8ySt9CdcJIIpNR3tmQqlm2rGlYW1n28iFsVB4AOjpzX+ylcqYumMiE6ZBv6sc3eNN77mM9BYn8cVwKNewpduBG4MgVizZ95aJdYmKctqS88B47bz9WUH44/adNeZ6bX7L3H834/io+YlC+asoro6jpiSEbGhrwUceWmPbqVlmgvuH9p6H2zDdVjbAyXcpf276nJaWRTT4nwFeZd6r9lySEzO7s2r7KpaGkY9vfTPN3DsxjQbUW2FnPIH6dftIk/D2L/wTFjpF0ULwm6bQ/f9J0Cf9+OenQ8TlJQ/iAIggcf9OkGLbfO0PAAdjNzttMK8Q9LoI5EXBltp99yzHFc8lcQzmeYzZIB3vh+auq+KxLcnxLwwUUA7hJQlcaPU6kQknWPplFuPq2pqHd5voasfswb10dleFjQeEhtReYeENfqw59oM7I8NtPxFEDvvngvq1vb7skwsZYSP0s689nc+qQGWcaxMPBBztquBwETGeHUSCtIemyWREn3AAYEPmjs7Js/dVXv+XbDywtLdvoyKh3VB91NMsllh+OvALIOKRo1Ey+9S9pE1hB+/tBR55S/NiPHwpE4jYFgAPhxO0JfCJQnZXwAANcpOiXOGmfMEYKmfQA4rpxcAFMJF4G1cLBnmU1UuGQDIbcoS8ov0pr3DsdBgQHR1VFmYQ5ATFepDYAj4aoK1EAGAzl8wJx5iCQOJHEUS1tbG9Kgt/38iIewB9Gz3YHqBiwBgLw/NASmJLaCowd08ScwJtRC/UQ5ijYH2bXR2pMQHNsHIdjjDIHoHwC2fhJCdjZJgDgZXMslxmV3E61K+Y92FcdVdAeUqnaIYyMNOKfeGgPTALnsAMXmHczOa8yxGywvFNyNQuMCesomADtG6so0IByZ6Xq0NCQ+zlp+2Gkxr2Dua74p0z4JvY7FQ7/yYX8wERJF1I1Rc580/jEmKuV0KszomP0wepMwupQfh/OzduD+QV9y/a/Epr0jkNZXn7xefv0xSm7Mj5hz0ni//TzL9qIQL3ctODaVp7pm4wiOiSZ+y6PCkPJVjure99XA7BK7cB26kcCc6yGUMORcNpb2+zKytlqlhPE+h1OEQRipZ7p9Of+VNg4SornyW8ZGsZ7iMo9i/z92a+c4vdQDIPhr4etK4CBNOyWGrwTKNVVoe/euW9zyysOTliJ+D4P6iRRYgUs2Fipgn3rxrpPJKknSfoDbNtcemCXNg6BXlYn5UgyJGgWmNCBAA7UHGFnQ4EOS5z1u6TOvoV0qDhgTOSNiVkkNADRLRd0j7kdAID0CRMqCajp5ehoORRXGXTQp7NRwN7J1VnJA9IRi4+2t3fs+vX3bH1jS4DHBOmJFB5ckL4AqCCNYkete5iEnqv7WiFfsKGRYd+vBIn8QHlnyg9pDaLMcYwafGWqHgeA2XUTSuohhg/4kk4Aj3SSd/S+PoQHLBUuKgJCRv2BTn9T+WeTNPTwmCUywccJ/L7QSwAUGQoSdpzc5cqEI3uks1UCpw1xQhCLtFBh9fZJCpVU7OeLKp8cl5fT90jqhEnZwCDIFwtv6nX2fIER6HuBJqf4sF6AyVKYKZI2qhw2N2sT7oVtWff81B0/fV/1t7624rpp9qJhEha1CVYp7UdY6jAvsaKRQMnVRVhvsWCoWi77qVi+lQAMS4kgTYFJprzMaa/Uu9cDZaGwKY9YvuwPwzvaNAIDjYU64h3P2bec8GAA/HaGjHNPwU+4aV74rfZGvXJD/6aPAayUA0IHo1F05X6ohBhgRuU99vwlm7h80YZHRsRIxSzlR9kkKD+Grksjvx4JNpMDg3Z5RBK50ppVeNiL90ge6O/ptE9fmbB//ks/aD/0yosaetUkJNUNy7JUl0aL7WJSKmA2fYNZuZpuX6CtcPvSGevWNcWWv4qQ91jlnEcfWjI/ATM+UIWEn/5xs/yO7/2dnN833Xnk3+BfnqK+PFKsoCQQQqd/81HT6Z7K4hqKQM/kF27qHFnMrRmi/3MdKJ9BVDrfNr/Hv7/U7xgf16TTf8GFlwoD77CI5m+5+C10/J2IRuaMQp0CqWh+YUGdMO2SHZOHTJh5g9+ThKuh28T0RV+K/2huzieoHACQHJQ+8kGj3JYkgP7YJwDV4JDIwiGxWdf/AuBMdPoG/kjibUqDUtt+SKPG9G3XqoCUAO3NG7fs9n1OGjpwYCoQjkCSY7vYdB+VTbkk4NJ34CWbY8EstiWhM1ydn5lVJg+sqA6SwiZc+SEOTgha21izTfnvzknCz2b8G/aqWFpYVhjLavQp18MHwUxlpnQy3E5LousQUPlOc6ohAJHC5kT0XTGobTEVdo5kT252y6O2g2qpruj3nVEC7j5Rp7KlHZN2ty8WEAHigCsTabQTwIy8oEaibWIdQXyAyKE8UIZIwgAKDIuRAIwE9VOv0s9q01RXRvE3bGuNg6WZPB6RxN3tQO+jG9UH6iL0wyl1Zn5nlIZMltPuswoPe3rFo3DZGA2/SIyhaaqNiGmyktD172JfMBcYABtwKXHunzDZ45y9VzjnkjaBCSK8iVFbTe2KuQ8kZCZbSRfAiQqAPFOGbSoHZ96oAgTKff2Ar5jh9paAfN3B2nXWKpcgIQuUlBbaNOUFo0DqZp92mI2qUHnWO4EVoxDfXZA6UzhMTGIaSTsno2zLPDgw4BI5Dosft8pRPDCGCOwO8u70mx5Mn6Y/4tRPvM+pHfp8jsoVIGUfJOIEsOlzNAhOZ8KMlmegAXGhynug/kA7Huawj2LBzxTgUGospXwTNxcUYDSHbjCAwLG1tuGHlDCfdahya1caulXuGXbvVJqYkMa4gTRSbmI1VttDWKDa29kyYXZudu7jU7MkQYg9GhzMuT/HQa2/W6n1/ZP8ttIJQOraBPFAodKc+/ILf83fwY86myo7VC7v+IbHJ98l/eJi3nGBy/NY7xRGuG/+5l/z0ckNtycv/L55dasWlSWdgNWLSIjoMJEg2LKUlZCAFhLi+sa2rW7u2OtvvWXv3bxhU9NTAoa8q0t8wkudgkUZSFnrKwLKtW0rr5fNVsu2v6ah5LaGxpysVdYwDzWsShq7ZU5tUWoc6NnDfKO0aftqlHcezdtXvvGqzcwsutTA5GdQDaiBOhNpt4pbAWA+JmBvSs4M4bOZrDUEDqh08jkmj9ICOcGqyotvFgT4rFRlJVzfYL8NDw14OKVtDfUrDVsRmGPnTRrR6Qu/wmjEO5w6gPILkNPxsR7BfIta4WxG7NmxHGAlKy0A/TtWITBFdL+hHsXU9J13YIWLdAtjRJWAWghJlEllAIb2CJg782gChQsY+uedl6t+u75V7RDJHQbak81Jus67SaSrRVY3NCSfsjHlxyVqxYV6x5fhe/mJ8eoecGNikK0HcB3UKwCh9zhAA8mU+YtuvUcYwESS7WmZ5N0V4HAABTsBAv4ApO+7okJE+mS/GszpCkicyhv6eiYdmVfpFnihKqOsHSCVL0xZcQ7mzbLg0AdGHpyfubm9ru9XnZE5o1R5++Qz+XEXRlVI5DB9Vu+yYKhTIwZWlDISdclTZYcQUy1X/CR9dpBkewqYmzqIq3wYMSFN4xzIFXYEcZwDu6eT0UITobzveXXRkx3I6cMVMST8k+a4Vwt++YbuT7tgtOVmnZSx6hDGzYIxRiKjY0PGmQLebjSSpe5Q51HWoaQI7sgNF8iTWx2hJsVEU2XR261v5E3jJLU73dC+JWx0ZuV/v812aur3Sjd9amJidPbWrdvfIZ25/qjo3yqKgBgoVFOSjt/rkvTben/W72OwTlB8l3Twj7NKQK+caFT4g+IVSoYBiBNdHH4SN42Lof2WJGykHx8aqiHRgNh7Gv0bu9OxgGd0ZFAgooaMNKSO25XGhK5dIFq1hZkFgXnJuqoa6h5pGJgq2NEeAFwX0G/q/ZytSSJr7zzy48OYuWdp/oqk47Kklm++/obNzi0qwQJNMR0aLed8Yl7oi5EE6liRMMRnn5iwwg+zSXTqWUnuWdfnIkHW1YA3tzVikB8mBmeXVu3ards2L1C/pOEspm4seFlXupBgYZJ0HvZzR4rsHxxw1cm+pG/fL0YdwPXH+FM57ksKQvf5cHbJllYkIZJmPeeEn2Bt0ua6Y9otDJP00UkoZ+oJUKXsAR4mmiEm8PjNO/xE4AcAINJCGDQCJqxhEIBMl/KCbRvDc7YpxlKCSTv2/XZ7ZP32o/UAbn2PlOkTggJ4QB6ddhrrCSRjAXk8DhC1EChDWlz/ru8BkG4xDJgHZmxLYvZz2xpd5AvWLqBkdOBSnxyMju2CUVUwGe0T/hpx7eib3dKuFfOcXmQCnWBBoog8fT6HobIOgBlgijrf3C5ZRfXpB4KoPAF8KIIqZUc6XVeudO/vsyVD2BUyX1C7UPvwSVD5Ra/OO9/qQaBXYmWxRghZtXHqmUlIpPJYH84EAXJ9eyaYy/GbayT1uOBPjwB0TEIZJdDfIPpfsm9S10El1B76pO6RntnRMJdngZIEAI02XZgSs2IE5ulppkH/OSrR/tj8jv3PqVPs8OuVsmWFsh2djEIwUxXu6I80HiiOcp2zCdT3dc+eSdPTE7NvvfX2bx2Yx4KMhfusRIG2fsezeI33gXQvr8n3UPy69TnXeB8pPmt9DkWAT747Tpkenf42vOGe9B+/0zPCib/jPbroAOrhSoMExEulbVe9IBEiwVPeWDLs00gVVlihOW4ZXdWW1OgpAEnZ8guQToxNqIMWLduF5IOqBUuRIM1gA1za2bT2TLsVh4rWKzAnLaVK3d6789C+fe2a3ZuZdbCkMTOMzwLgAtSRgT5flFHMY7mRscWFJXt074GYBJNWoeG6ekhxNOi8TIpVdtQZwv4WO2qktx7O2hvX3/U0X5iesMG+gqRnbOIFEGVO21d+vOzMNjY2NWqp2uTUpIAubXsHHPRc8yHo/MqGrW1zzNmhrcrf3QfzAjWVrb5DpeC6cr0j7XR+39xI5RcXgADI5Jt3gCrEbwCP+AF70ux1Ir+UQwQM6osrYIWqh6i4L/T3WkH5mZyc8q0DshqpAPJ5ga5L8AI9B2nAvBNgYlKSza4krTefI43ikG79mD+AXLXuUq+6Kb8d4AE0QF2MtltpzhT77EgAfvv+fZtbmLeBvgGfZAWEsENHd82eKMTJvjnLcyt2/fVrdv/OPW9rTFQjpaKPR4pnwhEGQz4D0W6x4EBVVnIGMqo2iN6ZcoPOAlb/Rm0BU0vKsaARHpOfqFoAc2VL3/jnrsZhDggJnm0XGP0UxGBpe7GeYDKEz4jMzRGja8bJ/UmaaQI0qFC3tC2YG8IYqjXCxEVhCuf5lPOFYvpNeD5i11/eVScaMekZjJJjCDvVv3xXUD0jM+KTwSlSTI85RYhVo1gUYUVWV58YHiwoDsUpxwjAd/dUOjmQon7YYbt19XuFNzDUp3ronn37rWu/tZJ5rMxnpdgwoNbveZd870TNiOK76HgcQbPVRSL8UIFng/a5hB/+NcNLfsuwLN4n33OFkveAefxNo+EelQCr0tBdogsPG/UQjiSIQzVUXbNqRM9fmLRuVCxqaOjChfwELkBA7xv2qWY1p08mEYc66FGdg3QPLTeWt6FpDV0H8pIkO628U7W1rV37p9/4pt0VkGPjSmMkj+wQl8USQo1udHhIAMH2pZIcfQJHksRGSVKe2ej4lKVzBV9FyHB8dWnZ3nv3bUljOz6KyGRztry1Y9fev2czTOi2HVp/X95G1WDVFZUGgYQkRTawIl43WVOzZIjKeYtTUyPKmyRDRhDrZftffuO1cFCAOuKWQH1xZVv+VT7qELEDulSpOsZmGSCJoA1FyZzODDhwxQ+SJ2VHGPymptDBIp1D+D2ub6WRMIY0ehgdG7WrLzxnl5+7amMTE8ZeKOx3Tt2pq7vOXQit8g+qEiRXRiSAK3XmYKS0Awg+6eYR0I6oPn7F/hTcgRzLvVOS3gqsiBwds/HJcTc1ZBEN5qOpDuY2FF97l0vPADpB7dX37M3ffNPe/OYbtrK04nMWFy5OCUCD2oc2yN4iIb4A0tyiQ2crBuYmOsXM2SKBcsEXDIa5hjBZHfTRgCQmlOVyScDW8LJjCwoH83QAczLp+7mo3FHf7JbC5lbsIQODZBSK2isCOZJ5BG7CC2kDlVQquvIbimnnhfcf/qg3L9DQL48FKNUzdFyvzT/UlpiiBoGL0Vmw5MmIEdUrDSuXKr4txPrGhquvaG9eUPoWRoCKbXZhQYC+5YyafGJdxsHmqFFJK1swKAp9pntJ/BygvaX+iIptcnJMz49mr73z3ke3ZvECOsN9PES6ovsIpM/Vb0VBmqPhh2sAySc6r7wIxjx7/JuzSG9UMQLipn9/lvDvoKwGgpTt1xYXh3XeEKlQNSjv4DRWNVqsNejkDNd5R7qIVU3XJ7uQpDBjPKgH2242s2KrWzoM+umDTsUvDC8NtNn+BUk1zxUt9Xy/5V4atoFPjVvv5ICl+zLGJv3s21KrHdiNW3ft4dySwiBfKk3FQ5kC6+irsVTZxA6+2UhZcYit9NWrl21AnZrJ0G6lvyeVtf7ePp80ZIiMVN3TW9DQseKbVq1qyMkEZVVlsFsNh3FkkHgk7dMZjryBEbfyCiA09u36tfd8F8N9SSxIrRy2sbW9a+ubu3bj9n2bWVj2MA/E6Vw1pU6HqR9lBjjzmw25qBdAHKmMsqe8AQzuqVNf7KROhiSJ3b6rXahThYlOPdYvZUM5YB/OxBhbxw4IUFGtYAWBegUVAYyEemXxVaeYKjpvfRwYjg/N0bECRoATV5gQTB4gYaKOhTi0K+ZW1K70TmMCyXPyq/RkJWn39gdGiQ15MddtP/S5V+znfvZn7ZXPfFajrkFn1kIMlWsoU/aCZSTEnMPRvupXOLYjZsghDvQHdNt+4n2zDYd2qkrRv121FcrT+4neq7E5o4gL2NgDhfkCmB9L8ldWVsz3pJFfVrlS7kzOM+/GaIE2HMIJeXOVo8oK//QLpG/CdQDX9ZgUfzRqoI5D/z2bosUIBUtcADT5ctWQnjERTh+jLUSpH0HC1UqKk6MM2VOeOZ/6rgSHpW2rl/dtY6Vkb73+nr326pv27Vdfsy1J32APzZcraULQYL0B8dLCfBSjPC4vcZgzuvS6bWxVbXtnzyr1I+W9Q2077LXDnkUs9PLyOYcSJfJkClWvIb5chwCCMw9xnB4dnyddW5tayTM4FeOxO/UuQRRI7EBJilyXdzR08qv+6u5IDQzsC6B+4iA+A56iw9bUFzXoqv/c8dx/Nx2ShzvS0qwkVB7sDQLQ0fCYQKFT+wECcmsrq77PyuLCopvuYU1Bo2YI6d/L0aCwsVXqvBRoQGyAhM6Sw3yxhsCum0Ucyo2npeNI3Vh1wEnkNbnDDjWwvbrtVMu+gU+5UvedDPcO6l6Wag76RpmmzrIql7ykkKwadrckJ/XxWmVbjW3bJeXXrr+nMEmNpFQN0trU6Vi4wNFhDNUPxSi2NpZte3sjmCyq0x/u16yru8MGxvokyWUUYMl2V5Zt8c5DOxR4X75ywXqH+62s8psXI+D0Izaealf+fQGKGmxd6WMf9r7RPjvqUP44skd5pCa8fFTWHPv2zus3bGVhx2oC2+6sRglDRcuwx4Wkwaqe7R8pPaia9C1Ajl6apdhMZDJMD5NVLLLSVRIotsVM3FLnmO6xqrAgKXB6Ysx6NZTm9Bf2zuhOMaRWR5SfsBeL6kHhMiRGakP9AoNiQhdrI3aOpE0KzZUOgYSYMmoQiaSudukusEMiVi4apgMeqnckNgAS6Y/0kH6Wp3NSPXuHKwHWllGF4ZT3tmK3ZQZ7LZXvtiOW1XcGHberbcRMeyT5YjUyMj5uQ5MTlpPU2K531Cd1ubGmupiZUV5Yjai2cNRpa8urijowP9omV4jyZ+XqjpgnbcItZ9TeBQlqlmpTLP7pkuSsOGFMMPylxQW1xR2Vk/yj41ba2LSL/bkPG2qDAi7WJrD/UAjHI/L+BDNWQM0+Hmzcs5LM6YO+rkH+vM8eKg3eRxWGvDJh6D1YbeukvxMQN2FExUpLGImbI0ogoszJC3wijCpg7NjOixSEp0AMtaqRyNrDefv2P3nVXvvHv2m3vnndVu4v2vICzIqjDVUGHASg5gcDJq2kYU0jbE7QKvSkbXygX9WnkZmy56KDyrJW77BS5cg2Kwe2sqM+sqY+VqqLAbHaVcKW8vkkwKb1thL+eX5KzfKjrmb50TPULME9Rmc+/BBER3hKosBanT9Xo4VrA5qnSX6alR39Rj/J3/F9tHrxd3ruDEINkDCiidP29pZLIAy1Hj54ZDdv3rTZ2Vl77bXX7P79+z4zvyKAm59fcNUJw3nMomi0AD1Sg3PfZthhD++gO6Sj09hYYk7cDMkA/S71gE89f9lG+npV4fKvxhNVNkg3DHWxdsDOGBtfLF7CEBCmoUzKcaLRwvKyzUpK+Ke/8Zs2txIsCKhIOgGOfJOegsCQMwrpQEqsvKjbEia2y+qsbDGLOR0lqRSoN4iRZAFrSaXqcBtbJbvzYM6uSbrm4ANaK8vEL0yNuwqHSVT65SOVXzh9JQx9XRprStiUCZN4/UMa2mN62ZnySVtWyzJygBzAlRYOg4ARsmyeCVZWM/ZLimUScnxszPdRcSsc7zQ9NjUxblcuXxaQT7gFDVsP0KHc3E9h+yBeBceIhHJGEoWJs5KQMgKEkf6xChkc6pdfpV/fYeYIKDD5hZoA5uELcASsYcGQYENleahs+sHaSPN0eAE9+mLOouxQ+rEz55izLnVwNuQKuyA6JHi+IeoLC5J4H0d75BMHkGGCiMDxja9/3d6/dUednj9Ghu2WyaVsbGrY84HKhIk/yp/2RD8grZzitL62rBFVTXnKWf/gaDOtjPB2JI2zV0ld+QuqFh95KC3UG2Gw4VSWRUMapYRJXL1n1KA/Fl5hBbUr4GStQVp+iH9Qox3UXszDIE1T1iAE+mryR11QFm5FoyujIW+fXI+pWU60ZyR/jQroe+Q1jsyi5O99PV7lXGW4sGS3r9+w+QcLtiumxkiY8vU2oP4QrGfafV4GlyvkfRKerTBmHs3a8OCw9fcVrcJ2EdVdpRsGjrASdOVqUrqapHMxAsVN/WLBA4NW+LPXrt/4aDrz7zSYR8CILhAFeBJDfE7BJl3y2SnwPXbKN65JPGveNV2g+JxrDOex8FTKbp6m5yy7x7qEhrIgKfON179tt2/dtvfefddu3rhhb731tsD8lt2+fds3DGJ5Ptt6AlLYXS8sCNDFrZm1V/PxMB0olAyPR78BT1QYfpXDVI4tWEkL+joAvrPzyD79whUb7S9KilCa9Y4hHf4JE8DxWX86DKAgQKQRExFMjhWCs5Ke7s0u2Ne+9ZY9mFvxYXgc1kby/Cs8Vov2SaJktR+diokdmh2WGZhTdjCZl8YCQ00o3WbpvK6SsKnK1c2SPZxbtNfeumFrWzsaTSjnQlEk86H+AR9OwnC2NrdtaX7JpRs+ZEWlcqY8hwUnNFP2Qj/Q6KS/f9DBTiVmHAKNFAlTxP4YG3r2pgGkAfOi0j0oyXRaEurlCxftyqVLfj86iHmZQF7vrly+ZJcuXLA+gf5Qf78v3AGofQsFylRtKQ79kTABO/TKlCVtFDB0sBHYolaifNhOgDqgTgBG7gFzBw6AVh3V92JXGeI4ZKILwAa4lX4HcI0eeNahd34ikr6Hy6A6OOkzgQjXAQbwVb3xGz9c3U5e9+zIWdrcstdff9220eMeqW2o7cHgcwVO+h92cGXFqTMaEVccJ/uXd7bUHg5se6dsNY2WBPvGhly7AiiEDkZBMC1vQ2JotGH2rkcnzx48TGx25/K+t7dPHCsu2jNpYKvcuuqyqrBRQ3YB+Ho/LIGFtuKmofLLNsPMCbB61/X0lAnl4XkMbddVJfJPOURSa3Rhyfu3nO83rzjJmzM+OW/vzW/il4wcKqWy3bv9vm2tlCR6S1hS3hgtDI2M2Lok7z2VBeanWxqhrWqU21PQqEl5vH3vgWMA1kwcsVfVCLpSCWonH/UqjTAhgNwrQQ4GSJ8alMBBGpTe2Wvv3vzeBvNWCo1TaQUBWgJLVgoUC/18Rwinvzmhk+fRv1fw8bfhvT9X5aMr4z1SGldske/fu2df+cpX7Pq16zaj4SoTlssCbYaj6ALxFx06WtedSyJCZ7goCZ3ThJDmOSQZYjIsgDe73zHExeyP1Yf6TpInq+uQQNIpVY1aPvs7vPzC876VbRedWw065oOOALhhu82EIM8BFHTBpIXGtKS03p9bsNnVTbt2+54AssvVBkFXGL6JRMMvqnP3YZnBMFRVwyIdDjPAXyFXkOTHXtIAOkBE41ReBCprG5LIZ5btm29ct4W1TTtShwlSqMJXC8YOt1hk46W0pJaqOsSm8sNEJGo7mBI6VXIB41PEahswNnS62ZzAQXlisRDSPNWqHDioowrISopz6wMBIdv2Dkgy7+/t9T1iMK1k+9R+McOJsVE/6QhJD0sdFoEAzExUsWiIe5hjQ3FQL+jHaV0wUJqsS2WKD8CnjFnhmc1JakW61zvA1YEcgNFvGJDg1hknIxsA+kiSWruAEIddOaamTA4CVHQH+Q5/utc/B+ZYR1wDQwldm7qGIphDACGqBdQUzEMA7ouSGvcqDa9PvA2PDVihn31a2EaAydJgJ057Qv+NShJzPPZ0x5plbWPH/tlXvmG37j+wRxJUmMBG38vJ+MzDVMpBD7+7G7amcDBHolcbBgipe68vqk5pRvWGWS2S+YHSA3MD7Ad7JUQokaxW5cALB3LK0q8wGvUdhRFHAZQN15j3QNyr/BRHFJiYcOWoQW+zTYYVCeZC3Mq036dUZtur67a5pH64r7AUIcU/ODLsea7U9vw5KhQYRkNtoVOM/e7Dh4Rmg4MDPgLl9CzWdzAKw4QW8MY+XRXt5YNKCnv2XgkYbsrI35H99gPzQEormTwm7j1DJ6RHSfVH0p3kNUig8T5JYTKR63lh8NI5okvk6NgYljErPzc7Zzffu2GvvvqqAyJ+kCr1oRpPkLTpTHRg7n0/ZdoErU1+aGhuV6tGzaESy+LibuakzusdXx3HwRjwF5BjPcBoABtcVA8MXbFVTSvKz3zqeRtCB4v+FTMufU/6Q6dW5wXoJIkx/I1ubW3VFubn3ca8roTdkcS8tLpt+8oj0mJYvYZTur0cYGicbZizIZaWq4HSmaL5Icv1DwVw7NtCx2QYzj4h6CM5zOHeo3n7zTffE9PYUgdVmOg1vP5UNqRS9ZjLS7rv7lE8R75KUs3bMJ0LE5ieBOVJIKc/QFW1JADftZykaFrulqT9WtVXQnnHi+lmIQ+La9Q3NDzPuDUOk5pI72k6r/LrS7oFBtxTNzAV8kf62Y8cJkyefCOsOvuKV8N+OSoTH9IrKgcWXdG3Av6U+8TUlNtow4wCkAUwhyGDnpQxQ3xyyOKeI4BDz8gbFjIeoNJDyMTh1HzsBFBRMH7brC9dYSjebpvtwIFNfihvvVR+xTD0222nNcJYW1r1kaaPkkY12kmpDLJZ3xqB9kBfIa1YRKGuYoXoxvq61eps8xt21NwqV21NUilH7bGoBlXj4uKKra6seZ8h1SwUIk1YJnV3aaShdHEASw0pHGlczzmZys99lRTfUNlwCDb5yQsE82KOlA7zTvQVz5vqjXqFqeJC+0XYaJZSs3ycKC6uegaQ05+9btW3/KByGIu+D15CP6Uu8O8TrWqba0srtja/ZgecAKTv2TrB1WYSGkqS3BW774ZIHe+ondSUB45pZKuMvr6Crp2u2gHMlVjVk8KV4AKww4ggP59WbaV/oE9gH0aCh0cHs9ffvfXRwfwLgLk+p3woouPOcg65n+j0n/sl+rPC8P8CecGBd/zQc2/UgK48q6r0gN94dB/eYCEKnkkQ/Kop68GJAwyiuoVQdKN/PAthcE06l7R4rkJWBK724NvaXs02tzZcffL2W+/Yw/uPHBh9JSINgIwxmSEAQvoB5PgOCYgmgRR0YqVw4PnziS5dmSlnwynu8wJM0sBkKjuxsW8KYQFsDI9JY7pLVSVJfTiftU8/d8VVFH7cmBoUUgoB0TBpUEgaDDthLqQL8zx09uy37CsTNcS+fvOuqw1IbwBxdRTlB0mInfDYn6NDV5YuD0qKZYEIwOTDfM/QoS++wC6e/T42N1kRuGbrq6u2tLJkm6Vdu3n/oVVUlkyQM4rwfafFPNLtam4ATLZLec87mFcEDGrFDqYSWeVUvjCaZid1UFKZwhDZ4qA7mxN46h6LCfmjKnzY7lf2KBFw64Zv2fed9MdJUey4ee4rFVV2OCyJfDSjNMBEMYNkR8IdlR2WN+iKOWQAcnNQkQO0yoLvFZOFXRG7bXJsXHUS6t2ZbZckbfJD2artpCk+pb1GngAihUWLEYRqZCE/uipLKoMoZTavcrQF7nlKXSA0OKjBIBSe7woooHEPIjbhCuoI9LOMmiSlazSwvIgOeEfMuNP6B/utLMl3ZHTUrXgAfICTslLxuwCys1Uy38q3ghVGWZLtgV25eNEyel/IdFlWfpHGNzZ3bEOMmWX5rLwdGh5U+tgnqOEM0xmOyok+67t1Ko1HqNUk4bLv/J7KKqPRIMvgdeuqsgO1+1qtYmwSRr/D9BJmHfbyafZFykVh4SgHv6fMKBu146hmAUiRzLEaYa9y+kooYyi0FypEn3i9IHTUNMJ4dHfOGlWl+1D+lWrCZN0CKscdzH5VD2pNdtA4sF368ZFGHBp69A3k1QY6/PQpVkEjDKFmoS6pt5Bqksn+QBLQxGDYTA3bdOHM7PVrZ4M5aXt6Ij5dHICb9+eR+0u6xDdn/T5Fek6Wjn80nYOx34V8+FMy7w1XlUMF4Ycrv5tOL/16YoXSdDG85vdQCCeE6RI/Fa6GRofA3I89vt9849v27de+ZQvYYKtTs0cJEjEncSNsAti+Qkx/ADcdPKg+zMGGlPuEoRw6R9KBPnYfUBIQ3bx10x49fCRuzzM2slIaSA+gqUbalQ4LXzrVMAoCvxdZOUlF0xjIj0oUq4mwmpDVdWElIYs+6Jh+GgtSp8Jw/a3umXVfE+iCSQBThyrH8UlpgwkB1gAKaoqsW18EsGOzL/R/PlTWb4AWneni0oLNzD2ymdlHtiCQQEJnWIy5pBeEOxgEoKXy0neoU9Avsxc5UgjLu5UYO5SndE/QH1PAbu2hnLJlAUwBqxWO5WKXRjYU4+Ql30dFZYsFQBd5EBh3SPqCORBnupOFOkEC8+E5UpB+R3VC1GvDHMkjp9uzSRbfMWJi4gpGG8wIAVE5OIauoY1RCxpd1Q/swZ17frQeIMOcRfiArof/AMLkH6mNva7/6Vtv2z/8zW/ZjEZgdbUd9rZmkpdJNCQ0nH8k8gthyAEeqJRuv3vDNiQ5AjrEEtszUiijS2XfJT7X2XfIjwAx39tjY5OjoUyVD+YeABifSFT5kMoAcAEASYI3NjnMJWHg1GmX6m9UzHi0ULAXpi/Y5YlpG+kfUrvrtYmJKRsfH/c2EkAVphNGuggpfnqT0hiOllM61Vfk03rEeME6mBSmfZjFshvjXr3ic0gwc9Qu3LM8nrxKAnJp20dVKlPfhhfAll9GUvS1OJ9AuhmNkUd+h3wG52n1/qByoO70m7IbHR+zggQatH3yoO9Ttq8RCqqhy9NT3h5QL6rDW/qww/Z3apahfait+splql7ODRXkvDiaGESQKmTvc4yeUCViAIHA6MLCOURd/7YgL/QWis+44oL5oT86fubP/V0CpFtcfPfYFcBQyVLpLClHsph58NDef++WHarhdGc6rdDT7ZOBAxrmD/ZL6igWm5vuhJ380OdiJ45KBJCgY8DpARyAxIeJoSZ9xRuuogZ7/+5dn5yicbs+TUBDYuiwqAjS6oDdArrPfPolu3xpuhme3iO6qMExoZYSaKeQqORYUYipI5Nranmum8VSIiXww/pgcyucZUhDJl1I5uwXoe6m9sdiiX3XH7MHTJeGiCHt7AGekfTQXH7eBHQms5xZODDiTyCp9DNa8bJ1OEEqDJ2JPxgW99hTY+Xgy9gF4HXML9MdNjY9Zvn+HhuZGrZUThJ2XmDUrY6mNGCKByixh3aP0sjp7zDWC+pwP/UTP26//6d+yn72R79oLwIsfQM2PT7pG4UhgTpTdKchsjopaSXtXOnI1A+/0X2zcIbl70inqL/o/D7JK6LcXMUmor0xIUp+6JmBSYcNqdzGORL1LgdYMEdRFWC8evu2/Z2v/ob9ra981f6eAP3uxrZVDlULSPFN8nATRNzAAHWGPveb/+TX7cG1m9YlSRYwJB+UNeCAqof8+Hf6A0z8Xn4GBgfUTsJiKVRXbLe7sbnp6hFiJHziwhEOecQx0qvXmDxUGWo0l8bKCrv1+p4N5At+Yj6WQ729RRcsXO2oeInHJWL1LQQXb/8qo/A+AC4URpeIFCaGvW3lbbbI1ShVowPi9j15lA1AG4Tke+ajuJIv6jK2z9AW1e519XYu/4A7Zcoz8vZY+crRR7GWYaK1XWXEfjeT0+MqL/mXUAUwMzmKKTKHkuSECWwIV9cIoz3FSwXC6J7+rHzCrMJiJ0Zrqj/VFewfBscQjDkh+gxpcbWq+6UMTqctSWfBPADP88fULD/yxcd15h8X0cXPIjo/RKaSBe36Ut3zPvqByG7y9zGptuO3XKNLhs891wgsJAkJC24Oh+c4sRvXrvkGRBy7VtDwZ1DDxgGBeK8qD3M3FswwmYZ0O6zhJItfhgf6fMIQEM4hYQo89dobIZyXvSaQIpm4Iw2MWFjpSeMqFnpDemgUNO49DnjetYFcxl58btqeF5BjXs3+4+yRjBkTKglkMibPMPlSiGofOOVR5cD2rUgzSHhh8cyR3b770BZXNtwvDRy1FJ0fQGekgQqnV3nJqKHm85wyxFaugDfSLPlhBCIJRQ2eDhMYAhKL0qArI5HNUtlNHg+VPsJH0qdOaXA4Oh7PCIO2v13etpHxYctJavzClz5vz3/qql1SfjH3u3R5WuDT5xt3YRfOEBndIlu3sljph175rP1zX/yiXRgetgFJ+BfGxmxEYIVulcMg3DwQG3OAGymVdDY7jEtjXl5qZyp7pKKyGDnb+qLi4uT/DbUBNPMdnWkxnwAo6DjxjxiJBMWRcnTIPrUPJkCHx0b0QZDwYKTekZklEx0KsBd2du1Xf+M37P7auu9WyenxOwLTq5OTlk9l/v/M/emzZVl22IetN8/zPOWcWVlTdxV6BhpoAgRIihGkIiiFQvI3f7H/GodC4XDIkiWblEwGKZsAKAIgpm6iu9FzdXWNWTnPb57n+T3/fmvfk/kquxIsAKbs83Lnuffcc/bZe+0177XXBibcS5vO0gFfgFth5tQaB8D4F3/xg2ih8WMTaMHgwxHAFa+EsSGJvt/nndSVLmTMTpCbXO3pg6dppbX3gLdo6n3A1A2dE7dos0zVeYAt3qPraYc6FhZXYtlNRdBOB00DYL28z3kG1zrkoiffd7ALHHpzUk8GtuqydjVeuuLmK1q4HSoBwAiMT6bnzjwN4FourIIBHu5ucS+aOPdq7ZnAbHBwKPYNZ6V/wl2cVzA7cVvho2cP8VQYCi/prKL/tLzpj795vzCuioxc2hEfbJecW8F8CMymHz2Jw20sSaoRz72/vq0x11MszC9Ei7TE9SMtIKxI8d7U0rknKkJMpYCTlEABH1Jo8yJeo3vFRVP68lW6DOEEcC91s/z/DTP/VKvOHBXSej6LxJUWrhaUH/Lws4y4DJD3VqVi5tXzZ4+z15OhU/ezBnHdgXbW/uaNG7E8O5emvBEPLmefmhiL8TEYBky8D82jD028lyLDGIbZTIwOxbmJkbg4NRH9EIj5TEz0ZNiazN16JHRjv5XGmpxqJb7XvOCZHQ5m2RDH0YmEb4f4x/u74vLUKO8eTqRuAkFkqo1opJlRr16XS9E6RCSZRh76F8AT65bpiJgioH7GD7A21rf1TfMcWr6+bOOzDetzIwx95Gq87rGoP7/adk7NtTXdLq7K49mKEfKOirmnNsp7t9HepmHmR/QGerUh3FsIzDkFmanaXeby7miPja3NOHdxKi5fu4Sm057CQ7j19gE/hJmpdNW2MrSRdnUjbNT03rj2Srx95XpAnbE6Px9bpgLelcGcRjuaon7N3MCC50oWQtvH5wRNGXhdKE6wLS0vx4MHD3IfUJmHLjfTCZjgTEal8JMghZVP+rjjJwycdJUxDTC+hpcNj46kxZTaHb8lM2fsZCp7hyfx8dPp+BGa+d4BtQoXmFYPsPjyK69EP32XadvIAl/xOZuaZxmNzPzWux/Gz7/zvViang1MDyyZiczlLl67iYIpjw+o13UFMikVCxWVTEm7tRNLc0sZjdWB5nkBuPc50a2FB66mW5D3yqQVcDI0Q25n5xYz0VZTi9kWEYwKF4SrGu+hbaPP6L5cO8r0AsLCMXfPzCZ+z+gU7lGDF9/sO1SQe+HuMQ4NrrwFJ+tV4BAI0oLzLWrlff2DjCfjzrg4Wd1u3htoIAVWwqbwDY/q/OyQh1CSofPPMdcC13JRC6/u9uyz6VIBpxPe/OdOXLNPnsYqSlBLQwsWrGHK9Adhd/nC+TiYXY7eUxQ4hLzRa7mgi9KI9rUFPh4z5kcA6JAiI1dI6Eq1OdKOk6Qm9VIRM52BaYz56clHH/7/hJl/6l1/5ZGTDBwits8ppwR2qaJWj1BM4JdByF5nnwS4DFnNtma6nyl5fAYzz8+U9Efnu54PbD0jVwjG7a124jEEfe/mJ9GLJjg+NJB+sctoiS4wGRp0l/qeTALUBaOQqRiLPQghDPW5cpPPMu3urtwpX+IoW4VxL8/oc3ZyzcUDZpRzj0QZlHtH6n8eGeqLSxfGQfbGGOptj4mBnuhFSotwulc09TNOGUI1ljzTo4pVNR7uQQ+faQ72Uf90asyYxJubu3HHBTo8Yhhdbo+FJt6E8HCH8X6FU+27qxVddKPfPU1VmLDaZ0YA8Nn6zxKPv4mYCimXrLsi1YRb+j8zkoQ2e0/GCXOfCG1fbIfuE7c060OQZJ2GJzI4MsCjUwjPSTKGTR+vTNNoHyc0p8bHoxkrZ8UUuIvL0chNJkKS6W7DhISRO/nfe/QwnszNlm3JuF75LK1HH+4CDPHmzZtx8/adWN5cS5/sKYTaAzxs57RpA3hExqFQE01zYk385C+jjehSeycW3AhWGuOvNVCEJdopfZIBH/LMfQTO7/7lD+KhETz8DjDSwviHX//VeA3NvA2BzithqMUCEhzF7cFFGKdjZ8zzO3/+vXj08e1MtXrC71PXr0Rbjzu+m++9NQ5pW8bhAy8FkLsAbW65Rd0ufd6NNRisayF6Brpj4vx49PX2Zlhntok+HcGw1BSdi1CbX1hZi7nF1Uxq5iIewztVLJz4FJw7MDG1auHg/I+RWcZZawmtrCwH2JoRRF3QQzd0oHZuV8SXHdqzxTMtaOYAPN95yri58bg8QNdRH/SlJi2ue1aD1VdtFJCUnpYhfa3wMnkAL7DkDb6Na0VDdg2BfmoXOL3AGrnN5x1feZC4ouUqvJ7efRxtdcV9pIXWBnMewEoZ3j2M8/WtMdDchl4BnEGRVizz1rbiErW+EuJqX3TNwWugeVdxS762Q3gJ+1bj8Vtaxa0nH70kmsUR+o90+J6Xlc84uEz3hFlh6FVTAZjASwAqmZPZUkBgbxKgLhzQTZGTXt6fj5WzRw7gC0WGZknCo14u8nz5Xmf9mIbOsHMB83ol7t25lRMYk5hP1y6ej8vnJ2MK030AZFej6EXjM255EA19ZLA/l4FPoIlNcs/UKOZqVxfXZfpohiCsM/6MYgm/wqxu4J2mR+jp1v+s6+MgAeGuL2o/Y+MjMTo6CCPtQPswT4hL0ttygrOxBXPS0uTEaJnYcrIkkZe/nDih7SK2E306NjL+Wt8mf2oGmqRqTb29nbQBYdTt5KmTqC4HL8mNTKjlRJn+5q52TG+YA/o08KJIlCCfloSTrGWXHtqGxiyjdbVqB8j4+itX4rWr54APwgmYVLsDORb6F3f3TJS1GYvAxL7JuAzb3ON6Ir2RJWp9jNcR8EksYMx0uzU3tcTU5FQyIJfJmzJU36SmvAs5lpdX4u7d2/HJrY/jzv27uSejO/TfvHkr7ty6jfb9NFflncAUTSi2v7UbAx3dKWj16XZ2tedWekNYVpOj44l79XAF+wqwE4fEU+HuoeBx0tIl/27dpzuGm4riQrtSgaDdO/uH8QsEyw0Ey5FaHCb5ERpzR2dvXL90LToQCnVYZLVqn51lUgpzha/Eb12NmOwu/hEWk6MT3Ate0xcAkDA6BH654pSxkPmsrW0AI60ohA94o9vqtBHBj/DQkSsGeZ/czz+VJQWKaZIPobsNmPYu+OO8Tu4qTz254QXacmNTUVq4PfvqXIjZMJeX17P9uRE0wsh9Y8WzFHBcT5qGiR3oj+d9Ot/kCTLg/E24a1FRdPWcHpd1AOL6jhPTx/u0jT5zvzA6S/OcgEmN7QE0lSbHS+VHa+kIhl750G2LxXqqk14xx09rrrGjJfqxvGXQuqqkKXHRbKY7KBFD8I9Bo6yw6LRAQO8MxcwMiwBFCyaFFoLUCVpdVu6VqjIns8/t9rItCH2jvRjXU8rLjv+IzPxvcNSAfvb49EA8Pz+7riZUu14dfq/OL5YXr39mvckcBGLxJ7pBgivRhvr6Y3JiMmfkncypJspEQif7NPmT+UHcTnw6YVaYmvsv9iSTGxoazkUDxmobq2tOEzU+35PCiiJr9OxuLkYk3L/3IJNLGT7nAgJXzTX4bk1atKD0/6KRqJUYvmR70jfIITP0SIStcQGv2e5c/sx9LpBRKzL/Q4uaBb+1IxxaGlsyBMuVbLptBoaGsDp6QET6DJGoBau5604wEuNs/11ybTRN+qP5XReJ7hM3dHZV5PDIUN4jvCUgzzILtU2Zjtry0yfT8fDhdCwurmH6o9HvuNs79yPnNE8tPAbxufoyorezG4vpfPT39kff0GCMn5+Koanx6Bjojebu9thVmwccC2iEdx7cz4093NbN1XUyMiHlZFy6Feij5/Gh0fjS62/G5clzcXF0Mt5+4wspMNyMWuFov8UDmVyFQxWcCz7BXKlbF42LbUxDIIOxwUnMEOrmzn7cvHNf/cGnkqnYmEOYlBs2Z+x5MpyilVusw7Pvck4HIMTe6lZMP3ycuJsMOHHqKLY219ONYtiujF9mJsxdYFVFNpWIHpi5OIXglWG56bO0kO+E+aRWyiGuW7+hhVsIvH36pEAw/atMyfFW+Klc5f3UmyGQvNMggnv37iZcBIKKh9ZK4qzvqWAHLMWDYk3mpWxLsZYBTwqU8owWQi7is99aHTxgVE+po4yLxc/FmuF5/ivjJM4BT97vHIfXbGc1hi8e2cYsMHPgMIiC5spP52xcAOcaom0auIvgqt87ihb1QgVTOLmLcNp1c3bG3vYxyEI0/fvQjnQjj5AupE+T0SWYUtAY+qjQzCufeRRK/9/gKIhdkPvFw+tnmemLn89+f/H3qlT1fNZ3/vPfZ9Z1tlS/pz/ZM8jkQpjluQW0I7Q+mLiMXIblADioDrqlGmSJzJIMnlJ9dnAkGgfKFKmDA/1o8t3RhVTnZSCfCFiXERaav+mDVaiAWDLTd9/5BUh7kIy8wzzUukNk4BUjlwhBbge+apOl6q+fK5hU7fQsE+vMyU00cZ43CsRcGmqos09nEWSLMNTH8RjGaka+8ampcKOA7C9tNUZdpLZ/FVIKn0o7l1n4ufou0ehzddPmakOA6nc/uxei8Mrt8TZ3Y252Me5hxt68eTce3H8cS0trMHUXeBynRaEWpXajBt6JFri1up4hozOzsynsrl5/JQbHRspycOAkrFytWvKKd8QowvX8xESMcHbJv/MjMgGJ3cUpPVhcr165Gl954624gCA/d+4cGrOuKOANDNOVUuFPTbE4C+uMMILw3ZlJplP8sofJeJLZgJfTiysxv7JemDl1UAs8pj41U/f6NApJGFe4VRXfk4+Ap07GffyL92L+8XRq6LqK5mencwu3pYU5mJz7diowsWy0OvbcFUpLrkz2WZ+uBfujfzy1Uxm5TJPxqFib4w5m8byL0NQojRrRTaGLAcsMjTzxgLp9Jpk+2rMM0mft++LiYgoXGy9NZK4Y3ls0ZlooPPkk7laTtR5lzkBh74yh4YSN+X7XS+QCHIqtc6esDG2k+H6f972lDn3ejtVzmvec2jb9tz0V3eT9fK7OlsT7LIXBqlz19vdjhZU26/pZpR27+2jVPKoV0wU8e8DFJrTqvS2EHHjr3FQ6F2ix7xRmuh0rt6XBCXu2GfyRrg1JTmFBf152/G/CzAVWVXIEXzjO/i4QNVXUdKqBqAB+9lyVSvJW57PXn9WZ5+e/nb3ns6+V4rNGLxgqODY4HOfGJzLEqSKmamCrgX5x4H3ew3u8vzB4EKCrM8ZGhnMCdRim3tRYl2F/btWlCZbuDzQ25yudcKPpsbwEwS8uhTt1g/nRpqZPcQHKKQNuXgceeUYEvv9Tbau11SLiiEAijf2R4Q4NgpQ9nbm8XQ1uYXYOa2QXbcKJLBgr5nQ9zzmB2Kv/16iEzraoa0GAUFJz5P0SRbpVKCnAYNDJpHmfTM14ZHdJkrglYK9bdOPI7P3s4e/uN+pqzo2N7ViYX0Gje4SF8gmWykM0dbNPuju9ceuRzEML4XBnD+E7H2sLS7FCcVKqD+EnoQp/mfe1i5fjEpr2W9dfj8vjk9FwdBqD/QNpaci2jKLQNZMbQ3S0xcDAYLrL+s0dA3wUEvZNS8Mx1gdd4Vp1CHOPnBTmc64ApS3Cxb5ZXO5vcrAnCKxN+nl0IhOh7/7nmPK8i5PE36TUUuWzd+X7QA4vmy/kx3/x/ThCQLp5tu9aX1uNLeC9jiWS/mbsfLNden/l1hB4BS+KcKiEcmq5FD+X+yq8rk+fuWsBdoC12rlMycl73SguoNM37tJ4Q3J1oxX3ZWGOttkQVa2UxBEFFfXLp21L0qH3IyBkjLbHbnqkNs0501xQfD4XqWFdOaGr8DFc0UnwtHJ50D4I64oOcqUnv1e0nzDkkD4UmLYlFQTKs6MGd49n91ufz0C37eCIob6Omys4T2DaG8BgowENnVFs4/lhMKv5mN/Q1vehpTruOQLvFITi7/N2FLpVoRRnT3k287wz/ioLtDrv+6zjPwIzt1FV+Q8dzwnAczGhyjknOflcAbyYWOVc3X/2t/LK6lxK+c17ntf3HyoeDmOCjO+GD5k3YmpyPLXHnBhhIKk1zwLfQT0z3rX3W1+eniESn1KbUBsyyf7U5EScN6FTbzcIfATBuxMNDBCE0hz2WRGbLoT7Yf7guz+IlenFbBy0k5qBzNjFNbZnByIzlCkJwoc4RIxq0kzkT+Zdsyw0U2W2hkA5kTTuhgYImHYYaq7IA9GErX28+spVGH1/NKrNod028Jy79reZN6K7K68d07c1NJJlCGpbhsL7ZdhOfDrxNre0FE+mZ2HARgzAEJthvjAY26X5WMzIkr/G8bJ9ajD6y11l6NmNEB4+fBqPKOtr7tF5nKbur33912IUgWt63K7W9hjUDUZ7NtY3YwkhKHEcwkQUlhMjo/HKpStx9dyFmOTzJP0257qaUequ3KvJ7aDqe3WVoVu8dTJOrZ3Ajr7bZssBzFFmkQy3dlTj7RjIdIwWkjk4L+EKUl1bRk0c7B+mkHyK8DlgnL1uzhMNcMc966He/IOqn7+hHImzwMmJu7XFZYSXaWtttu/PO2J7fT1DaRUcfk/NjzEpdfGdPsswxRH767sSp1MjVwCqGWOtgGGF3o5Ty5Uhu7BIZlpwDaZF//SRjw6NJBPvQ1ERbmbxrGjLk4zfRGq6QozoEo61BheYgcMHOpi5JoP18FfYHMxNRqdfuyw+03Iwplw4mV5AN4/CTGauQLKt1burlNT8kONRGH2xlHSF1AFHFah0c2Zfy3O/fJTWKNhskzB0LwBx2b4Ky23weIG6N5V0KB0D9bowaT/jtbq2zdmgAOBWzLF8l0Whyi1Jn7ppdVNmQrXsN/cj5F92/H+BmduYMpgOdKXVOihV+TRQbLSDW+4rZ31r3ls+PysgETcwUD7Gf/ayOlO8/uy3LPzzfbXiPQJPKZ8/chSm6u3lO3d+quSd3HIMQnuPUQ4d7c3R149GZvA/iKcWnMDld6eIPPSBWZKtc933+rmsBBU9/K0MfjaNwXTvQxnoW2+8mTvct8E02ttKbm01VF0YauK2yWcW787Et//F/xqr9zGlFXzCgd+d0FLQKCgybwhaka4EZ8VFfHulQPOoNC8JKIUQiHfaDJNHKx6Aobun54Wp8fjWN78R169cjN4+d4ZvzEUQCTv+mVc7Jxi7EUJYEUcg4AHtnmEs/817H8S//Mk78b37D+L+6mqc0scTmN8mY/B0ZS32wO2GZuoCQSFbhgiCg3hlSOb/TmLkHWBGJi2SQFzUpFayw++6XyDxXCI+N7ucCblODoFsXVOcm7oUFy9epQ/dEBBEC2G5cW5rT0ccgks7Ml7qMXGVUTLDo4O569GA+57CVOB02RatDP3ULkTa3lxD+GChwNTB0Bx7iTgjgRxvikSWDJB2J1z5IO6I+2aklKHrslNTdcJRS0dh5dZ6T9Gap1eXuAbzQmO0zc1obI3AS+JU2OZKTupKPOAd1ZGWG9dzgZKhgUDGDTkysoV2Ca81tP463qMfHrYmATiEtcOJNfGraLDC/JDnvU8matpg1e7DU9oG/PTwOjlsTm8FqykUTDRm9Ijb96Gb01Y0Z37v7+vPbJYdCPqirQIPXn/kSlb6736jzVo/4I/sOvvH2Jh8ygnjA2Fnc1F87It0U1fXmArDob8xliemIQB3nYA04sz0EfsHjhXtgdnLT8RvNfWDGsN3zURaXQChkXacIpQOEbCWExSG+n0ExeZO7PM9XTW0zVWqVVG5yPY4r2DL6a/Kh3BKv7ZPNMDEAcTaKfQYHdyDAgf82tv5rdEJb/q/AdSPGqONenK7OfCmKIpaCNA/wtCFflTGGCEsGDfPDeD5y47/CJr5X+8QGT1E/l8qjP5nXv+MUgmNs99fdu3F69VveRah8sx1/kRytQy1DqnAiRaRQ3NNgZECJQm8kEj1ufpeHZJQdU0tmS/5XcY6Ojoab33xi6mNu4ze8Cz9lrm4iFuFQ64EBbufPHwSH7/3cZzqdztzqO1ryrvTulovXCbfafytPss0LWmvpmv2rdZnTUoZke3Q1aHF4LvPnx+Lb/zq2/Gtv/P1+OJbr1DTLviKKXu8x7NwZNpZ34QgaW9BK2+JIxDvxtPZeO/xdLz7eDb+7IMP4/t3b8cCROYCmKeLC7G6vZEM0+yAuQEuQkGfvTonTaCfEA/3OoGViMln+y3M9VG6OEkCPVKD4mfD6YxVvv/gQbz//vsZAZOrDBkvc8yYO8X0rG44PDM7D/NUSeBdEnQNxsVHn3miU8tUS7P+xBNg5zjv7e4898tSp/lIjEAQdpr+4ggV0IEy/h6ehbF1KVhlYFp5uu3UamUAi7tbcfPpw1jcXi8mOm1IpsY4O3aOe+XCsW4ufeqovtrOY7R8feL5DFq4/bGda6trWHstXCvWgdVYn8+q1dpO/c4p2Cm5mIw2KPTLzdJnfkhrQW038wPR//WNLd5TcEyYpoZvPdyt9m8xt4ohtvlOx5XfrdGxy3FOeEkLDnfBTXE0ffb8oiWR7xcGHO5zuo9AsY3++bQuNuszz8khTNsFd0fAQzj4bu/TneN4G4suA9+eX45FaGn5yUxsLSzHHkJ2Z30rdje3M3rJXO9Jd7zHd3zWYYtMabu4vJjwrgM/6UHsImjK+SjdLCoHndDrKDKxGy0dtTCX/qsUOCfiCzJ3lPCQoQMjRbn0njAQPwUasCgM/rOPvzEzd3BeLC87KgT3EDgeZ59JwqmVs/Xl7/47+53j7PcXr1Wfq3NVJGKPF98jgr94jf/ye/7GIDmrL9I5cXPb/OQ3PomblJknTzPKJX2UtXryeQ77XBG0x7O6OVKzA6kq14d+uonxiXjzjdcyLNBdbDTJWtE6DGHSLKQh/oPgmuLR3cexOr2cyFYd1u371Oi7egtTb4Mx596J1H8Cshxg9mny74PkSSoMy+5+0TpNtMRtIHx9rtJraHKl2nGMjnXH2zDzq5cnAvUljmBAbs58DIPSejo1Nwp/hwdqGxDP7gkmcl2sbu7HY4gkN1mmn0aQAB00LQUP2hSE5QITY4ZdiGTO8HbaaprazA1Dt3V7yOxb+d2dz83/YtSNJKO16aKlXCFHf5zw/ODDD2IBodGLeU9HYs1IHIhzZXktZqZnIXKz28lYn4+VMHRCrcIBLQPjrOfm5jIO2pWJ+tElbpOGuZzcpe4b22XzaLVIKkqhbn3W7eFYVDjkZKPhpboDZJaLtHEN4XD36eN4ND+DfeLYGkJZbLiqbTIsWljqL4Oc1y158A6Z7SmMYXVhESuypmCId+WOmgCjnQoon6s96/+2bSMzGZ4iXAuO647xfvHS9yeS1A6vKxSMVDFe39S2p2jKapOyPDdWcJWiroJnMIYh+bm4OkvbbEOeU4KX/kif/p7KFOcU2NyTfeE3/2yNqzs1nWV0J+Cck4n1WLkmwtvd2gr3JM0FTQpQ8B31CyWpIenphHYvTU/H8tPpWHsyF4fgZgPPNznGVN5AO8Q9e5wC1e+19589Kvi7JeMuVpvrCBpa1Ky1KPkTGTg2sYyXT/Zj17BPBNDFU6zHgD6p+xDFQZdiFWab9AhSGx+/toVgoa17WDhaAGrqdBxG3poW9MuOvxEzrxDqs8pnHdV1zxWS50Cfea4MeBnQ6prHi/dV3z3OXvM4+1t1nL3nxVL99mJRi+LJ1IrUptQ43DFkEYLJkCJ+X0ULfHD/Qdy+dStT16rVne1DVb/99brIWZX00eU7ypETQHAvFxBNjo+hIRvNYugfmquWl4NOfeKIk0wLTxfiO3/059m26kjiqB2atRmiiNapj7cdUzcXrLS3xilInWk2eaebHThTLiNva3djiTaEQIk1z9WeFM3eekxEicEVicdoqYcwoh2Y0y6M7RjN2zw1bqBh25oaW2izIYut0dPalT7th/cfQ2i70QJCulVWJxq5QqoDjd4NIFwZaz6bseHBEovPNRdbDfR25YbRMvC+nu7o7SoLscZGhiC606zDVXGuaNT94ez//SePYwNme8K7jiRExsuJVDcMFuYyVCffLKYEtqzz2ZBBLRsnax0Px95IFreY09fqcn6z3LkGQSvnIe9JK4c61R1lwkrbiok9x/OCR+arNzxRJmlaACfsHt67l64S5yc0/R1fXSpqyOKfAt922W4L6PT88DlxDDTS7TGNlumkpziha0FscKWlTFrhmb5Y7rfNqflyr+2q3G5udFLaas4ZZKFMk5dU+FysupLaQDeeuwXt6nLxLtpr7pj6xuaEq2mVFYbuuqXgqo6ER60T4rtad2UdaB2m4OB3YWjJBF95ufyWf4yrhebHsdYp/LrhpC7XLGSOFy0nrR9XMyOkm6mvEfzYQTDP3LkbK4/BxcWVqIP5NyIUctUFOJKWCWf/nC8xbNSxcTyEg8dzGvOshRcxdX4qfu03fjV6+3tiX9ePigaKitR9AGLMNuzHajOWC3WOoclchMaNbrEqoScjlwv7OWHjmNN33VdJ82jl9ld61fXSNzCcLfis42/EzP8mR8UoHVDPHgXZRdSizfjZ49nvYCpPPXv2s0pVn8Xjs347e8/nLYlQILbmm75oifrc5FScnzoXVy5dii9+4Qtx9dLl9Cuae9lkRNUKMp/3sA4JRhPdfOePHz2Ku3fuxB2KW8mZ60XGXvVbV0IfDKUDhqKmarRE+mD5TcKFTGkTMAOJb39wK+7dvp9ag0hY3lgO7ki4FQTVPQEiOFFKH9ScjMbI3Ws0PWGoErSJrYwLl6AzbI3vpt/M8DX6b5rahlPqgzE27kEkEPIJsNlcXokjtNbHs9Nx48m92GngOuamQkJmogCceTKdcdvu+tMNU+2gPtOj9oLYLqYaHx2NC1OT8crli3EJ4jg3PhoTo8M5GTsO4x7q741+mPhAX18MDPTF8NBgRt3oN7V/LoAxjE+txp7PAFc3zHCi0vPCElorhG7KAJm5zLmkbt1JM9mxMdGYzHR8eDQnUof7B6PNOPuNrZh9+hSNfDXT5sr4VmDGj7HKHOtkMzyXhbZUuObn1G7BAbVj3RIufkqGQHEi9NWLl6MbJtoFE2x2rIC9daZGyT3uTaov3XGU6fkyx7mUgmcuCNqAUS3NzefzMsiykrYu1zo4/+I7tUieKRFUUFmFtk/hJfNyMlCa8132MyNCkpkV/HOS0Dpk+EYYGV9unLzzeLbNuRu5mO+wvw/AdydJi3BCsFKV77Pt+f4sMHRhUl5T+s87vUt3XFacP9JXSuZoAV+T1oRXCjpdoe0Z9qtvXIauO0WvtjlqthdX48mtu7G1sISGTL28I12F1mvTFCS2gcP/tZCa9I1T/1mt/Pmncsig21UwjEobH0axoL3U5zyPC8QOGk9j9fQgVtHe90CQFmpoB9bdCFgVtuwP77LPwt3JTt25pgnOHYfQ4F2hXca/Cfo0FUJX7e2/fNiVz3k4YgWony4vPyrGWDG3fMLPNr5isDKy6p7ad4sdFJh84cTQUqpzDmv1TO2ovp8t1XX+5+xnkaYUNRpfnd8/dc6H0IgwIyHaY5CyBwAb9y2r2N9Dk9tcTzPbCVBXYbq3o48bv5uaD5WrxTioLsc3heXmxnrswNT3zIVNWVNrWZjP7admZ6ZzstI0p0amOCln9r8uNGUnG4+lTf7chcVZc33LMtcPf/YxjAltivcd1vNOOUp2wZZ65q/WLX5FU0VzcMTVeChQc96VMbMgy76mK1fUmM0/09qqmwYTEsbsxNbK9HLc+PHHcff9O7G/uZsx6bqCnJLZW16DiHbjwLpAxBb6srGKBkzfTXsLxKOV97WAmM3U1YfgGILZDHZ1xORgf1yeGour5ybi6uRYXJuciFfOT8brl87H6xfP5/eLY2NxGWE6PjCExo8FgcnZQx1NdFBmhHIW+yeHCCdh1pxL2SVQ827vrG+6DWm6I8wt3YZA6YQwujpgzvTb9LlPHz6MOSyIlYczsXzvaSzfnY6lm4/j4XufxOrsHATWGY1YL4uM48d37pWEYYAbWsz+pjqSTEu8AmcpMlHxbw+mpw/fDQzMJ1KH4Oml332UEaySdp5u1QICyI6XY20qg4Pj/dgG3+xbToTzI0OEMupYSxdH4NNmLCJsxC2eyrhsV3O6YU1LN9p2rhwVI/hLxiELqR18kJHqUzc98RE438BFcd3VvWAc/eA5kKYO6+GUcXT+wv64kzyXbCztcoei49hcX82JWNM86NLbpO1pNflO4OBfzg3wTt/bJJMShjaFs5saHxuyRz8PwS33PM0EV/RTVcYijHQlupLViJcjNzLn/bo8Ono60m0oDIzvFz+Fyxza+AGWVUMKMkrSCfVCR7Yr0xgDu9TMGcvMM6+gsAgn7y4NzM80vQgVn4KOmrs74pW3XovLr1wET+AFWA3ug+uivx5g13oEHop7PN8Dcx6FaZv+7sgbOXIhELAwj79zNCZD071oO12h6m+upJbJq+C97PhrMHOPAoRfLn/1ISCSeVtqn6tFExXiV5+Vsp75r9wL8MvEyPNz+t/yXN7t+cXikfXmZ5k3Z/89K+VaFr/Xzrwi2+CimQU0Nme12wG+7VmHkB8/fhqf3LoV77z/Qfz43ffi5oNHsQKi5KQo2oLPSjjUhoYFYwepNSFdTWio0dTERFy7djUuuffk2ES6D9xSS1+t73fhxdjICNrnQPr6cjm2nNSz+goah8vYHbiNZQWEvje0P6MtOOchgeWfn8U8v9MF/i85wNG+3BzCgoSA9sAENyyAsNtb00wUgdQINPX1Tdu+j97/KG5+eCve/fGH8Rd/9r3cnEDm3A5DvzTYG2+MDUV33VG0MjadMAhzbuREIYLKkhE1wMeskm49143gyrPfDY/s6sz8NRemYOoXLsT1K5fjlUsX49VXrsY1rKHxkWG0+Y4wj4dbv/mcmxKoMRpJoP9cn0eGckEEfnfrvow6oYu6IdwlRwIx4kEtXcYwgbCQAT159DDu3LgZJxCeSalMAdvEu0b8vbM91ne2496jx/H+x5/AZBW+ysOaq0B4AesK9yo8VAM1ra8bbWyur+ckqvHwJpQytbCMfaCjNQaAeweNbKeudtrfxudOCHhve1PkdICor9SvoiO9uFnJytJSzD+dTgvSyBcFsyOdy9QR/BklA75kCB79N2bZdmZb+UvLj2e0LqVJaaaESJZ4bl99ajy0lhj90JXmrkIb27vZ/3KcZiSUk9rSiW3R1ZMatgzTO2w3v6noiJNGb5R0EuUov/s4mj6M2i0FTeecichEYUq9n/nT4tJ9llEtNWHh3IVWiJqtWrmuEjeEfnz/QWwhrHk0cUAq8n5hZJ2+VwLxjxfki9KS4Jbsf/6Vw3stFfwy5wxjCRLGhVevxq/+1jfj7a++HaND/TE2jvVoFBxtGWwCT1GItHQagV83zL0XfGsS1oy/fO1ZjDtjpHBNqwU8SJcZ7TJfuy4z3/uyw/79RzkKkMpRAcFSLUZwYKvi94oR+j3ve8n5xfJZ1z3OXv+sOgSg5+re52cQH+3CFW5OuDnIlSko45x+MhdLS+uZWOg9CP/7P3snbt429/hG7IPg+u9M6antqZvGa/paV9fWYxlzeGF5OU16NRwn+Pq63XdyvGbqioSNvBcGMjiUfkuRUHxpoFIZMZCCmQM3iZXfdjYx3SGa9Lky6NC7aPkZh1drmjgMF/2HZ2DkYID1NjSg7dfr2+MOkMj82vmURJfcvkQgSGjHxw2xOLMSC48XcsHN8f529LUcxZfODcXr3Z3RacgYGqEbCBzoY9fEd0JHXzZMxSyMav6u2BweGEz3iYw/s/jxLhlstajF2GxN6G60WENEzSDZCCy0CDRVyy48xb2h2e/EnJnmdK8Yd++iG3OIGObpZsNmllzfXovp2acxPfcU7XEDht0Uk+fR/q9djpHzY9Hc0xZHLXWx0XgSfVenomN0ILaocxZt/N33P47HME9x1VLhk8W2S2y2pcIp4e6ch2M1PT0N813OiBbxqQfBNImAun7+fFyfmoyLCPAJYDMBYx8C7tdHRuPq+ATaa2FayT2zgMcwBpNpLczMImh3cnSN1vBQAGeBmdOwdDHZHuGqgiGt+V1BYwpghdqOrgnGwIlF0/oqgNaxaNZXsULB7S3wbHvb2HIXBLlYS1OHf/aTs6merc9IHfE4JyGBdypRNE74CC/vFUYZ606/fMbD9vjdyeiMEuJ6WhJ5vQZj/nTpZKZLYL1HvxxnSz5DPbopDUg42j+Ipdn5WF5YSDp0XkImnv3nHdZnOzznWPH57CEdZYoN+1h7/6cOvmr9nQDjE3Cxobs9Bi9Oxhtf/ZX41m99Nd5662pcvDiG1Q79xgFKz0m0MabNwLfr8DSmTltiDJu2nfaIG642dhzEe+GnQM1tDOmnkTidXV1JD38Vxy4U++nD270uZqjT17ImfvNzZU082+lngKp9rpDfQ0CeJQaP6vPZcvZ5y7NDaHs6c++LpTpe/Pype2q/+bl6l75U97LsAtHVGAcwb9zOym2pRtCazfshMqlpuwTcjSg6kJx+djWlzF8t0AgIfaOzM5juMPInM9Nx7+GDWATBTBMgYeaMuQwTQiqTYCJ02Sh4GmQ0b/bR4V60Ai8Mt3QVqM/4d4Cg+MKXvxDdgz06+vK9MrY8aoj62YdCQZMdbfa0iaKmCtEg4Hy66D9UweOp7VsPp73tvVhaWOU7mhtUdbi7n5O0ur72YIpGBGB0xjKWyub+TsmzLhOCqPVTNoP8IwP9MTzYHwMDpjQYiIH+/ujp7gmTcmX2RPogQst4qgVOFsMm0/SkHonebe9y31E0HZeSqwEW3yt9g5jVyHXv+Nl+yHScO2hqb0qXVuZzAWap6YjxnJ0XcRK0pYv39XZHe7+pE7rTfbW2vhEf3LgVP37nvdiC8cks9SvLdCqGk+4ePovXFZPizTlp7mIwx1p3W06oqglTr0Q8OT4e57DYusChr3zhzfjm22/lLvRvXb0Sr8DQZQJUWOg4h5T/wK85hMoiuLW1shrz03NxesBl8MYOt3Zh6QwPwHBOo8MJ5dGxaOsw5tvl4sVHzr+M3nCrwnSf7OzHzMwCAjdikHHp5H41QgWm4Xqra5sIwKV4NL3I541sikncxPWh/r7EywMEjExwHbx3cs+MkDm5aZOBjZPUjuNF+jvqoiKYejIpDuGmoHGiuLEdbKffjHaOjQipPap1wkfeiaLEfRluCEMtk7zCCI199wAGVh/L84txtAMjha7ctCPD/hg3z+lS8TtnXpTMUxj7Ft/gOBpl1NLRVrGaPKpxTaFNv/wtlQmu6Q7TIupsBb6Np7mEv9Gt8VZ2ov0EfKENEHtOvLa5dyiWl+G9q1x2NbeL6dqxVHP9Cu93XstU0N09fZk/qNk1G6enT77zR//ub5sC9/Mx8+o4yxw9V8Xr1W+2pLrmcfZcSU0P76mO5/eUz3+TcrYd1XssHk7wGJki40nfLAylS6bS0gqjbokOCL0bAjfR0hAa5XmYu8w+swpynwTu2GuiqZE6QeMkm5OLTtIZCbG9tZkhjUcQiHkp9JNnalSRVjMQRDWGdxZkNOl+p24MCH64syf2DKfStwjSu2FsD4x88tp58TERMlHdajiqPlVHMjX+3Ex5n+Fd36uPxXX6e4wgqAOxoGK1QB8/BTPVqorrBgaFEHGBzs7mThK23/e2dmP66dP0UzZ3tAInGN9BQ8wZDri7mcuY26jPeo0CaeL71PgYZuhQuIu/zNMJZNMYmGbV+Qfznug7dGl/5nYBNpkOQEYM8ZVJM1CU+hS6OxCLmrjme2pztNa4brffM1LFFX9twNYMikZXtHXRTrQc4ZBuhRx7YM5ZhqCG2c74NjPOTsAp4EzncOfeg/jeD38asysbUmwyQy0W31nhj5q5Z8P7hF1l0dkmiSrTDfAbT2TUx+b2JrimUGKMaeO5sbE4h6Y+0T8QU6MjMWJa5QaTxNJWxrfOMeGPyjM81BS/JzJZ8GT28UyuPcj0D4xXI1ZL70h/vtgFXl19ME4zXQJPhaaNsk1bWxuJj7bT/PnzMGvHvqvTRGnive4ymB+1Gpk0bVqFRzNpBZWNUGBk4IhZMHeop7W+RAJlhAv9P1Bh82knKoHNPu1zLK9gjUg/KkiOp3BTIOdELfivQFXYJQZLFwLR/0B07xVPjVoRproHtUL0dZ9gKWqtOonppLCM04VJKmM5kcj9LkLLxXziSwNClnYmc87XFH++0VH6+91IuspAWpXqsG36/JPq8jrtZdzr3ayUZxpd/LWL5fBkOVpRnPxdamrmv64j2gx+HbU0xCxgbAE/hZM4JT76WXdnG3xjeHQ0ehB8ToYenRy/lJk7np/7qJD2P3g8u49G6c5I5mkpPuR0teQZ2Vf7vWLYzxgtQCmz6VynqupaNj+/84yI4v21Z7n4DNhVW63PotQ/e67eIxFX3z1KdAmE2NyK1ISBtBq25S4+RpjAeGDYJvjvYZAH0XiG3UUGqWpKWu+zTRmrS9/SXKLO81NT6Up47dor8dvf+lb8J3//H8SXv/bV3AmmrbMNAmvOOGp9gmUgtQ5242h3N0YQFN96+0vxT37nt+Mf/s5vxrUr5yFGmDlMvoF2zj+ZgamW9J/2QBAVBvUcFs8Ovjo5dlLfHg+XmuJffX82/vtvP4l//t2n8dFTNSmYExhtbHVk/LgmIJ9BPidmVCzaO9A2QNQkDjjMwd5J3L75CA0YRENANMLU3U3JxP0ntNH9IQ2vc3LN3ZDcP1TBp0alhph+eZiL5r7x/MK5hMqVkLl0P6lNcXbBRGrsML6hoZKsrAVCNt9ICh6KDENmcIA1I5PaNPYYTfoAAmvsbkkt26RkWlVG9hyCf2YPNPmXK043d7dje28LIbGdbiG3KJuZmY8f/vinaKXzABDCZVBl1ACZrzUB6gGojPzxe87vUHIMuC/DC2mf7TfvvJExY8Njcen8RRh5a8yjYc8/ddeaLTRLNFOEtcGBPuu4agmJU1ojLqTS3+zGDB1dvQhW+ryvVuvUaJk3cPSOuE94aIUo4GR4wtw6Xd0onmohmILWlZHiLo1ObT1pijaDBqrUtffDQBEe+wgfccwO23Pdiro1uprbs26tTLut7zrxx/eJU0IG+LuozTmkJhUI4FfoutR3cHIQdTA4XYl5JZ8tNG4GyHBuiMIAgI/OCQiPQwQZ8M3VwfxEH005nGsKaKvC8kB81BfPu0xb7ERnfX1h5B66l8oY0c9sc6nL+ZhsSB5eeX5I27Y/XVriBHRhiooWFJQWxrcOOmhzzcYgSg6/FdxECUJINBycRC9GlBtu6Obbo9+ZLpp3gPGJK4Ylquh191AHeOXE8fO2/PLxN2LmFSO08F92MbvpNYGRv5cByIUlMHGZdoUsapXJiC3eK9LbSAe1Vvw96/G77/CU36viA8+PvFZrk+UsU6/OVakOP/uOagAtfs7ENiBERn44WSgB82fEh/nCjYboauvIHYU0gxyEnAiTeXOvdSoU/N6Fpud95jEfgOkPdPfGMJrpuQsX4vKr1zB/hzHB1Xz0Yxo+5g4uEB/M3Nn3qcGBOD84hLm4Hft7G3EJZu7Cm8znzHvMEOikmmYjvcs/+/6iULMkYQP73d3jePfjmfjzd+fi/fnO+OmDuvjd792O+Z3W2D2GIKmr3igINRKxlEPT2R3FzaWu5qIfT0Z8jFa/v3sSd27cj8XVtWjt66Rt+gep4xQtDW1R5b4F+LjNXhvWjblOeEFqb9BVwULgptlbxR1XGm85gCkInltqcY9CU0afu9Z00A5Yl5E0O9u7qZG78GmwpzNNS1f0KTB3j7GC+soS6SatLYRr/8BQ9HJuYyxlVLpucl5jbi5WF+djEc13ms+3Hz6MmcXldBsAkszvIgxk48W/yUXwURws3eF/mi7OiKeJW1zIiTreoybb09cbgzDjkYERBPS1eOP113Pj4mmY+hJtsL5Dc9LAqHZlSgjEEzirDCNTvNIGTfPevoHo7uhJX/HU+YkYGBnEfGd8OtCogbcLqgSjIFbQpIYMDli/FlZak03uan/AdeqnbmnNeaPsDw+DCskAcyIXQeOEvONmvekmlDnCSE1yJhxdqNY/MJh04CEM5BLiqGsaKtdZzgnRj3R5JKxQ8nRuYMJl/fyl9lxrU849wPQQO+UasCjbr9nWMtEsfA3pNObbvhtGqWvH3De2Jhm5uMS5MHB4EHXbvme8INstz6EFPJ+8Kdvv6NaKny0A1raqotNUNGs+8p+Lm+pQXBq726Kxrz0OW7kuswZ3D1ugCwSWC5O2ab9Wv+9UEKhMmQ6BEaKOptyUog3hoOVMCxg3fnjJUSj1b3HYTxtiqZhGXue7gFLaHakhyJz5rUSh1Aa5dn9VztZx9lpVzj5z9jh7f/Xb2c/Vs+UQ8s+P6p1n3yECgX9WUhvAcghMmXalNeZ9PGPf/OxvHn4vGv5JIq3xvm4E3N3VnZpZCwPt5F8ng6SrQZ+5DNylyHubRTPbx/x2VyLNSa0Dt5aT2PsHB1NL1ZenKWi0yNLsAozfRTT63ovJ6FHBoBQRlTE4BIn3d9GKNqOn9TCaD/l83BLTay3xz79zL350dycO622TCxWK5iIoDPdrbYdIh3ujHQSlpvwToe37nbv3YA4gIQRVwu9kv8CWsdc9ojspI1CwbsrO+DUNsQbzPHhREmmt/PJhS7xexkFGNDxgtkOsglrEzNF+ycFhjLw7AmmKG3UzBHPp6+17lmrXGPgOBK0TS+1dHTDGrkwpbKy6S8ANHV3bWM8Vkq74tI8yQ816i22vxtvfPCpYK5Sq38q1BFMN10wbsJv9EzcyfpwbbIcRThcQ8tbnilHHyx77nCkZtB6qdLJaIQqRDto+dm4iurAQ33j7C9E10B2TF6fi0rXLyey0OhI3abOwTjdMrZ1aPVpELntXi+Uq7RL3ZYrQrFqt1gD36oLQqsnl8b4bvEh3F2Oha8DIi8QvrxilIt44t1JYbwEA39Ta+/v7UEhQlpx9180BrEQD5z6cj6Fm2lraWGBWPvOP68LDmsQBFw8hRGR+NR6TfIYbdFv6zj2ZuiGVCgqaYIZRFQeb5FioNOYz9pM6FA4+7w2+MyFha3YAAP/0SURBVCOkXnrYp+qQO5SBdswAULpR6sCppr6u2G6rjwMZPdet/xjmjwhSBkRPXXO0o/goNG2LOyxZh3wmk20lHRalYQ8L62XH52bmpYN/9WHnPbw3YzQ5VwPx/HPe8uz6L/9eiseLRF1dL0f5XF2rzmfrefEo157/9uIdz677vIhJXZ96f+3ZsyU1GgbgLIP3GSW8v1UaukxcJpL+X+7LWF4luEggaKnjiEE80Lw3HA3E6kHrN5ObE0idvT25irNiOJpcTsA4ifjg9m00972MPXcStWpDddjODMdKSkA7QDN849pAfP0L50AiiBPtY/ukLd65vx1/+POZeP8JpnRDN9hhxjYQEkJtcMu4dqwSGHlnbwdaBxWLiRKFVUMp7hBkNjwjB9xerYkfMl8IjF3tw82pNa/tv8zOdlVjXLX37Hf7YfFeEdlbZCAyIRFcmPY7fwFcdA3AqVJ7M3LGiVmzXeozn306nRN8ClGz+MGVs19NjgXaqzHBlhY1Rhi8yaFcWarl4DyHxK9rxsm6jLqRkQkXG8RR9cN2igeeq9/KueCKeOJvLihxkVntlrwntWDO+vPHxsaSiD0U9PbT32Q2uQJzF6EvrqixU2c71lBzZ0vMry5GC+Nz8fplmHtv7MqkEXC+00lYmbNjkdZEDa7J4KmjlEI7KhZq6eJuaqqqplpMPKNbKn3LwttC37TSjMRwXIz/3sJCWkGAqg3rpeFSWoX2wXYsLy/Hhzc/jo/u3o7HWEDrWAgH3Idyz/2+R0H4nDptk4X/+CeTRUjQiOZGkJDvlYYtvVqEk20xEkq3hikIclFZtrv0Q/dIoZPCApOpc2/VZ7CNq9DYGeGXbagdzz8XGJTC/74fHFTwZVRYW1M0oQAdDaNYQEPSezMNkeQV+n0oN61YFe3gVradep0oVoOv5o0cJ4Wn79xc38j3fNbxuZm5R9UhB8VSu+g/GlJ+q5h4Fjr17LMFgJX7nzPvoqmXax7P6uWornmc/ezh17PPnH3Oo6qzuufFz76fD8++P7vmQV0ih0jhRCYtfHaPh2evG4blZxm0RKxWXJYggyTcJ2JItNZl+xyUZPowBCdo0p8oEopIMNRDtOxjiMIk+0OYzefHIWo0yCQ44OQCnlU0RpdTG4plpMDY+HhswkCf3ntQfN38S+JNBCgE65E+XI03NIAGmHln03ZM9DdEWx1adN0O2hGaQn1LPF5viH/9w6dxawGtwaX5MGEnuozjdiux5vamGD4/DMODKYI9tqPAvj6WFldyYm8VYkUPTEHkRHJTs5tfwHQ7u9M3ayTP0uJipqYtOUt2gZV+2IILHtXZI3GH3zSZXYC1ssx7Nk3ruh/mbZkcH829V83xol9ea0Y3RLoGeGZ1ZTlWl1Zyss2NBOyPey3u8by6bzJm2lWj3xx/GZZaHa1KonOiVrdAPYykCJZShLFtrUoF8+e/V0LpufBS6NtvLVW/29OKHjy85tyMhJzaM/erxVuvOKWvW9yUUak5uphp9PwE56Z448tfjNFz4+mqmF9YoK8oDigATtgyWMl/q7Z5ZJtq7RN5tKTT1wy+0KOEAzfDCE+L24J3ei0ZocDKtrbnM/bJ/Cx7vAeFOT8fc7MMOuvh5eLy3PxcvP/xR/HnP/h+/O6f/nH8Kecbjx7EhuNBH4+FaQ7Ep4+ETo2RM8QIOsbDCdEk5UK/0pqfhZMwy6XxtNsJcp+XoVeYlW/wO/f7vuyvuEYf7b+HMK4+5321Uo7SRsexuNO0fmXkCiXugWZOWsGtoe5oOz8Sx0NdUd/ZGvVY2lvIoV33jmTsFJZNHSWl9BEKkq5Nca24AMv+q+KBtOZ+AC87/lrM/OxxtmPpE6cjCQiZRq1kB/NaKUV6luuCwWdTK01gAOwXC9fLUc5n6yrXzv5efeaoPffpNpbis2c/v1g8RFQPQ4VkIE7guaLt2QpPCChTm4Ikmmery+5oXmLHDZfa3d5iHJG2aH0utqk0qKyf92btnJ1csa408VLDp07eod/STaLHx8ZzMGWiDqT5jz/55BaDK/PJSsJc5G+//XZ8/OFH8cn7H8ZRxrrr20VLrzGVZCZA3GgIlaxkRmjkcbxFm2jz8Qb3HIQbXRzXt8Xd5fr40589RFuH8YNUbtDrfpwKExdyNKNttHVBKKeYpBIJgykz0H2wsrSak7OtmMAD3Z1owyUszBA8tY3Nza2MgHEBjYz53v0H8dFHN+Leg3uZyEx4JUECKwlSN9Ly0nI8zPs+ygyJazByLYCFuYUcI2E1OjyQi5AuX7iQWShlB46B2rgMeGkBrRXB1Dc0kLvkd6O52l+AifRD9HB2EUqu1mS8iskPDBW8WgE1iyojO+yvMPSD48nZ9jrOCuaKoVdn3TMydcdEHNCFZciq8eZ5iI/8+Zt4WTFbCdg6vO4kmxt/O+ewt2/GwjUYKLAyb05Xa7z29hvxxq98IUYnx6OrryfWUSJmYeYtLW6B1xLNmPKuRzCboCGl7kxUCm3eO0iNvbGecQZGMnTfmwpKtr0BvDyNpVUEL/DJJuf/hZ2lGw34OKFoWggnkqUXGZtapn/yB1d8Tg2PxPXzl1BUJqIHnNBKucXYf/uH348fvfdu7OjmaKzYkrWfKYwH4EkY0ZUcuzoUEJqb7/J6TmImrZ2m79y9SsURla90GSXtJqulumIpaKk4Nn4G8klrMnHhrtBMi4X7sxlnjspN49h7r/flGGaPaZS4AoOuQ/FpHBuMussjcTg1EDvn+mO6rzFmO+pipa0h9ptpI30+gBnunhymJaw7UNds7gdA23yXQSPm5H/Z8Tdi5hXSPXelWOgUxQnPwqD4LhDOFBmJfSwbJlsgGD6LZO6EUhU1q6q4WXP1jny4Vsp3ET+HJQmsvOD5YRuro7S3Bmw+ny3V4SCXg+sC0CbCAM07bUjhwRHm4OEumvE2hOTCDwB8AOLu7cQWxLWxthJrywsxN/MkZp4+ymgIGarv0IRz0G1mbt8FjHQLZP5mfjMnNPSClAYBYB6ugNuCWI2ogY6jraU9pp8sxP270wgBGBXXcvD4b+LiVLz51hsx+/BhvPf9H8Ty05mop85cUANMaEE0Ysq1qC837fAMpl9DqzmKYp+re0dUcuyvTpA5EXYSHz/di19M0yYQvBlh0tLShVbuzkZt6eYxIfRhI/B0sspGcM1FLKvzK9TYlObjqxcvRHdHCwQHc29xV3pTzZ5mPgv92c4htHX2xNrOftx/9DgeP32C1r2MQITJKEBB3DW0cBM33b//MDYRVG0mv+oxR8tg9Hb3wkBao6OtM4Z7+yg90cF7zA1/6sIo+LSRDvZre20PYm2KAwTQMcBr6eKZiYnopp5G+lTvxCiMzNV3zcCm4VQXGBVgwrvrk9aUS6kVSMLeMEstnApnG0SW2ng6XuKGOqkGtUnB6r1PfIapGCFijh2FlGMvflRmfw4p5+pzhaPJrKirAw2urw8LpzFifX0lZudnYm5JV8VmbIGb67roeOsh9LUNnszOrJrsMo62jmN/dSe2Eba7CxTGaYeyPbeU6WC3ubY4vQAeb6cPWz94ESqSFT3ZO4mFJQSIbYVeGwy1A6doBuUktzbUBbIJzrsiWcXk2MgUxqHOiVvgMdzTHa+MT8aXpi7GNy9fj9+8/mZ85dLleP38OfC7MdZMBZw0zPugO1eDmuKiKoln/CzG+eGY99c3dPD2Vr75jBAqFoFn/fjCC6ROBcN5nAy/ZTy8X1z0cGetesaq0TH1Or8mn5Bek8fJ/L1a/q9+T0VUogXO+RlcyfGlPu0crdmgX8ftCLrB7qi/NBzbX78QW1+5FDf7G+OTrrqYpS07LdRn9Bg8QSFYZwh0Txf4hlUOHuiyST6B8N/DMn/ZUTDmcx4VYlWfBWj+L5LyvWKWn1USIWtSrLo3H/6Mw9+zeC/ArBj3s+uUv/JIzv7y42w9Z0u2tXZWA1dT06zU56f/2/AuZ/NzF22+K7AkfhfAmEdbAWCg/+j4WAwODYNoRcKmiSTDtq6sU1OZwUlNgfdwhg5g/GgGjEgTmnAPBDsyOhwXL1/IicilldX44Y9+glZ2wP1oL/XClYEXCeEuF65ciq//xq9HO0jw4+//ZW7sy4/JZKGJbFsCHKzTbHP39jT9nSWvx7wDIZMCaI9Isb1TF++8P0N/vdeNmVsh8GbOGTAHc3cTDUxExia1f4RQzhHQR+uxjrJ0HcbA70546vpQ01Owmajq/Q9vxju/+DDe/eDjWFjeQJvciSVXSO4YnaMQNaHTeizB0GeXNmjPzfjpux/Gxx9/kmlqddmXaAw0Qoox0bpxMs6bv5wE42BI0YS3aM9u5moRn4S7hKLbZWh0MPqHTBncHk1tHbm4JuPNHTsYvW4Y62qtaXqGVaoplygKNXhgAJxts3hTuVbEqVwSzu/JEMQt4ctvuuTMpKivOZkm1/JcK6XdNLx2lnaEh5uPqDG78cPw8GiZIGNMckEOcHWDjz20776+Ae4/jlW06SaEqG49x6REpsiAEWiMRQu/GZ2j1pwL3GbnEl9L0QqhT9SbuyIxLiKVczPZQvqlXHe+wgyW0qq+dpU8+5N8gXbV0/Z28K2nvSsX8OQGERRXWF+amIqr587nrk8X1NaxAAGitb+MPSSt+JtnFR9el+Od14Qx7/Tsd3eHAuBJx+Zdr36jY1aVJzXfYjkVLd3eJd9JBZSzOG2hH3QwPxsmWVIJcA7dODUrFeRP9YY6S0gtKgEM3Z24mvt74nSoO5on+mPwyoXYRCPYVPirvef4wLhpn1ZgV3dPzuvYQK+pYLkIyhW/Lzv+Rsz8GbCylM/JCD9VlM4FeFV5/oxg/vRx9jfLi/f/8vO/XEd1PL+nfH7xqH4/27ZnxQHL344zHnRT3yrMV4TIiSF+lynrI5SYRYbmplY0T5NxufilI9zppr9nIDfx1d9Zvc9nZFT62o0KyFWKIoeMQG0IxLTCDszknuFBNNBetNfe2IAp/sEf/0ncuH07k265IGRobCj91yKRFKpPs7WnM17/8q/EV7/y1WTYti2ZDG13pHPnJpAtmQ2ErObjD5rXEqD5N1ydZ0rbutPWePgQBrhvm7AUuDPdFiCeOSKcXNInKfOSMQoz3U4VTGQ8pkl1QlaNR4VLMmkz1SpEtba2mQKiDa3aCazzFy5Hd29/TlZVzFx4mWlQuAyNTqH16ZbSDAaxTUdMm0xyJsFJhJr7rib1bHtyKTTFcVXTf/ToYbqzTtOFEunCycVGakIwxsbBC3FnrSF+9nAjbq1AVIOTMTAyFhNojldfuRaT5ycRsEMZJ18xa0syX85W6mevefi5/ARx1+4XLh7pzgAOq6urqemV58szZ5/38LtMUTi5qffuLoyDLuj6Gh4aiclzUzE8NpaTt7v0z9DGLiyfIZSMZJy2gyplUjJyLcNkYHDDyr1QxXsL/3QtaYHATPLdlCp7Y7aNZvFJL0IycTXKzg6EnhokfZI+RC01ZbX4rua2GOsfig4UHw8Vpp3D/dzVSIvXORSjsYZ6+hEU3lH67VHBwsNPKOiFmYPDBgBk6Kxw4seKhn2/RWWsBXxogDb3DhCGaOdaD+Khh2NSxqh8T2bOr9RoZamVCy+ZujHqZaNoStEtwR36Cis3UqZE/UBfAlpIU6U0nYuUUATqoVm19JNmGDQ01IeiZujiIS9znYXtMkVCPcpVL3TgGgJDnrOv1Gh/1sCVwz2nij/7yHZ/3kPACqzqXH0ufqrC6J6XGnOs3WMRaJXmW1178R6Lx1kgn/1cHZWL5+zz/Je/VfVWx7Pfa59fPKo6qpL9ASmdPNnY3Y61nc1kWhKGE5z6QVfRlB8+epT5NhZnMU8XMRE396L+gD7sAottkBXAq61WUS0yJzUxNXNn1zMygPdnMh0G/QCzcX3vKD588Dhm1rdiff8k5pbX42fvvh8f37wF8kKYDLCrPkcmR2Lg3GA0dTmBotAE5tYGhZ1DSz9/6RLE5yQgbabvJe0nmmSehRESX5ODd/JykLgxfajo6Xym/yDWFqa1u6UoMHh1CiyFleeMskBQMTIJ9yLUZeIiNOMMDGUYTuSoGQLAZCrtCIKRoaF49cqVuHrhfFy/fCm+8eWvQOz90QXSNwNf4WU7xSPnDPSJnx8bjl/90lvx1huvxuvXr8ebr79BPSMIB9oggVI8d6BJ675R01GjNjrE8bKZMnTvU7u1sUf0bRfBpVGye9oQ9xYO4p/+wbvx//jTT+K//3cfxE9vz0X/8EhcffW1uHjlcpyHqQ8N9OZciIygYtDiZuIXZz/b7gJnrjm+XLMNfpVB+rv4OzCI9kxfZYBn8bJ6tsL58p0PcEgz/FW54w/3KYaAMH4dnSgQA8NYGCOxD9NxBbEpAvp1RdH5ZOK8kxclv0lXie0CTsns6Yuape2zrb77WaSHdEEbq/Yw0nwuDD03fmjCGtp35yBdSsCd51QiaHWuUh7Q0kGIiy2n4MfiykqsbEIvDIs5hgy3VRiLTyauMnywYrQvHun+tG4LdftdxUX8rxRIi2OrkqEXxEU80vIhcBHfxX1qyvrPjpOdsh0qIMJG/JWk1rAY57EcVzZ3odEG6KwhdvbBH+piGKBjFAw+i/pu5pzaPW0T3CbGs0i7/JDCSPjZBENHncdpQJnSMnY8TT3d2eEixB4ADCXaPipy441txlQL6mWHys2Lh3d7HQp8vpz/G9/8tamvfP1rv1l1vgKAmmzxk59h4Jyfu0hq9/KPX+yt2JnXvLc6f9bhG9J0yef99vx44euzgyHK+/MZv1fvqF2rrntUn7PNnyqlL0cnMuC93Ae0zzAhAQ/iigrO3H/0wYe5ScVw31CcpuQ3//leLvhxA4JNBsAVhU50GdUi0ikMzN+QbbK1QFukcnJ1ffsw3rt9L/74u9+LDz65Gzdu3Iqfv/OLWFpeytWKDY3GerfE4PBAdPW2x8Bof4xMjaKROUmq6W88qoudqDuRnfrphxhn+OGRpqCUfNIUOzCxjx9vxa0nJ4H8yXFxQlbFoe4U4QNyNjQcxWvnEA4jzYXg+fMefdmbGzuxAXJtrmN6i6G8L+ORjePl3ib6ar4O51EkaCcnXSnrkv3cQDqtjq4sgzLIFpgCz2qpqPmbXEtGJ1GbYVBEHOW+Ycpgb1+GI+oeSCGJhq2vXVwcGx1LXNwxlh4iWV1cRftdp00Rkxem4tylyYSVUR5qTcbqN6MOuru9C6m+86M7sXPUEgxFNJ5ux1uvTibz3jTtMWPqHI5bsWld+R7HsTqLTp/W9goTZySeMf6KWYoDo+PjWCdNGetdrDaTsm3mbkYb6+uJQ2pj6+umUN5MBWKFsm7StqWljAZahjGucp85fDZRABRUCmm3dmttxXJCk58aG49uGKpuLoWITMp2MGTpLjAxlREfT+fcAWkzutFmXezmxiBq6Apiww3vzc4i4HfRWIGZigJsrQNts4vxahHvYJaNWKdGc4AAGeM+0NUT/VhfbcDciCZdlM1opC6g0b3grjqGKjZwrQ8hH60IOxomA3oOx+dHlQ9FlE1GJVyPEM5HJbIs2Qs0bM6ebXB+YXUj1lbW053UCU65V4BuKTfSyBw1jEUVZqqgl7qf8QrfB//58N6D+Ff/5g/jFx98HA+fPM00G+99+AmW3V48nZ6HvrEu9g4zJYXv12denrcG2kN7UY9SoRJG+zDtpzNz4OxG7gimcHHB28b2Hky8t1ipfb3KHXhQmWtbX16NJ3fuS4dP7j568LfLzSIz/+o3vpHMnLo5PFtkfkU793MyT7UFD055DeTSReGiB3fQNmeGwLMuj2dn6xIIZ4pD6cRRSkkPB9LiI5/qSu2QO+aP5eds35n6ss5aXWev6Rf03hRKaCGZSErTiev6Et1MtQftx1SW3JHuhs7Gljhdg2gaW6MZptQ+0BcNJt1yINQagMsGhP/44ePceWUITUwiqYeAldy6HzR5XRG4ubsTC1v7MJOfxsyigsCNE5Yxvfajo7sjdwUyp0QLyN4J85ap9/fr1y15XZz1zjzOVCpvzT0F7RuCSfeHmsmRiApU7OPa7nH8/P5u3J6TKdF3+quwoTWMfhlLGc7IQEu8eaE/2k520mw+cNk4zHMTbWXFfOW080CNR5ZFfyQ2lQd95d0w3K422k0bdN/06IeGMern7ujohtm0wthbuK8jIzUcWxUB46rd5d020IG8vyQxa4FgWnKyzPpydh9hu71dVm626HYYH4vl9bXsk37hhdn5ZMLCZnBoMMYvT6U7Am4GQy+pVBVyW0i0f/fDW/FkAWYlAIFDX09zvP3GJPX4DpgseCthLM3PpXAWj2yv+CKywSZhDjAIGJ2MwrQLuqYALvgLPAvS0U3/6mMTxujmHea0v3PjRjy9dy/mHj6JR1hhj+/djXt3bsXHH95IoX7rxr345IMb8f6778XywlI8ePAgt8n75ONP4hMYy0cffRIfcu97730U87OLGfO/ubOVcfYXJiZhzAh8Rxe45BJ02q4GTXOSPkzsNuvKV5h5T29v4qljo6YtQm0x5nMwsU20UwdKf3oTY20yOvP9N1NXW3N7NDfzGSGwvQ9eoDCcV5DokkM7NmulewF09pYoFovw8rr5dTKBHXDLI0lYMSheSa+0g3cIOa/nX94jnUGRGa5bh2LSgDW9H5/cm4n37k3HRw/mYIRrcX7U8FVXIMPMUcrK+NQEK310bNKaSHjIMwrfELOfzK3E9374TsxDlw8eTcfHKFp37zwB/ozNLcaF7x9/cju2dvZigXvm5leoTMsV3E8al59gbcJLVPjWUBw+4X73qlUDz5BbmLl7m+rWG2W82oC/3Uu3L2V+ejoe3r8bbR2tT+7cu/e3y80iXXnYWQ+/l2D9ipHTcYja5P8uTjA50S6dMxRqY20jd9f57l98F+T8OH7205/GjY9vxK2bN+PJ48cZreCuO2XT3K1krMlUGeATkEzflYze9hdzvtaYzzhyqBn8ZNhVYznL2KrjLBPPemuf850UTcqcyKFfuaKR88PpmZhDg1Diw+VAiOaYmBiPK5cuR9PBSexAQNtP5+OQwdyaWYhjtIF9mN0uA+fOOF/44ps5GVOPBupy9mS8ELrNdGJ1Ey3m5oO78ejpDG0RQQtzdDLUcEAnUgwJbOJ5pbzWg/AwWkMEKWGTwM3cFRCsCF5N0uRGBtrZIJgM5+hkD8RD2m/qs98Dvi62OcZkzkQ+2T816kNs1Lnlfe7RlcHzCaeCMhKAhODE2wHPqOHamfyVW3UlrcHw9OuqZZhwSYGy79imyQ7DB4buqKR5nasIay6simQlNsdA7cvJyF5XcML0i3sH8zaFkJPJ+1lXd29PMqVltFfhm9SO1l3f3BDDYyNx7dXrNLwxl0enC4F++j7QNO5Nb8cn9xcRntRM3x2bLZeow8oPIESFpP53BVBXlytkC6NOsNpn0EiWYL1V27UunDRl+FKgKmANPRW/1ey17grOb8fa0kocQDOnWIFtAgecMIXDIdq67joTSDlp7WYab7zyWnzxldfjyvhUvHbxcowPjcUYpb3dzQ2Owy3TlmC8d+7ezy3xXOFZ0jpjNcL03I0nwygZOyfBTeDURDGcVA3aSepMamZ/6F+6KxhUaUMtPXtMG51v8Hfb5PyEFpewSpcHY9yL1tkDzoubYGWu+ITlxq6CFrhkcrkUFnRX/AAu1l1GX8WixswlBMcrr8vESyn3OKQtsXtUH6tbh/HJ3afx73+EkHswHdMLaOVYkGrCHoK1RNrIr+QjPl2r1R8pMvTMBc9nLVs7mC4XeRB/gBd6K3xvawcrbX03ZuaX4u7Dmfi3f/rd+L0/+nb883/97+J/+J9/L/78e+/E7QezsbiO4MIa3j1UaB7FE2jcEE9XJKewpG7f57qCvv7+MmkrHvF6U2ofIZzMW98C/RvA8LIjae/zHjJsAVBpsDLVjJGG6aZmq7mGFvsIreFHP/hh/Omf/HH8xb//i/izP/3T+MvvfT83Q/7www9jls7cg7k/vHc/bt+4GTc/uhF3b92Km59wvnM347aPQbbU1KlTJPQMVhVk4jovr7Xq5UcO0Gcctv9ssS9HtF+T3XP2BaBrTUh8IvM6QubnH3wYM8srIA6IICNAK+l0S7P+vpjsG4g+iK3NaAOYZCsMvh0En5yciCuXL2bEhAl1jmAu6eOuK9EsTlitArNFzOmf/eydhGXClZLEQz9FeHNaNKuRNsswRKbDlOi5cMQ2Ogb0JRc51fpUnR2z5F08l75y8QEm7mqyBph/AxwJlIGHmTqUn+i7kTjmzjEcbW7ZnODF12tio8wfrZAQmMC4LMiwXxAADI43JsxWscIOwJn2bpAWE3QNy8w8I/Zbxq6fNmOZYbxqILoahL3MhCqSiXvdpGMKFxmsFoguAuHi6FbxwDLyrp7eePzkSS4I8tnc3xRNbOziufiNf/j34vIXX4/+kWGEosvosY6S+TImJ63x/R/fj6VlmFO9eTJgy7xjeX0ndg4hoNMSq67GrdAxcsnVpeYkMcxW81ygynqEn9qYvmQnBbUkTOegEPBI5sWR7icYqFark2oTY6OZ195Vsn7v6+qJQXDKVLRGonjNDpsXaHNlLboamuPy4Fi8PnkhxgyvpB2jfX1xeXIyLqLZNSO4V2AyGUcOBzLCx/kBXR/moMn1D+CeOJ9MjeI8iK4pXWqycpmJsC2LhcA12uA8jx00hNAxduGaio1uQOd+GmDS3uPkvvlixA/eEIsbq7GwsgTtHMQ6FsP86kpsMU5GDclAha20J8n+Vcrai4dc4JQxOWnpiAczi2jKD7D+xSPGgDHr4IZm2mponzBXQ/Id8gbH4iyPSDjwNQUcsPA3++9aie4uQ2BROKBd9wNoUUngGWrIUZcfHCBw17cOYueoMaaXduKPv/vT+Oe/+yfxL37/z+PHHz2MhfWDmFvZQmGbjz7Gymie3BgdOEImCMP25CVq9HmNdwsLx8rFeC7OqgTQZx1/DWZeGF/FzC0CX01ARmt8pfHBd2/fiQ9+8X7cgTk/wGyUYT9F+1ayKK0PuMc83xur67GOBrUBQ9GN4TZtBwzu+tpyPHn0IOZmp2N5cS79zbv87sYIOZMr8stMa4LlRYZddba67rn67G/V71UfKqYnUj/vE4grosNcZDBqzi6Lnl5ciJ+8/1HMLq6A2DBUwNfU3REtY31xPMDAdKJFd2NmDnRG02BXdA73Rt/IQDQba62iqBoHEzw4MEQOokJALDkZBAwW9Ie6FN7GKZWrfnHKnfNdTo+GqQaarpSadi7zMz+2jF2zterX2b5aV0YslNqTmasdt53uRnM9TBLklJGbfVCCVoiJpC7BXt2g33NbsX/cCONk/I5KJI4acBI5VONklAxcs1RNnZal39RIhcdzWClO8ACAbZ5z9arakRE1jmEFf4tCO60w+mRUQx0w9rvj4FyEQsv7dPfYNwWe2rn+XgXJEfWubW+mT9yu29vJC+fj1//+b8clGHlTb1c0YdrCkbF2jH+XYOsxcU9iZkkzXSFR/MrG+69tHTHmO9TXEW2t7TmZKpGb81xCTKsOYOa6CZ7JiWYYBywajcuc4L0xglWmxpWLvxBSFT4m/vKsbjbz9Oj/X5ybB+cXc0OI+dnZFLZuaefq4Bxn4Kn7aAYrUZ+5C6J8fx9M4AS4mnGxkfpW5+cya6W7QOkrdd5EeCl0K2buRHzFyBNPGC9ZqL5s3YB0JMdVGLqIRQbtJh+OM4PH/4wN102DIOzLnrLNse3Wc9aReNuY+6+ubW/Elvi+t5P3mFKhDkG7hrDPzSx0tYC7RtIkbHhFhcMVHWQbX3L4U1ObbpwTBGhn9CEQ3V5wCovwEvCfGOoH3nB3qlKBqGL6X6QTu1Z99nfv8+2D0PhrKARvXr4Qv/Pr34ivv/2FeOv61bg4PhJTw/25r2dfZ0cR9nxuNNyXopd6HWvh0eO5+M6//1F8/ycfxo27TxCqrhrvZOwOY3vdxV/7CS/DmI3GUmnxxUV5OoYHOl672SZh9LJDReLFQwbv9U/5zL/+a7869ZWvf/03K+LLFyXjM9QL5segPEUrunPrdqYN1T+eCWKAjRMvmrOaRkcMGmKnAJM6kki9BiHq0RV4ft/FxNze2kn/4CoMT21rDemkxqUmB53nwPzyYNeIpTZIVclFF7XPZwfxWT8ofhbBk3j2CnPMjQxgIpkLA431MVbFwwf3IdQ+NKe+1BTr2imdrZnTu7ENpG7HfOyEeLmW/AEm7mBJAscQ5N7udhKUMdS6Ig5p791Hj+LOvccMnv2wX8CN0tNpCkx9kfr43F0H85TPmu+tLZpd3ETRrZBhUGdgcvaQ8VjciEJtdn1jN27cW0BLQoDBwAzZa6jXJVCSVrn8O32VfJ7sb4mLIx3cIyPYpN2bsQzDWURrX17bpFegDM3mDckAZAQKHF4Y6+vb6Vd3Im+fMVVbcwm+2ScNgSt++qJhO5dilsMd7lfwq404kac5LhNQYbN626pwF4bG/a9AEMait7R15MSu9zi3YXz+MJbR+VdfzfEwLEx3lREherBl5LqNppe24gcfPsJCUohxXWHDOzGu0HY74s2LQ1hZIlxk2KTuCNMDOEFZpVVVAGieu1q2GqsRrIDBgb7ELXEuI304tAh03+XkJ/fpojgB79SIjfbQFSIuDg4PAhfDBYUsJCmYwVlN8wHxb7A/x94EZrmvrDtYwaS1CJ1ngBKiBaYyNTaW4ZQycwWsls9zAaPwOgFuu/FwfjZWqKeee4trD2gwPgpx8fTp7Hzs0k43ZhE1usD30aGB3Ns1QxspKypd1OegOpGqK0naU1IoDO2rDMZ5sJzL2YeB8w61UsMp3bYQUGbbxeMKl8Xrlx3e4/qLA97torF+tH2zdGoL9TsXc3IAzdRHP8xdy6a52UlQ+1Dq9lzq57uXyuWEF6ObSsUm/bDNVy9dijYQbKS7N8bGhhDEzdGNBeaG4+6gJdwnhodkYnFuYpT3QVNUraJq5s3Z+eXo7+2NISyuOu5ZX12G/mES0MMoltnY1BTwMORY1xx8iPIE3rC8iPCmzTtb208ePXn6t/SZW2SElHQ9oMXpq3RAVjH71MgN00sNGu1N08n81O4Ir78zmTlA8uzikzxoihnoZCAyORFyD2LZg6g312AWszOUWTSW2bjzyc24+8knaP3vlr05MdVOnMGmLekfBmFEdDAzgZ6V0zv9Xuh95fuZo2LqEo2l+pyhhNS5j6aa2dYgLvMka7bJtEzK78THT37285xoO3KrNRDfQP82pHNnT3e0UVr1q7bBtPSRQxRqozKCNTTwZQbVSAQlrr/Z7OXl9dS+RB8P4Sy8KiTO9tHPSugosfW7qWmZSU8NZ38HwQhxuMDAIsN45n+vMJRDAavm66IRNd+GUwSy8APpj4/QALhB7VeGqwXyCdrEk4XNXIyirzWtJayrzOAn/KjLTaX30X54VWq8pwiIQ9RzN7K9fe9B3Hn0JD7m7NzAGmO74mrZzbW0TmTI+2htrhJtMoICQWU0ijjUY6QLRO5YilcuZX8W+bG9C7zq0PZh7lzjAQhlAOLRxy/cYEYyD4jAcLe6ZFASsRoUMK0/ytDL6WUY4ZYKBXiS8wsINPRr2G3cezwT6ygc5q5RQJh+V1eLIWKGcco0cmNiXlfcTk4uliyRTtC6kcnwMAxPEx2mpUWS+MaIIFeTWR7DiFyIYxKyi2ZOPD8Rr1y7EgPG3cOcM4IKXp5+aetlrMystwKDdaJM/D6PBeJuTSJNb/9AXDl3Ib7++psxAANNxSUxAKbZWnK+VMm7PBKvGPM1aOrOo4fx0/ffj7/4yU/jL3/2TvzZD34cHzFu6zvAWJzyAVU94GlmysYG9L06mA+1635DM+DnBvrSkWNgOgEbn5PeLa3R3twSR/QXKNJnNHLwQQvdfromIxGIuqqww6RcPgtbS/KhZ6X87orPJeezHCdg28rgdgKzdvDIpjr5qIA+1vrknGlzbau/CZtaoTr++cc48W7dW4j/5FFGwRi33w8utiMMuuFpRvGgkjLWjemK8bdxBGxfb2cMoQRcGBuIv/etb8Tv/MavxvWLF6IdWDjBvA7etgI3dw0DBX0bbW2PAYSAET4uZlOiGTWku3cN6wY0oXHQE2P1ssNbPtcB/qQJncQLkmr6Hu1tx9LCQvyEgTcFqmFH29smgjlBm+zMsJseGJvhTWouchHDbQ5PYDipnesrK2FsMsPcw1BEpwOnMI52JFRfFxIbAm8GeSSvnY21eHjnVizNTccOmsghTECGToXJkHw+GwthysIcIHuZE14OGr9ZtApknskYz5wt+3DuXXOWeB0EFn76UfVH228nA7eMNkFaL60swtgQLAgBzf5T7WvaKtLoc3bZvnBZBNnml5YhwK3YBunst7nBze5nO/Z3nSMoLFci8yzIMqcExa4Iw9Lm0gc3CTiGCag55X1+z99rYICZ5mIHwcF9uj6SgCEyoA5jM6scVg7Cyj01j49MbypDLpqKCH0C0t2e34qPHq+BhLxzE+0894N0l5+91F50tez6HH3XxSFy+o7jo+wN/K0xDiDo5e29mM5d7fUDooEDt9XlxVhCaG8ZgYL24qTZcF9/DHaa+x1tByRPJR+C3NnayOggo1ec0EuiQ+Ds7IJPdM6x6uvug7Dcw9LJKvrOewFdaRPfMyZdhguVOxG8ybjdfbiAgIGZA1cZ7oluIe5LrR1Nagt8dS7AvChuQlLXBN7CLDTdiwFSJnQBOfQROeEmcWpNujXdMBqcm2kYiZSMnHEEPRg/5zxOog0G1wLDME2vloN5rXXddLS0px/dd540gK8OJEeZ/C5bu+medO1BC1agFN+ARbHspCcMs68N2oF5O7HtwhTdAMb9678vuVSACUe6fKhbLVDraJPxXVhajZv3HsWN2/fjh++8Gx/cuBPb+9CUTJbxc9VnR3sXChVwOnFxUUMmgTtQoQCX25pa06pSyRALuhU6tFv3js/19PQnXmqpwweTYWboJLRl9woj19VX4Jrn/KxLT5caz3ovz2gtLC6vJk06B6FwNFxTjd88McWdhGXEu0pOpeKqSDqjVIpdMnSvW/iYi4g46wFQOZu8cCGa2zvi9oN78QQrZpt+GsllDLmWnvXW8d00tUPD/VgtfdHX3hSN4G4vwuyV8xejudWY8n2EDeNwjFIB3CwdnV25G5S0pyvN8UD1iH3GYw98zzTP4M6BQHjJUUbzcx4ioAwqQ/d42ZYhNh9/FHMzT1Obc1bezHRdmB0jgwMwYjTV9paMIda07pYxu9oOidmBOdrJZ90GZgbs5OxMups4+Ky+Rnf87ua3jFHmen+vk0K9aEJ1SKul1NhlBtsb66m12TZGJLlgWb0F0SldYSY8UvrA72cZt58t6V6pfX7G5AFqcc+U4jUnUqxLVHPyd3tzI9ZWl2KFsqq2uV4y+rkdl2GYIpWr/NzizEFSgKVJ2YX2btw6XCVdGmJ27ajhVH6Q8XmkRUORADNigmJdMpEKGS3ZJ0pBztLmSuuooSktx7ri4wkIhc7CM1zjNS7uARfRFluAHRpOM0QL4W2ctMe7N2diZnYdrfyAvu1mPLKMXP8oN6d7wSiTnHiUU/JKWMRzBuR3CO/ug0exveccC5YliNnCNfcynX08HdP3H8b+NLD86H4cP16KzZuPY+EXt2LhA6y+G3dj4eGT2Eard4LWQXAlrBpqWoFopfqz3bk9N2+m/U7O6U9PdxFHpYmK9iXNagNjtBsLWEoCUgEvw6M62gejRlDs2lbJis+G1w3ClM1/3obGm1ZIbUxy6btw1jdLSUHO+48Q/n2Y1ePj4zlxqk/VdmTuk9q4j4yNpR/eqC7nanL5Pe97/PhpLNI2LYkmffw8J2o49s4zuQ2egsFFLk7I2n/7oWW56k47vN9kUzIFxbe/Jx7RhoJHFTx4DIHe2dAcYz19cXl0LK5j7r9x/lxcmxiLfjTQ/d0tmL2uOJ6jzUbWZFQRfRDnrMu61fz9biy3Vm5GJAGXFGzcI50tLi4gTOgP79VC0N1jXdKbz/h8zlVR0lL27HcYs2dhpKtNV5wu3gMUi2be0c3Y94EHCthO6tRtpRehb2A4thjH3cMyyf58XUyNNs4cp459jiuskTN3CNJMCnb39q187+uvvRrjo6MpTLU4pDX7ZkqLhAPf+2DOe2sbsb64krA1/mofS2oAAdvb3B4NB65t2IY3YTUCU7eFE2ZJt5TCf44zBNZrWnC2vRJEn3V8fmZOhVnQXjJsD83IsMLF2TmI3sRNmnDNyYSHYcY93U4a1QPUxuhBAx0b7oNJ98bk6GBMoamMYXqOZxlM39IYJsYIZkwfEry/uysGTDQDgeRGwGi6pjZt5R0tXNPcbeH6AR1dX1xEW1tBkGwy8Lu0D4ZOG5WschA7+GInzzI/P1elGlyRz7OUk0y2Nt5qFhKoiZOc6AKT8rtI7jZj6xtOYi4nQ99G6xSBrVMkr8LaXAJv8buabyIBDKRauOBrfaEnviYRlpntMriV+8X/qj74XPW5aPIFWatrpS9q+0UL4W7af4SgdVJVbZVndjZgrhAF2qr9Mwah8XQHoXuKAG7i3JxJr/bQgje29ujfXjKH1rbmaEH7cCFImeArTCKFEO9KQeh3CqIso4HuP53JNmpJyLgM0dKX7r6o937w85j/+E4s3rwfy7cexcb9p7F080Fso5F3oO0aMmf31SadhFXzmoTpvPbG6zHqNnwoEsY5qy21dLZFZ7fxuuWPJiRsPdTqXXm3u2OYoAQCdOTiHPbL8NoGhNrRCRbFykZqibprOqhvcGQozl0+H/3gem71xVg6xslqUwjCwLByermXhqZ7xPw9Wh057goMcNmxsCjoxQ0tWYXf/PwS1/ZhcK3R1dlNi8AfmLWwFBd8j/7x+fkFaAxGCzMzsEDGqYCVAa2BjxuHaMFYxjLQRBmL7SyAyHP1mQ5GG8y8s7ktJ1RHUKLGaf+FoX40yvPQZh83OVkOfIC9uXBsu0LBsVxfX083h1EsXpPpq4Xro3ec1dJ1M3qY1dLDeRLh4f64zvnMz83H7MxszKKkzc/Px8zMTOavMZumxe/GwrsBtVkwVyjmK1mdAw7gdx8Cwrh391MV9k2o/KaIrqdPS+vQpys4Zf5oxhnKCyyTadKOpBPaRDUFX/mssPaaaOGYbqOknRyb/G0p3INVTV+aLBOq0nHhNC3g9Art0kVzgNB1W0Bxe53nJgaGop/+HmGlHuyhSimE29uiB54pfjHChW6pFwBnJEuGigInLfK/6vhrMHOLjLxkH3PW3W211Ei6kIYukOhFYxlm8P3upIAMuRvC6gOwE8nER+LyxXNx+cK5uHh+MsZGBrlO53o6YdZuJoBmBVBklGaiUwNvh3HLSPRPqaG75FtfmFkBT5XYWAPbaMHueu6ej/rjjLtWM8qiqqntK50BnE8NXu17xfj87uG5MHSAmp8LENXEq1AiQ86KbgdCM9iGC5aFOrwLYDmuakBqHhUTVwPRL6jbSeL3bdbv4e8O2jPi4nImwuIvLQS0WAVL1cazRw5+7TfvSVfYC/3yMUiRuxGOMPKetpMY6lQbw5pq2IvW2Iy2WI+mo5Vo4XNrM0zjcDv669Zj6HQ2Xhmtj5Hhttjcc0Kz+Krh+mFWR3PE0ALargVRogQsHr4bXM/7j7lhD/v4wfR8zGOtLEMcKxtolwDQWHTTEFx8640Yu345Wkb6o62/O7qnxmLijWsxzm9tfcbpw2CBh372JfDPz87L9OVOTJ3pTmjlex341IVGPDA8nHCuYJPCJc0EmTfaYFGkkxALwYBXtNNIDSqLvZ2DePRkRi6Y3FBXo6kXzl++El/62ley3c4N+WNZyq5vG+2XOkxDYCy6baxwQGEnNByQHGv+rQAL4+ndTtD7rly5mpOHvWaH7BuCMYIXsAaZopqqE8cCuxtGnfMlMHMAnnHt2U/asb63FQsoFTyc/mh1j4w+gXaMiKoYTwLHE2eXlqs0bOq+RBicHO1GO93u0mcvkHIUoU/udd/QXKgGHjv2jrdCQ004mTnXXd2rNinTFiernDveJ2N2fq0IFJQjYG2cekUn0o3tlIZcIet3+6b26jjpAdCi21pZiwZwaoDnxvr6Y299M3lIG8pFE3VLA84tHZzWZ0hxpsPdLyu1M7WGwkZeQu8yQ6lKFXjtSmkFq4JRgayy6qK1daxvKWkDGM3OzuQ9uaI0LTreZ12MqTzDebIUugikdfiTbjrBbuSSTFoX4JH9g2+2wwNzbgf4CksZd67mZTzcharAjbbSn5cdtRH9Dx/5ApEJADgIc0hQQxJ1fQz09yIJYdxOCjAgvTSsF8LqQbp3gOi6RkYgNs9uImAoljveO9PrVmcCQb+hWe/60dK63fcOxNKMGYAg+vvR2NFaXAJu2JFbj3Uj3UxneYiE3EFD3zd8h7IKAh8Y5sgASpi2O4m31oezReR4xvgcBK8p/SiZLc3v/KWrpYIBder/G6A/6fOHQHKvTD7nrt98V+uqEhUVqSoCFsT3mhO+an+5vRbELcEP18ysipmrfSkkZD75cg61nTz4bvuK75f3cT0RiX4UpkW/QSQFS36njuxvrV9q3r3tjTHV1xAjrVvR0wzD7tyN1853YF63xUjbDr/VR3fTSVzsOY7fegOh2w1iHa7H+vZG+nqdxJap2N8USBabJhLX2pFQE7F5t4f5rs1jsYFWv4ImtwKiL1JWYeoHtLUJTbp+EiZ+/Vz0fvFK9H/ttejh3HJhJBr7OuKkuT4OEUQbWD0uAVdDE45mMpTN2AS/uxmDK2b1qbqRrz5Pf3Q8i5Aulo5WD2gSm1s6m9QmG8MVk/wYDU0GcqE9IwA3NvfoJwyU+hXoEqounvOXLsZXv/7V6O3vgQk3ooGV6BRXuX7hrTcz2kR/ukcneFvG12/FQlKjV7j3QRfGxK8Bk4wlFifQyvcPjmKX9sjo7Jfw1B9bmAXaNxbp00cPwPtNoxzQ5rEEwXV/Tw1/eTHMdOikvRab+KLL0RsKXtgUx6YoIpmylc8lNBet08l0aDzpQHh5TxbnD1oT3503Mr2BTNhMf0aJUDOgcy7nCCYM7lOvzMvkbGrGrgJ1IdMwFo7t2uc9ttk62lECFUpuBiIvyFTJCGeX4uuW7Kp9VqhoFZtGoJ2x6YVnDMCLzk9NwIsQ+vTEOTgZoLYMAM45FLM/ltWne7GD5Vwm9c3OuRHTs/Nx++HjuHn/YTyEvy2jaDjhvr3j5tC7MT4ykrtN6f4dHGTMoOWEKe8vdItCwHjmGPBNPXIH+Bl6rCLjhi4y9I5OU1XsxzF0v0/ppJ+t8DT75FGUx5PYgdZUTOUtZsC0zjJon304ei8ewsHrnwpN/NLXvjr1xbfe/k0nP1cWXCK9mrPG3YbOac6igbcauQFypAuCThzuGrYIKGmbTERfp/HomiHNmHSGCZn1ztjQDpizRV+yCF0iYTCV0FQEkBvxygglKomwuQldBQSXGSvp1cJbQRyJWkYmg9VMcmJC4GZmM5CraA81n1l1pohU6c7gnNue0U9DrCQKY5kl8n2I5nBvOy5jYk9h0ndCtC0QsISvTzU3jUDaGiKY+T9on0yixLbySebLZxm4Y2K7rN8vp2gItx48BsFgJnmvk0IwVAZfjcBJLE1bNT6JQ3eDRaFRafvG/Epg/l7MvlKPgiGLzJ2+iCu2wbmMoe6GGO1tiPPDrXFupCOmBprjYn9DnOs5jcv9aJcdR1hUXbT7OLZMUbu8kXk60ufLONo/o2h8i0JMvmmkk35J+1wYJ4yd94kWvlwtx/hctacyFtzLg07OyYhzIwisu1YI2wUpwoOGQ1A7mcN7/wDGhcanhWCkVFo83Gcd9tTFLTvgXXNr2QbOGGgBkWGTHPWnwIBiYrObD9bjR+8+gvG3Jox01dXJPBu1ABSgxzHe1xJfeu18tNbDyMEfx1gGpKDo6esCFgh1BGRHh/5fF9C0xKtvvE49DXHI2PaOjCUjmZuZi8W5xWRykqZ47j6v+ue1wVyIZcqAfep1aziXfTvxamY9M/KZJ2gbpphRJACzlTI+0AsioZ2DP1u7+7GGOU9H6N9JbDNencBA/3Z/30C+L3dLAlfS18/zp8eFce+D16ZZfvDgScJQF490YMbBXehig/fuGEOO4BTWfcMDyXRWsdDN9S4t+5yJ6eydaZptb44L4ye+mZ63iPiTGMSCd8GQOXUytTJj1KAgoO3W65yXvnlxRqbtKkyj3Aw9VBCsraAhwy11ucrMTw6hdO53Qc/O3k7C20V9bT1dsQrdupWbGR7dVFy38DYwm0cAHvFcG3g8vzgbH95+HH/5s/fj+z9/Jx7MPE7PQBN8Y3drPS1B0BQeIQrbh6PMF78NHsgy7XuhAZg5fTeliZsziyvTs7O8H1wBp8WRDmi0fhuBQnv2ujti9MIVBPog/XQS9RiFuVg4WwhrNXsV0zUEgjjR0db+hONvF5roAevJxQrT00/ST9ymywOAafII7Mq1IVPMmV1eJQNjdPLVzlabc0Om7ao4czE7KeRnJ4AsBs5bnN2VqDU7k7h5T3Oadk0p7f1u3OpAX5/zb7nyVL+U7RAQhjkqPNwC6qwmXp0LAy/CpbrHRTD7DIRhdpZMcQmBHR/ux4mhctw3NjQYr75yPbWI4ueWcRaftxpUdRZ5LTIYmXpq6Vmc3Krda+FZzfPe3u5449VXkkhlujRIrEm4K7FTu1UC1K7k/5wyhj+ZmEy0CKfUuuxn9vV5cQRrT/KvPuNir10Yg1FdiDevTsS54Y44N9QeF0c74+JwZ5wf7YlzY2bdAz7Uq99z34VbPG8fnLQydtqqU1iB/BWs8y285hS1wFQCaSkY9gdTMsWAjN++20Yn8wzVdKJYy6/acUntWeVBbdhQSNcbqFGpBWl+Co7KErCUsYUBA9dO8Kcdy1CN1n5XkPMGU/+ap+YQre7J/HJZ0dt4itZPHSIT50ZjxmwnTF2hsbq5nZPFJxCrEQUyVZmOi2kuX7scX/3GV+LV167H5SuXQXWvH+WqSLVVd9+phHZleSngxGXb6lnh2N+HJTogkzzNmOsrV6+WcD8OtTN3RlKztQ4XMTnu00+fZIhrpdQUy0MhVCw2dxzyGd1DpZ6iXFiHRfgpeIWQeFbSuQIH6mgHhi4cc6l9uxOLjDkPFQULGsx3MjYbW5vRCqx1l+me0PVz7949LBo0UtrvegpdSZtbG+kyGBkdgU5MxLWVglYhq2ViGyr88blUrqg/lS4Krc4Fh6vgikqXCo7hgw6uFqruDN+ja0e46m4aP3cuFQmVK6O+9lAwnYC/P7MQ7926jSD/eewc7UUnlt+1a5PxK1+4Gn0djTHa152bnZygXO0w9lvrm7E0txCrC0vpWZC3mAAtJyUTV4UvEKQvjrXwNsWy6Sz8DIalEM9wRwpqbpy0NKKtd6eglYd46G7L5x0zQ7+p2+ccM3FYfviy43Mz82O0rcX52bh960ZGkDjhaECOPlLNdxfaVKa/WfJEUDVGtSZ3Qq+2QbJUTNvfnNX2PosN9Vz5mf1sPc8KEjUZIp9TE1UqU0cv2rxS2UiHbRk6QHU16taGmrSx6IBSSV8jpIqRJzIyWJqTuozS304xK6C5j501dyd7V9edgHh9EOcXX389Bowlx+TLBRBqpzLUMwz7meuD4mdL1Yfqt+r+6rv9ML1rb1d7RpLQykTkdGHQ7MpllAfXqjqtoyKC7BdFZChm9KfLi4cMWE2yt6s542IHezuir6sVa6AJ07YZy0MTWR8f7we5nLBJ81Di8j20SZO1mNbSeWEQtsm26SuWWUvgajLHJ/toR6cxNTmY1ob99j7PMqIVmPXCwlxOIm9urqKVLMPgZfLL6VZxMk3csH4puMAEWPHOMqYQANc8tOzEIYlExuQhDLQSj9WAwJJtxnp65gmMj4vc5KMNjW18p20n9IH36MJxdeLi8kpsghdm4tsH31sR5m78nEIdIGlFGqVkWgEZon53ffjtHR05fiosaUHWxiGFK9cdA1f9qeA4KecKWRmE4az2yeveK12Zla8aY+eqxAGXf/fwTr+r7HhQZSm0fzM1fZk5+MQ1X1rRgadsTQ6eIZnlQe8zSZcrdrVYHe9n48snJ13Ff68LYzVqXRK6trSY7INCyMnpdZSqDYSN7TCEdbMmeHTpWNy+rwm6cmctsTvh4zg9a6MCpyhfMndXxEqvGaVW5xRjXdL8OoJjA57kBLBzA77L0NkPPvqIvsOX0sWHoGEMNnYO4v6Txfjgk3vx8d279BNY1x3Ct3Zzgdxvfe2teP3CZHSiQXdgoXS2o2C2d/EmV0fLS9CosYKGhoZTeVNYSquOp+1l9POaUUULiwtYQfXRCc9zb9PGOvCddu/DyPebG6O7pw/+2Jl9tY/ZV2CnL1/XlEzd6yMjI8kPF+G9Lzs+NzNfg5geP7gX2wyaTE5z3UmRzJOtc4izEkcfuAPdqW+LRsq4zUNQtPCeRP6KUUuUFWM7y+CqUjHATxXdLCIC7xLDJIb0p2FKOiHi7jaa/bbFBUjO8hfNG2SAscjEPVfvkxDzTB+atiG2xfU4WVqPQ/OTr2KerW7EKQg5MdAXX37ztZgcGcoQys6M3zX7miFjRdOxzWcFUNWPrL/WN8++28Nnqt98zonit157JSdwlMOAtAgu+8w7zmp3Wbfah4OPaSaiS3B5rjFz+3m2fOZhG2iP79cPqnBtgcFn6gAZOYw4J6SBjwmc8l3U7Rga1aQGbFtsU9UvD9+Xlo/vBakbIbK+9pb46hdeizcun0/3QgUf63Ihi8LZkM6lpfmYn5+JOcoinw37VAsWn5yk85miyWiF2ffyLj8X66S4bVLzTzgWQVfcwzIJcQd8Pd2Pi2NdMdZxHP3N+xDvUU7Ea93BcaIBC8GVn8P9XViBKB4tTWjMnenrHcBCcwd/J62cQ3BzaLX0NjRY90rVt80AoR3Syhp8HctqvD2Eme2T6I3eMDb80sVLMTExEZOTU7EFk1rF1E7rh/t1L0jkjnGZKyhwt5/SRc7XYCkmy3U8kqkhfKjftRP8mJaSfS/4wbj6laIQtGSKZJiPIY0yZd9j271PuOvyrLR0JywNBdVtA8DRNmGkII3fWzrakqFuMJ7p3oIxes/qxkYKCa8ZNvpAK1/84j3it0XcsX2lFLxVEOrq0M1FTelitFrXGzjm1msdrg1RiHUiaM30uLq2SaugT+Dj/IesahuhDLByvYfVr0PjBzB4V64779bV1JzFdQ/H9Mr8Pi4kc/Ldkq6zwWH6j6ClLUWb5hP/aHn2QXxYRyDPwzd18ZgXR3eVkvLogN8ZByc/+weGcjzsszhqP33eyW6ZuVq5cHAM/F1F82WHcPlchws8ZOiu/nM9lkvKHeDSAxpJh5SWxpnq9+7pMieyRNCVhCohSrTFXVI0cWepLSKGCJ7I7QBSa4X0VfGevA8ElYklQweJxT2ztnVpzkAMJnE3FlQASdBqOc5aO+Bqdh7W4yHgdiUQft9dWY+le49i/oPbMffezZi/cTfqN3ZjvKs33sDc/cKrr8Qgppd+Xid1XeHXitQ2/rdMgMjQdamcYeDZ3lJsSxau28/qqK6rBZra9Q1M9XOTo8lQ8jfvtZPCBhjb51xgBVPzmrvuCK8kborXdIck8/IZ4ZkwLXD18HvF3BUSxn+L3HAHtCz6k3XbNojT1/OfGrhCXI3LMZR5uMzecdU6c1zsc/rHa3X7vY/xv3JuMt66/kr8g1//jfjqG6/HeF9vzjd8SkhTZNSZSc+XcniSYLWAqtS5umd8h/DvQ6sT3uJgEpTEQBud9HIMhJ8ad2rvCQdOx8CE5mnJdWIl/N2vvRb/+Ddfiy9fa40LI4doYuvUvYvycYLFchTtsRN/5xu/EpemRoul4uafyXwYM3BYjddUAprUrgDuRVPW+tQEz3FJZcE2ynRdPKc1q5CpXFLcRdt1P9jemZlp8Kstc5fr5svNC3iXjXdRjMw8XQ4AR1+1uY2cvNO8z3UIOV4UPqTFxOddV80yfumC4X2Ov4fvlwZSAPI5XTrcLzzFr1ypzXcnaJ18dIy0FKRn4eu4ZJ4XaAwWpC0Zvd5L+4VNC9ZXI23I+RXqyTUBDVgs4IxtcW5pZHwsNXogkYwwcZU2VlZXleHQSJjS9kK/9t/UB9KJ6zT83TBRBewWTHQQTVYY1NOHXFPAfSlM+W7IsPN8PV0dcX5iKva3YLTr+wh78Ky1h+uub+nJKCmtFTfSeMC43Lh7L5aA90e3b8eqFo8wTZosbDTpGtyyD1olWiPJ3PmuqmVbdDPrIjymD6bL7kLB9RAe6Vair/z3fFwojrmLufyuVfOy43Mzc9+hGejsro1OLQ7tKhk51CHCaeaZEL+5xQmpYubKtEWCiiHncmi0vjQT7ZCIjjYBxBPgWXwfpaCch9c0D2GWPOPu5o2NzqYXF0eamLTFKnZqiK0mYjIfJzETMAAEzEiBo3RXY3emXsl+ssVntPGdJ7NxuoaUxpRr3GAgllejA1F+DunZKfOmtMiEOIukuTycoj/Otkk5+tCzqA04yELYn2hTFroCSpZe0VeLyCB89AGODPTGt77x1ZgaGUArVuIzoAXN8xkns1pb2um7YXUyBGEjEReGan1VDK1HIlj5lCaot2cbQB5/8TllhdUnkxOeMJ2iIek2Q2iD5Hu7IpUZFjEZZTyMQ2rTLbyzHi3XiJ5s4wlj3oQJOhjf/LVfjf/iv/zP43/3X/5n8Q9+65vxhSuXYgQrra+nHyGPlYaGl+FnNYL3bMY4zXgtOBUDv7sgSXeHnCq7RRv1H/cDK/FLs1sLwHkcN9hOqzF7XPolMlWT8JnWFIh6coPn0cHe+NWvvBbf+vrV+NoXe+Prb4zGhYH2+MavjMTf/XJ3fPPVrrg22Z2WhNFHVphuD/5sn2NtOmehabz0QP9g9Pf25+bWrjZ1Obu/iQvi4gnXdM3ZOvPwAGEUjsPobDOaoR6FaTUe3LgZi3NzwFS8EK523fGjgI/6ixl8rAgE0LlL6a50wt6FeBr5ygcn09xAgkpiA+ZlAixh5JRAdcg4KsFe5/Lg2iSik6IiQzM4RsOTMatsSDuplDE2MvqO7p6YvHQ+hifHoqMHhQ3rxUVVA4OMcb+u1HaEYk+Ok2sR6ul2a4fKgv5sF3oVJU8hlLgpfKqS/dAtBf5Dr+6CZY4UDwW6cyduon68D5xhqj0KWtrX1dkLXSJwhoejc2Q0FRUn3BuAj+tdhmib+YWW52biGgz/+rmpjMBraWiOkcGxmBifitHRyRgeHufe0RgeGEM4j8TM7HI8ejoXv/jgRizOrsRxrk8oYZfCO4WzMLWB/OdkpdEy28630T+6hIBAMLc2opUz0sAzFSHwWnqU2WcmSvipY3KIMDCfS/rOZeIpxItV8rLjr/rtU4dREr5UhiEBgsW0mZdC4EpRB0SNzckeB9qok0o7klE9KyIF56JZF+ZnM5K1yHiq4sH5DO7lIdMsdVmPpiUYQj0yAoWGO+KbS91JRaMqjnNlKAxbKXq4l9EoYAdadX3mU9ClMQhQ99CEELW5equD+jXKthYW49b7H8bq/AL9K/GuJbKmMB6RSg3NfmrqeshEldapcdkn2lGKnyU1mYGX1OQLM6+KkQbm3rh0fjL+wW//ZkyNjoLAMB4I2Nj+zia0iVa0Ipi3eeOd+Tbviu+2VPVIDEpzDxEjz/yl9K+dbae/0Yr8PTV5vpdoG5lm8Ymb69qtyVzirZAoWjiwlvHCPNSK1ISbgef4+FB85StfjP/0H//D+D/+H/738V/9V/9ZvP2lN2NgqC9TvHaavgAG3iCjRovVn6yfOYU+OCVjLjhk9E4Zz2duJgggIUr7/K72p8ujr8fFLJGToyK9PVTzEU9SYFl8rvZZStPiUIjpkjA3Tld3e1y9fCF+7Wtvxu/82tvxrbevxW999XL8w2+9Fv/FP/pVCBrhST810+vqwG24kvU7zsLdtozAOHSxqEgYTucgKzC0ooR9hnKCr06IqYBoURUYqwg11YIAelOQ+Xw7ypKMsZ+ispJzD/TELqix9iBQDdl1U4O6XJ2qb54fs4+1+6hb3MyMh8KGiznejG8efFdoWzeYg0BQ44+0DFTMMiAAPFLLVIApXFIxs9AmrYbB4aG4AOzGxkdTgze6zfz9htoarjwxMYbAmYrXXr0eX/rSr8SFCxd8U7YlW8G7S2NrbbfkKCamchlcdpIRxSu1dNruky4wUjEcMJQZDXtIiwAYd3f3xi486eHTpzG7sADPgj4s1NPL+BjO2dRYFxPDA/GlN1/NxYxIMZQPBFAvdQB/8Uv+0giDNymXWvoItKhLUQtYBaOJ3/YMBaVNUHPCVN98zlnpktwz5XAJ4W3ifnmWK+CPGk9jD83CFb5ucC0QxIPcCAdYmBpaDT1XucLIE+4MivNBwqa9vVUAfeZRONCnDxm81z8Vmnj9+vWpixfP/aYTYO7TqG9cwldLEEF0p1SuFBsu80umXWMOyYBlOEolGleu+xoZkO0sg/jikdf9x7ncw8EDOTkoglMEhmfdC5qnMloTHCnVXXx0DBOXgFsYfEMoewBqX08Xg9cVg5g5JzCqj374kzh1RZYSi7ZpQokEagADQ/2Yg6NoFGhntL8IkwI6EbJiopbqsK0lVK9c87dsr4Odg1QYqiWZEN8ViDIrbstwzeGhYQQQA7t7gLDZjHBp+R5MGEY+82QmtUwnl1sxZ90pP/N3A3cqy3pljsLZQ9DlRKS/6WfmnY6fmnj6S2mTh9cU0G6aYHtFbF0GJlFzEYPIZkInY4FzvoE6z104F7/x69+IX6d85Stvx9WrF6MXTQ16T7iDv2h8kKb+dsebNqrpZc4Q+lxZbrZXP3AqAhBBhnoKw4SLFlzBG9tskeBcQSpzkQuZ1N/FF0ZfNMEMRZwicAvOeY/wzXGpjVe6MLju+10IZijfubGBGBt0YrgxBYbasfDjRlrvhCp90WKCwWjlGYOdC4Rq8DfKxzwlIzCyJhijjFuX3I0Pb8T8zHya+TJJfc7CwYgpo8S0dGUUhjCOT03GI2A+u7yUPloThq1vbcfq8kqmyTDxkzlb3EfUBWUAIbM8zqB4pJ/e5opvPCt+jWBdWoxAK3NOQAc4mSxPwS/DnoZBLq2t5gSiFUjT0nNJeWyoLviGoOkyAECljfucY3Fi1nA/x0Z+IC5lfDf1i09pydTgLSAVMroMk3ZTISnfcz2IeML9wsTfzbUi08yFgOIO8FnAatnb2Iork+dz9WtmOeVXtf0tlTYE9D7vXlvdyLk0VcX2Zmgf4WNI9aWL53PRoosPDTscgbHnhiPgnDhV8SwP/5clKLDd6s2wUBWLru6O2ED71k0rbio0bJ+05dZ/roFopB26AsVvI/BGR4ZzhawLmJq7umNkcgKLpQOBWjTy4kGgL4yHq1t3Njdy7BTI0q2rbBEoT578bbMmmtZTrdpOVswzmRB/dj61U4mO3wvBFYBYvO53ISNwquvVveVzec/nOby1ekdVt+2Robl91S7m15HuoBOzsx1EayNSubMlhvrNZma6gHZMLre7QpK3NsTS9KM4heEb1+oMeTI7AGwmOydG15dWEgGL60EYipMMHY32LBwciKpUDDr9mzVYVb/l9drkxqdWoFFPST7GQDP4rUjuscHhePP6qzHa2R9H67ux/Gg+nt68Hw8+uhOPOS9AuBUMPfzsGDkW1ft9dzVWtqXqg5qaWoSEJvFkqB/Xrct7nWvwfq85Eed3f9Od0tVpdr/J+I1f+3r89m//VvyT//QfxTe++uWYHBuOdk19CFFriFGBmOEz8IYTkN4FHgqklhOVgdLOCmcqrdzYcEtTSzk3t0hkMg60m3osQhOEGcVQBxOnPnFBhqHbpWSt7InRyXGEnP53cVaeRt9PDOlDlOQsKIVzfQNjiLBpaDiB4OoQ9mphjQH9RTvyoeQ78V5ZRfHhCjfhkmREu/VlOsEvrBU8zQhWM2f2cE2PkEmztOZkbgqRygLxcbU6J8ecNGwAF/1dhUS/8/bejh1LJu6KRKRmEdR0WN6ti29l06ydtLurJ1o6uyO37wMWwkR8qg7xbh+lREurtL385v/pZqMfMn03SjFeXWauQFD0ysRk6OKM4+94WbzmKtUqqCHpkHrUIg2vdVbgcH8n9yRYmpsBV+dhwvOxYrK55eVcQb4E/rrPgZlEvWbJvXNhWu6BavpcV05KJ9luOuYis6dPZ8C1SYRaT86XKdj16fcPD8bk5YvRikVgu+1bhu7yoOtZdFUMYs30GHK5i8KytJrCR4VFWkhaAQ6ePYRL4iZ9M57dnFO5irOpPjZ3NzPjZwKRI8NUgbNRLEk31KO1JY6rSKjoagnu7IOHwK4VHGlFWKZyAB7kfFQ+W9w35mSRJj2Ee1WnuPayo3CBz3HYGCty92g1EJHal6ppVshTIZAAsAMVMJ4fz3/3crlPZLIZ5V6/v+yo6rMIJM9VJ/3shFAvANpBk9xeW0l/GnpmhtnJvNsg2KZ6Bs/dQk7RRI+R+DsbMffkUeaBTn86gyuRiayZUAhk2ADZfIfmv26BXG7M57OTud6f17lGU7I9ErhM2yKRVsxc5lO133qTuSbBlWgFF0wwklAh2jUM63hrP+p20DaP6PsuTH9zLzoxmgYHBtPcFWYV3IS7moD1Ojnl+yxCPk114CXMfF/Vnop5V4hse53wzDrpi4ilv9x+npuaileuXo7zMMzz58bj9VevRn8fSGuf6mGwWltwmyo7oYuG9PubDOmTn78fH/3g5zH7yUME7na+30NXivBLP3lbB7Atcy5NLW2pdeuWEEfS3cJZTdQIj7QUaJdttg9aTkZKuGTd7eU60baMynART6PxlTUm7jlXPHKpFBg6/ZRZ5nxOG/BsboOhmQyq9sfv9c4NNFkKvIWxER+Oo5OAzqU4p1JCFV3JCTMHT+ybk5RbwFGmk3DlWZ/XV0wPYhRNXEE0BXwvXb2SZn0PTH18YoJ7tDAk+iKMHZO+wf4Y4xkzBnb1DPCe9oyqyYZy+L/tqorrA4z2Uft1nJMSOXt4r1dyrkXhzmeFkeMikxOvZdbibAkJ1nUg3hdXWFo3HKmMAFcdsGk5U1zwo3jxDiPM9Nlr02ZooTjjNX531yWXuct4qSJhlNo8f8nIOVx09MSV5/wuM29qQHB2dGFpw9SB/Q5j4I5gQ8BuCyFr/9TKrb+tRqPrq6tx7+aduPvJ3dhGQYoTLFPo6uiQ91CxY1IdtiH7TRtN3CVcVAyM9sr1CNntQjNF2StKnEW4iM/CXsVwaGgolbhD+09dnX39RVFxXsJaeG/WQyl7JxzktWr8qt909bzsKKPwOQ4nxTT7TYqkaeQiDk2CfCGdtgMC3RdWDbB86hC76Qzjy3MOk4hkgwWcxF9+95fnIH1+PK+T348wv7ZhkphgZkdMnz3INTjYR/1HseHWc7s76XM2i1q+o3ZW55CYJeqtZTSA2aUAPblmaJMLDpycom8MoqGHu+vbmGzL0daFxlibvHVzCFd/aj6J1J7b22VIRZNJkxvkhEIyKZluDTqdDMnQNWfKi2BwCbMhdxBMnbmqI90Eh1gVarcbC8uxOD0LD1LQqZFyPqlHc2yN69evo4F2wXQYRrU27BBVqqKdNyWDMWm/SCrzOzBT2/YBJv1aPH4yi9m2A+IcxRaM1d32nYjz/TsIngOwTp+hy4jX0QDtyhTM+4tvvxFT58dhICaw0ow+hQjRxCRo2iZUxQlNUU1H3VV7Wzvx9NaDeO+7P4k7734cP/r2d+PmRx/nODuZZhhZcxsw01SXQYDguuTsl/HHaqeuAHaVYXdbV3S06/poikPavr9zGNN3n8Tyg9k4WEVA2F/+HCNTRJg2oh1C7lBAUJdzIqYlLpOkMnbaC05kyB4asClri2uGC+CD28opSJK5qB0D4hJpVPBXos1FISB1d09vPpdbCvJuhZ9CTTzYBVd1PygkuxgzhXAusqOOebRUIx+WMa2PdxH63LuxbkhdXcwvlSX5MhWtC4lHhq5A297cjibaKBOUJfbU5g/kdrYte2dbedaxEPeTrvhBhSHv4rOuDO5irBx/FYsjBPhWDKAsZPIvHqqYeaaqBQ4yyTIfkSOeWrw1yrioIl1L/mpIYMLVN/A6PymQnWtJrVllxPq0QjwLZ37X5tJK1jpOmqDeB9MzMPSD6Ed4aeW5S5MLrfRV70LrA/398fTxk5h5+jRu37qVPEFlooV6T+ETp8Bx3I0jaKvuLCNb9sWhfYWk3aAv3J+8QVjRDhrFv+I6G8Fk06WmkNrc2Ey693fHycnpZLiM6RG0kxlR7TDX3LBca0u6ShcjvEJhKd9MJi7sBBrP1nM2NYkuYnHKJnioYAoblZ2XHZ+bmdtXG+jKMwlcZAKGqY2I0HbkLDMXLr90CCA6XVsTQweUhDQS4CmlJRpuSaAq+PIFL9SjxFrH1Jp5Ogcy7wLkErql71bg6YfsgKm69F5frRMfJd+0mCQK2u5S3LxhY3kTkc/7MP31TR7XzG7RU8o1WsSoAZnoHpq8CHcMoF2urK9ZRdTJYTFV4OvHdoa6mNdOmCJ90fJyyT/MkZup235yD/B0d5x2tItu81D09mdx9/Kung6rjCf37qd/UOYDD48DAJMx88DBXDhXrl2NkfGJaOd5GV7ufEOj/Kwvz4UTrlZ8/OhpfPLhrfj5T9+PH/7lz+LnP/8wfvHejbh7/3F8/NGtuHnzXnzw4c1474ObuUfh3gHjCUlt7ewnM+kbREs8N5r5JTqdoOtUqyjWhYdmOUBkjEHm1DURSC4zlxFR1+bsajTtQaR0QsI7Qri56KYBs3UfbdlQr20YXS76oE5rPeF6+vmrsWNIktCBWyt9V4Offvg0fv6dH8e7f/yD+PG//U60QEimRfV+AahQ02Jr5ruuq3YI2P0xtcTU0jJyg/r1twZWW0FAmZWRO7ZF7UxTWW7vRBSYAWHJtHIyFjjPLy1kwi3h4SpDl+BrJbQztmqctjk3TgAfDe3LzI98rvzLEuk+Y5TaHczcTQtcDv7g4cMcS5mi7zbEUM3QiT5qjf2t3ehEwG3pjsASdVcs70sFi0+SToHfKczQFLC6/RgjfkjLiXPSIJfkJWqOCXk/5wIxvvP+XnDS34Wh29EZPeIuOQ3gYYNMRhqmSH+pdBgBle2G0XHmLq6VMc3KfSFF2vditpP/z7ZXQVcPrE8YTyfgXam7Bd+x7ssXLmCBd8S48f7DAzE4PhpDwyMxNjQSr1y6Alx2CtwVIrSplXaP6vpirLaB1eHRXgyMwkyh5U0sxuLG0Y1WLAmFfMFBYJm4oaDRzYIyBxIKNxVJx9V+0Uz6qKtXwSNtnkYn49yC4tfa2hCjtFEhuEf7xRetCSe6qRaewf2MV7o4BTJwPZCZQzvWqlKiNWn7VCw6OtzV9LMPSfBzHU5I0PLMlyHiO4mScZ1ILKWrTFxGa6lcH75VRK0Ivhxel5k6mDImCaMUmbj3qgXknXz3fn+rXAMu+Z6ZnYnlrY1Y29uOx/Mzce/Rg5y40czSv6g7yGeKK6H4swWWRSs7N+DlsxrzJvW52k7CdJEDP3OfWilt4B4PIxKGRkcw2VvtUGrd9kvGo+bpYg5NVEPP1NIqU1gt77SZwv11CDx9qvqTU3rzDhmCiAtOAE/6DTxNJWsIpD7l1cXlmJ9dSKTyXwo+MaAGQ32MWgGDgwO5DFzN0NBFtRmRGVxA6M3E7U9ux89/9vO4gTY8j5kqMsoQFhcW4oP3Pow7tx/Fk4ezcffOYzSaB2g3LtpZxhpZj5WV1SRMozVkTmrFupI0IWVe1WGqgwB++madzFKdO0FrPlzdi4UnCzH9aCb7nNE/aDRDE2PRO4LmZ46W3u5o6kIAg9gZ8w8i77vgnrFrYowawKl6NwLg+tbJfmzvb/Ge3dhi/D989x2Y2WqcYFXcfv/jmPnkfpxuFpeWeu+x4EK4SoyGqDkp5eIf1wqsr6zE0tw8TAOiES8s3C6BiuNJ0LUi3CtcFvYVruo39WxsedFqi9tHt6SWV2qHfHeM3UpRi0OXltecTNZdqcWrtj42PJxCst0JRqNCBocyyZS+exm9z/teJyZVoFz9mf532trH+EufCnyGPRmEeOI/i/HKti9pj3MlkLzNYruNGhHXqpXaSbXcZ+6SJmEDM9pf20QwL8b69AJlPjZmFmJrbimO1rbiGAv2YBcegOBy2X3uKeBztuHMUeieUjsnr6BNtkvayIlQcFh80Upd2diI9a1N4IwCBK8xlv/y9SsxMjUWnf3ACp50/uKFolzRaPvqRK8wUkksEUI9aWWIf11dnenPVlDrQjSMUNeigtU22NyEC+cce4ouJ+cHFA66SX2RdSMPigCAidP4PDvP4s5Savha69Lm+to694l7bgPZl9an38s8Rum37TaJofwoeRD0ZcSObdDNad+wvnJYPusQdz//ASBcoixTk/kJGI/sMN9luGpclop55kAJGY5qEKtr1f2VRu+5+lwdPup373NhQAJ/bzfuPLgbP3nnZzG3MJ85jmeeTudgaD30iYgMVCKo2h7PJhMXSSiZxAdmc4T2sTK3kM+5rZj5WEQwoaWv3PcqWOyzvlAFmRNcXMwYds0ltzgTLibSUTNy5Z87kLsSLU73sA52qY1+2XcZHO8ydMlkUBnKxOAfwKBkVGoMR5zdAENX1uzjmdjfxBqowVefp+ZeLhCCwMtkXM0c4x5/y4RH4NUGRLc0vxQLCIOH9x6mJuZvbn1lqlWjL9yH0B1xTPLTg+maW4ChRTVjSRygHarNLy+tRm8PDLcVa6GrFybVne/3qMbcQTqCibvrTaY15c/UJqjacfudj+Pb/+ZPEUqLIAp9AKbXrr/idCLlFHhiScG8XOQxQLt0XS1trcbj6Ucx//6NmPvez+PRn/0gHnzvJzF9714sry3GCQy/nXePDA3E3/mNb2bom/lcjjHBf/gn34l773yUq3dl0MImx1Qi5P1agYamuUFKL2O6iUBcnZ2jvSc6qQpBSDUUn6mYuEVcUHGRQee8EUJ8eXkpw+0SnxkPcUaFxhXPCj0P8bAstEGo1GAmRagt+6pdcPoIE9wJvxPxEA6ogmCURkn6dlwiYCjSnfU9Qmu3nqcz07Et8dNwffXWTI8TztXYeM6oGZUOnpWWyrk2Z6IQpm7bnUnl+M1+WNQwFfzSjqlm6w+gz21ErW65FWhxeT32KIfg2zGW8iHjn4vWbDvPWwB5HoX+S73JA2q/P/te/Q5tSCOi0DpjvSRc1PjFYfo4hqZrWPEpcDLfz65zY4xV8gje75EToLxXjdgV4s5ZOMHoHMbI2GjyB5mlWrlwz77zu2frobXPxt17hZ+7pjlf4KCJCyfHBxkRo4Kmzc+F/NzSSjth5hpzrsdRCGxubfMMFiI0qEIE81RO8r7n/E/6LvNVB/weKUB8tzyzBCA0pCDPxn3G8fmZOZ2Sabnhat9AXy4RdolqmsX8ORAC4azp7dnrNrYqIpBM2SgAJ+hWVpbj6VN3VCkJ6GXWORlH56qjdPQoU4Sav+Pjj25gIoNE1NOFtnj1wqW4dO5CjA8OR09Xd/r1XWRSDVDWx/NFY6SINJzdbOHR3QepLanNGFertaG2k5sT0Gelb2qhMG6oOPNQyNDTvwtiGfyvv9fsfcb6GlWRBAtcNFv3j+tifb8+bs/txuO1ulg96kbzbORd/EabJOgkPP5Uph1E3UKbqxsxPz2LMNBE5b0gj5p5DipwdTiEbxIkdbkUXER2yfPc7Hxq5OtrGwAPTasXU7R/MNwdpRftfaCvHwZ4Pl65ei1ee/XVuHz5cpy/cC4X+siE1CoNwRL5zEXhKlfdaj7rBLhtkdl42AaZ5QHv3cNaMjmQ7TvZPYzp24/j/b/8eWzOr8fRLkwC0LuYq6vXXCSdCJr5hL2+V9MCm/hrZGw4zr96KS5MTUTdg7k4+t6HET+4ERs//Thu/vCd+MUPfxIPsCYevfthzNy7D3GifbUXgaqGs7mwHj/4o2/H/R/+Ilp4ZzP9l5mIh9BFYeYwTNcX9LjIB014G5zaXF4rAog2Fuz1OPOJPiVeS7MqA/4lkYMP4Iu4Ju469tKAMPR+8U94KXgz+12NcWTN3Gtdo2jg5giX+Wthzq+uJG25RWEf+CweHjG+PuckrZEPvsN6tc70wxqFIs7lJJz4hEQvNFeYuiFxgCA/qwWK/yWCg3tqbRO/9CXbVvFsGbjMLy6km85r1TyBTKOe53WxKDDTqgE/6lBAMnEd+KgLSYXJ9RG8JOH/WeU5XyhM7dlnkGV3DxxCWdunColDH/oAysSlicloASZag3vwELV1FTKfFd4yROHDHTl5aYoP+cbDJ49Swze8UiGve9bxmpubTbpRoJU2FAHDAObvCnXH0kVhzonZbueltD50vWSW2FOVN4QzcG9tx5LBIhffXAWr5p8BBAiCro4uLNxO6m1kDOi/bsEaHHxn5rWRtqhSAeJvwsN+qaU7N8fxHDHPHI7L5zqKhELUUFz4IOJ4VLUWt4mE7+QbBFoDgI2RQnRD6JIQaDasYuq53yDm/qNHD5OZG5KUy++5x8pF5LJj/FGGLKn5aX5exaz65te+Hpcmz8X58cm4MD4RQ6b5hNkY+zo4YK5kqbOYKPlOAHbgpsUwFAXBjfc/gmmuJ5Cd8JRWXQxjaKLIJOoaOtZkNAQE63cJ2MkakaUsaIGoagOu1ua7M7GY2nx3f5x0DMbNhf34v/3Rz+O//r334p9++0H85ceYp/vcz3udRFE4NGH6C6f0I57W5cKnIzRNWDkMSNiLmu7esp8aWCZPAiaHaErCcWbWJGi34hZlfaVm0sGEu2EGUxNTce3Ktbh88WJcuXQpRtGCp4DX1ctX4lW05C+88Vq8/tor8StvvxlvcL54YTImJ8ZjbHQsRinOS7hp8s6OVo6MgDGFSbqpsuMrEipMXIMAIiSctjG73/vxz2MfDa4B21+BJKPRrfTgwb0YHh7MSWW1UvP7UGniCMZuYuV472Cca+yKC3tNcfWoLd4cOxf/+B/8vfjaV34lRvoH4gD4PH34ID669VEsbazkrvxGc6QbY30nfvEXP4qFu4+jKdsjXDWDwUNwIQkdeBobXaVm2DD/CziQJrQom4jth3IU/FdwSeiF4Tj+vX196YpybsKHZM4u5smVnzyuNiWTlsHJUNZWV4trxKpzrCn8E6d1y5i/f5CSbhdgDyUlfspQVb9lND0I3CtXLqcGrFttZWM1E0jdf/QIPFazlWk/14Jl3mqlhhzWZxhkaya30n+bczn6l/mbnJiIc5OTwEVcj7J6c3AgZmHoauyVhaOwTpznJicDqwnZKk9ORWvyCJ+xf+JJhSvV5/zOPZWGLl1qJRQ8MePjNhotipgv4rv0dXl8HEUBZq2QYAy20Lh1YyjMTPLlwivfIcwU2k6A+7gpA9rRaienplDqaBP/vO4GH09nZjPFrLnN8yfGMNtNEZfTEgNndN8aZeR3qXEPXubahC4ENy8thc66UY8LFs1tPzE2FhvguHhhTLmT1CoAJ1ge9j15JH1RoLrC0w12PHJiGBgnPICl+OYiLVpNwz77+NzM3FvpFmaEROA+nm3FZaB56wbNmByHdMAUpy7vNozLGF7PPMQ9MFHjvumooV0MXzKhZQhhYWEJLd1MazB86lRDdtWag+KMt1EI5k5382OT0F+YmozzAGmkv592FN9YkxOhassgm7P7uhN8Vk1BILtQhxozWsXQn/WZ5Xj0/p2oO3A22gE8jnbeoTaBsASYzRASJrIukAbqQNIK4HQtOQC8B56bGqHhMk6mCGfQgItOuHJmMOQN69t7cXMp4kcPT+JPfjob/+Lbn8RPbs/zLDCqU8NlUIGrpjKdzTCzvXUYJZoJMlucwmQEoRiD9OXzvqYuo1+a0ToO4sH9J3Hrxq14+vhp+ubsq3nPJcbzIK8r8kaGhmCgwzE6PBIXz1+AUYzm7H8/jGEE5nEOIrl4/nxcuXAhrsHkr1+7FpcuXYnzXBvFLNXv+PjxEwSuW/QBSxURCRgmlVoF46yJn5gGok4/eBwztKvpFE3Ci+JBo2PK/TzT1tGCEGuM+fmnwJ5+1nGdcnAKPLaxMB5PxwZMRCas5tV2eSg6Lg7H2KsX48JXXo+3/5O/E9/4R38vrr/1hThRK+cVRh6l0/ioPpZmsbpu30e73Y1jVW7wspF28jJg7gDTXtrUAhw7u1pjb3stCRCao1AHwionByumAw5JeP6lBsxw627S93l8cIow2AIuWCU5SprgPGejqOtoH0J08hWaUdExBFVcUkmRLbjqV2YhI1SLPNzZi31g0InVqabs+1WgmhrbeMbUCrvx5PEjylOY9EnMry3HIgy9hXt0RzgJKUBMF6C7wm676Of+9HT84s6tePfurbgzOx2b0MZRfTPwa03mOTyA9TYEjkA7Tna6k9P9u3djbnom6UJElOnb7pzGt2LpVGZDyY3FQQwZv7hgDLznIgBLOXukcODPqJR6JZB18cQR47INX1ld30ocrztpTHg7Zv2dzbE8OxOry6vx8PEMgnwLy3c/6tq6csPwFZ45RYOXRlvhM4PdKHedbTGLRbQF3M3vQyN5l7fAy1CkFEKzC+A1JsABxc3bVYbkeMm+qCt5DGPkBKub40hfaIb5+/BgP41TcZSeeTf9MW+M+xmb5yUTe/Gett6u3MowFd2aEBOXKmvGJfy7OX+H9YjQpZrECfmVh7iDdSYkPvOQfXy+g847aDYCXpLZ5TS1jgGkkRa5AxHMeZ8XQwbJVNMs4w1KGCW5xSgQZ/9n5mbiL3/8o3j3/V/Eu++9lwB1xt/FBWoc7ouYq74kIl6vP9idhtyKyogAv7tZg0DW3DRTWkY9cKg5uEjAe5Vomowim9TlFlvb65uxtrCcpr8LdDIrXSIqNMD9SbQWLpwC2O7BnmLOwzTK9QK26r7K7SFjtw1qEryNgmCCidx5tBg7ey1R19oZ2zCWxc2l2Nxe4n3C6gBoWVkDWhJ9oR8yCXehty0iSMVUHHhzZOvfb9OMR1h9cuMmGvnt3GlG/2BuWMHZvCcuC1dr6EejUKswjMuJH/1uFt1HrjT1HjV4d3Zx4mtEpo/2bmys58nJiUzBqY9Yl5hhqdvuhC592za1DLkgfVDj3V7fjvfffR8mp0ahYGNchCXtT+2L8ZAI9NkbmWS+H+sWb9oE3PJmbD+dj26YmULzQPoY6or9dlhle2suDmob6I2ukaG0ksRLBbcuiJLuWCKrj6f3H+UuVCcoCRnH5Bh7P+2wTVphusckaPeFTD+1/RDjPNk/O3nmEJfpZN6SK4Rhuo/vPIyt+ZU4gpnrXor946jXsoPYDzZ3Yvrho3gfHHeDbx9MzT6ZF+2hDut0bkf/qpadrj1XJKZbBStM4ne1Z270TB+NoRdWvl9L2BW56hKa86lVpqYnrC0K0JN0Ud64dTM++Pij+MGPfhj/79//3fi9P/yDuPHofizvb8cBAk63QyY1g+FJX6441I0jbVM9MBTf6QH/Ac0czxxT+iKuphaZZ5lygVsqPIkote+cLRVzV1gnDsnnFUKMm3JjGctri/EweCBDVPnr6GiOrvZGaAP+Mf04HtL2pdX5ePDkQdx7+DBWUGRmF+ZzLkvidSWxSqG7WjmnNTY5lsqkCle2nz8VR+cAV9fcdEVXi5Pn9IEiXmWb+fPQwhoZGcZ6mQLeidCZg2d0eCjhVdYuFN+9vE7lSYAZ8mk4sumRndj2HmsVD3N8KPY/48vtM+1zXPVe+LueBeEunuhCetlRuNLnOFKjQnNRe3ElVS9EMAmBN4lWEKwTHhKpMcUmPvJ4xuwcDDoucrrN1MMnT+IOEt9OO1k5gabt5EI72nVfdy88FyAyoi7/FpG8TwblJJIA1bzNyT4AZNFsVWPVxC4CpDBdE0JlHmneqxUA1sXRzn4sPZ6P2Qf6oxFIDIpIlQJHoSDUAKea9XHdcc6YX3vtlSR4F7+U35/3rSoiuuAsjLwBOd2IdlEX9xZ24/u/eATSuLJ0Lw7rQZ4Oo0N60WQYGBBArV4GLdHmAe4sQkQyQhE93wFVZORQC212IUx3RyLo7Tt3Msezk7r8kvHnwqli2pqgMmg3v/C6DNwImIQZMPWsQPTsb8LT371XzX4QrV5zfwztXH+68dLzMzNplSkYzeehz9sYdYmx8bg+Zh6iwc+iVYOgRiNIEsLYfihwzDXvGgXb5ZyDRCRjy8VQa4exe/tpNK/CQFzUAQyMMtL1lsYtsMmx4jlDAI3HLrvZM/7iIm1xt3qtuYWn07G7jMbtWgTGOXFD8Mo8uM/xtt9qiH5XYy64KpORgAsRV4fXEm7Ay/6odEw/ehy7mOgNMO9mcLbNd8OQWixoaW0U33/vk1vgG8wSZmxWUesRT3134qZtp10ZBkm7ZMQy18w5AwyLaX7IuQHBvZHC28yl/T09mcffjY15yEZmnemqoB+208MxXlpcTNeA1tcIgvDR9KP4d9/5k/j2j78f0wuzzxh/jgXjan/5l+Pm4fcUFNbNfc8YNp+l0crXXL1TYCfEa89XR6m39myeKflPKgI/0I7NTnjIc9qmuuZMVjkx0J97CagVLy8i7HsQYmiW7R2t0QV+G9Gijz+ZufQEjtQ1IZh0KTUFCgvKAfWgXqT7VLzcAh7OfemmUXg57ySuydQt9kVXmTBw8tPFSRd4j3lcTA+ysbYCf9nF6pL6gIiKLbQhDekqsw7HIemqpWSetK6EUfYZCwa4CyLfr1IkDhrgIExl6MJIDmNEmQrWy47Pzcw9TjCHjVpAbKWb481rV+PaxYvJWJXoahlOCsjsnQCpBtXGyzjslCsapzD1r125HH//7/7d+LWvfi1++1u/mXkjTB7kSivjgc3YpoZSDbxFAMlwfE+aaJwrgrRUTKn67G8y/24A764m5nE43TmIj3/2ftz+4FYc7ylgig+1Kj4nACX8jt7O+Nqvfz2mLp2jLhVvEIR3Ws4eImxpo4iOtkbZRit9ulIf/9MffBgrpzAtkKvxGO25pS0aOidjYasltk7aYx8WZD5n7Fj6JaywXhjEna0t4Ae6+SrxnbOIpLBwV5dmENT8D75b7XkEE7kfk85UwPqAnUFXM5Chi0giRwWf6pyCsdbn6nvFzH2XC5pcV2DKUjV7BYPulsU5NCMYpYJbmMpERMKcZ6DvC0/m4gStNNcU0F6JRasiNUmYVRtEITyaDNtC00nf4ylwWFyL5Xc+iaZHy3Fyfy6OZpaiCYFe545Rt6ajHQbvROEBlH3M8+72Yq4N3RSMdmr7kG8Su8nJTnexJO7cjzrjtmV0EKWwlUgcQ4nGoo/XuYt9iJhGJ7g9zuKepTrM1+/cjPM/K+tr0dnXbdhEas1Zp+/n9mr1o3Hthk4qYMxpo1LjHIN12g41QWlFYZ5zD7THQ1zwum33txMUKbM3Dg30xfj4SJxHCTLG3FjzVgRaT2d3UaxgKNadY5KMQpdbb1yEVrXCFuZn4twE9PvadayjXuC4m+a9zyRt8U7bqCvIo9RVadIyFhtn/6rfynvUMFOQAN/qeEYr1ZnDZzx8VyU4y5yQYZwNWDB74FLeQZG9g/P0q+PoNLaX12NjaS3j8L3fubHOrp50sTpp7GK8+mbazThs7h3E49l5tO7VzJbY3q4AhY/JQKEtw61dWGfQgu4G8+k4USwzdwzsk4qg5+xnttXV8F3xqmk2wF06Hbc/+QTFZjOVmlzTwrlSnEwZbt9zfYHeDPtMryxFM6doCdA/I24UjGlh8ptt8H1OzGqhSdMuVnzZ8dfSzG2o27GZmtFcGztoBGrm5uh1E2ZDgBxQfXpFyqsplMFTc1YjkelcnDgXlyfOR39Hd/S2dUZHkz54tEHqqYDgak4JQ2RIQNJpP8tY/N3vAsp3+bsMKYtMKxlX8V2JlJnFjkN/5PSjpzHzaDoD+xnVZwhL1Vm/RcHkjxPnJuMyWnmTaTub0Pz4LQnVkk+Jah41TST7avqRk1hc348//d7d+NktY6Nd2MQ9+5twovpY3miLP/vhg/jgzlocnprHDGTOUIpCTLqqqlh1tTQHPX2sEHL67embu+S7vLmXAdad5Aa4LlnWL6uVI/FWVotwqZi52oWfK+kv08578r5ylpknU7cgNJx48ZrIpJ9d7XBxfiG3etsGpuZusbHWt7uxG0uzi6mFiqh0qLgU6Fe6uuhXJmlqa41DQN/T38c1+o9QPVlYj3i0GPVPVqJhHm0XzbzFORosnMaPp2Phxx8ms/I5mdu62iiwbqIv4oN44BikgAK1j3b3496NW+kO1DVEkwqj4R6LMJCxy8QVeoV4yo/PWc8vH46RONKPcPvW7/x2fO3v/EZMXr+SC6DUtov2B85SPNu/FtpkXhA/O4aWdE35Pu63HWrmxhjv5qIR6GgPIQeuawmk64g+93Z35gSl0TjTTx7H7MyTOAV2xqM7GWj/CuMtDFY8kqacI/nqV75CG/qwZsA7mFgnY9rPb10qT7Tb/jtGapa6GVSotGiS/hjDipln3YyDbZYJSfPVu6xDgZmdevb/Zx8pNr2BcurgwJwP9uUxWmHSW2O6M5qot7+5JS4OjsXhNu/Zlx/UxdLCWqyubsSNm7dzTuDho0fpNnNC10rdUGIHa8nw19GRQV4CjPOdvJAi49bKMLjB9BEycXmKPMNgjewLRfwo34sioGvILJHXX30lzp+bgG5KnnoGKTVzz1rGWlluqee8h3zLSDCFViXApI/KlbLNmBt+6hi7S5Zw9bptEUWsb2JiPOn6ZcfnZ+b8OUHpfn4bq6uxtrQcB3R8FwRqwRzsBuncXagNbUvfj9p5xnPbSRptjKhLj12N56SRprDM0RWazZxbQG73E1UgqP0ZgpNxufyWMpuz427Mq4ly2rkngQAzl2jEBYt3eX9qRtyvK0B2rRnkYobpxzMAFKShL4cM7hHPHMRRHNYm4To6YW6oeHVH+zE2ORrt/V05weYzDbzAuoy+8CzKOHlTEW4TA3lyvB8LBxG//9O5+IOfzcXuSQea4XFqlE6EnRzr1zyORwtH8f33FkM+2HjiJKhDgRlOq/XDOuFzhLanB+24sT4O0NxRWtAAYZJ1IIEIwXff6x6Fm5ilHl09XSlYcz4BQZA+dAhVuLs83+RUFj+XUlamutdlPUK1oQnBg2lax3fNVCMeWtX8mtsQuB1oOCMx0DeUxL4MM19ZXI3FhaU0T43OcVXu9roRS1gawhGNZ3NnJzV0MCFc7u7yfcPpjtGUHU8FxebhbjSaGXJmNY6fLMbR7EpOAKvpGfNfj0W1s7RadoQCl+qMYf/pL2J5dinW0NYkjlMnNd3Lsx5G0wS+Mqar86uxPbem4RM7aKCQEsyf58VLCMbVgo5HRzv95ezndNomo+Wf9dZKdWgBiI9aR8MufhoaiOHRkQxXTWbBkc9Qh4yuCUVgYLAfJmf44hoKyDYwB6fAJ3SkfF9ZwLaGVYo1ybhurs7H0fYq19GYqcMMgArGAZhxAwxmLeeWtqOtC3xtcrPop9yDxirN2Yp6KJY22hoFj4ECrbxzGzzpdhU3VoVR6d0d7YkbrmuQsUi3B9tYKGjGLfXgA3iv8pKUZX3ATcYl05exHWNxnKTlw3X6vHO4n5FWWgfSfx60u1pJmSauAs/PMLbcVUsGBzGZz3sThmbGQ1e+uhrUifU6FKGBno7ocbJSPgKza2iBZ7Q3IsvhLeCvazaMRjG6x/kShUGmUgCHtYYMK0xBCkQAQ1rZOzkO6P3cI+66e5QBHF7PuH7nUehHSSHspL+M9Yj6j+BfxzFuet/LF9P1Ib8Rfu79arIxLVnbtIvS2Nhs4jjpCzhzo8qNvCthKQwpW5vrwMvwTwQ/fTgUprS/z1Xh3T2lbhRoU4287JCDfL4DItI3uA8DV1I5EbZMA5ygUgsSuWlhmpIy2myk5jEEY0fBAM4MDPepERk6JJLpotF0LFolTFwmJHCpp5ogkKGrVWreer9mSEZ9IDicvBA4mksSkMy8UGGZsFDiGe5YtLcimQ3POm1Ei6gT+DBSGM7+Ccx7ahREoW1dTdE+2BmjF8ejro131QCYQsKzfThTRM6C4Kexjtr445vz8bvfux2LB+ZvgVHCxjQWnSUXGK4QU/eYWT6M9S2ohj7KqWV0EqCxrB2Y7vUtTn7JsBl8/pc5uQ2YSG44o/5o45YXFxdSo1CrNrzNfgvfnEOggmouQU3B2XY1FxP8qEmXPC4QLWa6xd+qnVn8rUpHa31q6BKGex86Drqotra2MzRvHaHupKjx/8a35+Kh0t1koI5/ugv4qNnshJBaipFHTrit7m7GCUJsD4Zdt7Vv+AU9xvqCgNxeTF56vLkT9RuYnLuH8dFP34k7H3yE0IWBbGzRRzUeiJ8XuIu8DCVza8CkHt+5x3uwzFAy0t0CkRnxI86qpfag7ZqOV6a7t6//WkZMe3nnZx0OuUxTOpDQhZMXZWj2Tzy3v6kl8z7xWN+3O607mr5X11Ae3GeYWjsMqhdBLLMxuGAE5u9+sC7EUsDI/BtM8MUjB8B2H2YscWt+53wO7xHO1SpP3VoMKONZ3JCuiJydfhLnxicySkYN0ph7UyuYsE1BK3O2lBw99kUlptBrWhMyYr57zwFtkpEWK0DBXfDXyA0VJdtT5eRW01erzTPPZqBCrZS5DODJ5wPqWt/Zoi3AD6Ym+F0UBOqma8kQ5gVguLGzGWsby9Ha0YgF2Rpf/vJXqKpYmsW/raur8CQjpYStdEo1+Vr7bZ32XZoQv22E+XFMM2yIo5OWMlC18Ep4lc3FVTDAIeCrsunaC3O1u0ZDa9GwYQW3q8a35Um0w/xDpu3wpWU+g6Lwo2jhiGj63k9Pa7HktMfr5sMaHRnL/mg12Jbx8TF68dmHuPG5jiMjVWAch55BouUdzJvHD2NNAkGC5G4vhzQQLbSjpZ2Ky6A7qInQIkeOn4MHYoggDL6S85n/Fobt4TBqXghAmbi/V4d1ml95m4EwZafauNnzMqQLRPJdIqDI53OaJa4Q3T/cS6K69sa1eOPt16J3pCcau+rRqrpi4sJoXH39Sly4fp5rTfHmr38pfu2f/L0YvjoFj5U6/SfGKSwc99L2PLjgLZ530atvzR3HH/3gSWxFLwSINQBzsO8uEopmt6EyGkXfXVOs7x3F+i4EJCMHhmojaietvV3xq7/5zbh2/SrWTivECqNFeBlZU9ckwgA3GL0TZ8LDiRV9clpGumWEadGmSlvL98LsqiM/J7WoGMq4gLr9E+kpEkN1FII2DA+GR9H6GhsbS/j6jGOphjv/dDoe3b8fuxAEPyTiSujtCAs18MyKh8Az7O4Qxmz0plabi64SniC7WrdhWjxcmCTXtmBo5tmJufU4QmtffPg0Hj14GJMg+vjwSLpevD/XJjAQSTDWQ/2GCC5jOWwjbLQCE6+Ameazi3zET+EnbqhZu2T+GZw4J0upvtcOLTGFqr8Zpms8sdFHClQZ+JGr+ijp/6b4vBO/7dzb3+NmCuAeMLMmB2B3fzvmF+ayiKdbMLSZ2elYWV3JtRUSvZaOETsSuyb34IA7+gyk1ibtXLhwPhUb66vGUkVKQWkOHxmEwkehlcvSC3rADFuSEcncTNFhRJXaqD02Lt1Q3MR33u146/et8EtFjh/yGVNRCBcZjvd9qvC7WUa1wCzF3QddW7D6mlvdvastmeieK0xTLNEeSiMgMqmWK5aNKFvdRuiDKh1d0JIwYYwf3L4dM9Mzz+iywmGj7pqorccUJOmE5+YcyvoU7PIX+6JymM8Bo96BIRSB48zvrvCxPBPKyXyBTeKbwg7BTIWd9O2N69dj0GgV4NMHfO2buGTdupeFs++yjfIDBXH65hEa4qLKgy66VMJoi/c5SLp3vN97vWbU08uO5xT7Hzg0vw4BgJs1iMRK0Q2u3YWAl7e2gFordFmXgf5rq5jLEFMOuEjFvaXIDB3wlL3PDu+zoeKXEQXVBAQ35vNulKAG6opRV47q/zT0q0lzWMIBMLmrPoBRoyiaaEFCfaGpoe9gUZzuR2MrSNnTEoPnBmP80lj0DffE1dcux1tf/2KMXRyNa29di2u/8kpcfOtqNHaCCkphBQSvsl4ZTFV3At0/TULavkn/P3iwGYtb3Whspsx0oRSaHlAGB6KxrTuOog1TEWxsbsWkPInphXXu5Qa1IJAFUMQpGtjoxUna9Fb0mxAIBn6I1D5KVxBmG9aC8fLmQZFY9Mf19PVke54xIg7hWiGGekkh8jIWKWRhtF57Bv8z9zvGZ+tSs09kpEiImq3CNcPhqNMQ1U009M2VtWQcChUqKw9r2fAvVwZSp5aSi6KEqx0Wpu26hrBIUiPkmsVDJpuCBcLtOQC5Hy9EK/C+/vpr+fvGsq4ItExwKwmCx0QLuFDC1Al5VwnubKynVSmDzVBVBkSc0p/su4SHvs3UvqgnYSWWln/lew0e6c/ks0vDVRrUosx4aJ+MFa5MZzffzQRatL2jtR1Ch6ExXhK8zNweGiF1xFjCbWAcrhREUaGd6aKhlFA0lZv9nL+oduB3TsNxSnrgntnZ2bQIfM7x8LNWcndHZy5IUsCq7Eg7OZHd1p71qJn6ng7oJLN1ZjsQePZVRs3vHtV4FNoq4+pYqWGmy4QiDIVLdW919vDzi9995oSxNRnXATAyqRst53phyPyfOWE6ELbC0vcZQitu2Qb7L2EadikuPsP12rt07A32dgB78JZ+yZBzwpF6NjbKat10d4HbwvO1N9/C2odGoU8zHLoQS75nzLjzLomv9pexFefcROLE+UPGfLC3Oy6fPx9dCCu9C75fPPNs28QtaUi8E07iVtIff14T54RtFYrqPT5rG8VRf/c+Fw2+7AAan++ABfCnSanTQL8PzWAQlgDkrYcPY2FjLfrR1iYuXEikWFhefkYAOciUiqGfJY4K8B5KypxsoHj4u5qUz8lArEPE1fxp3qOzGwiXlY3YMiHU0lLem7igRlGrV2anBuNbd/a2M0nTScNRNHc1opV3x/lLkzF2biQ/9472xvW3rkcPDN5FLS0w1WYg1MyApwSvDVIiAUXkySgDx5lOrWzvxf1pk0B1pD/dzTE03SVGYdWAZh71MAwQuA5mvg/SLCD4YAvgJMwSXGnknKGKLVgN4wNx6c0r0TPYRz2N0dHdGV29JnBCi9lT6qupuVVWN5ofWjJvcq6hclMJM9spHIWh8BF+IpmfNXlFbH+nY3mvR36vnf1Y+UllxJmhEk3J9li/CCmC6Ts9ov/OizjnUZgKeGIdjMce7zoFFqfgzz7MRveMo26RoGRu+0e0CeI05DBVReCqC69N8xmY1W8fxPHyRjKnkfNTuceiibKaaHtOlNEeW56uL57z/U70pWsQhr6M5mu/LeKSMDJtgUTivZnSlGcrfC39L7AouFsIKpOqob263N348X/ze78fP/3Rj8L0EPu7hYHL2LfW1jGfyyIuV1eqscnC1dz1U2vua54IQ8czVw06fvTD1bW7tFvGpfvM77q5XLFouxUogsi0Aa7JUJNc5v22VxrjQ8JUrVzrQQ1fhi6jGcaaEWcSh2tMcWNzIy3uzLltsAN/aooKWttT8LzAIPEhQQyuMp4OokxcK/nsUcGvguHZo7ou3chLtlEKnMQ8BUIyeNU+5yZ0yXUhCJ3oV0j1dXRl9I5BDh1dnbEF7pmYTAEkXM6+y/TMo4P9wMHaqvedpAKiFSW7z2foj3B3q7eW9s7oNM039yr4cx5BuPBZS0c3neNpUjLxysnqnU3GGEV3EIXKIs8RTnoMcntFhL7fPbIN4I4KgDgmXLmayqs8RqYvjeZv4KJFfPU3x0yh87LjBfC//NA/Bp/JCAdngI3t1UwWqRZWl+NH7/w0ZlcWo7mzPcYgtNHx8YyUSGbC8wLRoqalFiKlCmAD7XNFHodAFTM8S5C50YFSGu3A/OW7ML7dubVYu/M0Zt+/FY9/8Unc+Nkv4t6t2zE7PxsbO5iktDEXGVCS+cDsJFgXx8j4NiHqw2P359uJAzT10wYI9BRgtcJQWhoAvL5jPdxoBbTBMDfhbVPSzVEDcHVkO0UU2M7T5R2Y+QLwOcwJXe8a722K3lZgB9LoD5fRajLbtn3DwY5lHhAgOjvDnLCoF7CUxs7muPzmK/HFr74Vg5NDce3Vq5nUSVOMRqMZIPnR2Bu417h4fXiF8BBCIJQI4BCLpO7ivoT2+Pjh40zSNDc3F6sSOExAxAHLPtUvkS6JF03E9pr3+QhLwhWWMhhdK/Ylh47nXaGq9uSYJrz4QU1I+Cgw9LEKg6LFcQMwTpcKzzsJbQKnPRi1YYtOeu0JD+xk4d+q1cJ9poc1ImAHnrtbhwa5heA3ERn1GG+sj1SfpoRe7Y8q0kqQeztbsb5cVpT2YQ47OKZcMELIVZTmn2lWiPL56ID3H53EDkSkK2ZubjEePHgc773/cfz4J7+I7333h/G//Mt/Hf/Nf/N/if/Tf/1/jv/X7/+v8eDJdGwDS+cOVmHgSygz20780m6X9l/DDL9y/ZVM8mSkliuaDdMEXCm8c8d64DU3Mx1L84u5D6c5hhJAjOEq42eeD5nnJnhjjpGHvHMRgeJq5dxfAIYgw7NzCtMOcMC9OI2Ompsz/ro1+gdMFYAl14XFV0cbuMdFW3KCkpTOZFMlNloaVRmR5pNB0ZkUco4v45guGMZUWKp18l/ikUc+nhRQO8plfi549fxQYz7KeY5UEL3k7zzqZKHVX5maiCEYtnlPOqDRAZQa7zHn+uDwcE5AygBtIw3Ld6hydre3opU7d1SuJUvnBbo/zHCaOevhL1oFsqQnT2bi8dOnsQGDNsJFZpwrnBXgwCTn3NTs4Xl+zi0DwVtdansIysz3A2zda/QQRcM3dpvZku8KKLNklnkGmbcaem2NBuNjw5yzMm22wkZYS7+VO7DkS+pIfvqy4+W/vHDo89NcMBKlHiJxJ2zND003JccqJuu//aM/jO9877u5Bx835mCYgvSEThp9YWIpc4FLUEIvmRfXnUE+QCtx0kqtJycvALyTlubCPlzbi41H87Hy0YPYuvEoTu4tRt3KbtTtQbhw2e6ezpi6OBW9aLAyBlddGiRgHm795QKvvbUjutqM8mgBeGiAtF3i2dhCq19dKQMMMTpAQDz7WLBW7UOtVYb5aYaXB9/Nex31zbG0BaEdYgY1GWFDHQ0tca7jJK6OIE1hGqd19P0AgQNiOJllzGgdTFCGflKH5G9i+BsYVODVKLIJxq7WGLk8Fq996XUsht7CfEAysb4NOFuMWFFjNqRJBFAb8NjZgbmsYyloxUC47S0dqak5seIkl8xGt1b67EAeiazSSD1EZtMDzM4uxONH0/EUQbW2riXh77SR8VELbW1sibaGNhD6MMxR4kSt3Ncl4E0w4gZgqRUhU/dRc8a0qWECX+sScVt3jqJlaSuaGBeF0jFEe4IwMwxRi9A2ablsYx7vQkxuulG3c8g7nChHYMmAFLgIOa0b6dR6jUJSICn0Bof6YnTYEDVx7zQ6u3uSyPaptw3zupkxcbXm7//rP4p/8b/8fvyzf/6v4p/9z/8y/u//9P8Z/93/8D/Ff/vf/bP4b/+v/yz+x//xX8Qf/eGfx+3bD2FCEGZdc9yH4d+6ez/WYObCQM1OX3JOfhkxAtwnL12M177wRly7ejnaGSO3OBTPM0SN+wWPKzdL6tg6tD5wnPZnXnr6V0f7OmFkWmhOtA2ZNwec7ursi/HRcerQjSWMgSdj0gFjMPJqn3HWqjzgPZOT52E6zdFJf916T3eFfnr3H3U0dPPIiZ10dZMXD/HJaIx2FDVjspORQwYyFq0qXW/Wn4zdWmiCuJTWGZ+lIxN/5TXa45HMVdo/KhOmu7tYS/lTslzGHFgg1Bugh27nh6DRiYkRru/CaBHErqfAyu1s64y56VnIC4XPJ1X+pFlwsLsdfpV4AHyBtfXbBtecODFZr+JA+518bWIM3YbOhWxarmmxCgMnQmuWXK5elk8h/DIplwoINLaFoBUv94wUAo59jPkJdUDI0erkOky4yQlQmLVzOZkxlT47CW2SLnHTPjc3lGiz4vWA5yqcOGyP+XpU1MSVlx2fm5nLJDIChRdo7tk5mbiMwE0e1N7cMfsvvvv9+D00lenZ2Vha3UgE/7Pv/PuYW1gGaXhG88JBpPEeDDGN5xrAs07NHut1cs9Y5vlP7mYq1IWP78QRjKQTpOof6I2Bc+PRT5m6fjmGQWrNDyVwamFIOoHtJMcmJtDyylK207r1oZeZYYgQ4SLhbaHleJ/vdGJCszeJgiNZN00trS1aeSLx2cJNtn17ew8tqZW7YBAMgMhq9jR3f88MiwyusFLDAIUQPC1YMzBbGJI7vmfEAm08W7dUI+Pv7pfxQJhYFdt72+mSkLGb1Mslyj5XTTDparE9tkHtWaluAqIOhF5XX2/0oq1lIjBg+eIhslsUdsLJkMMj4OTsfGaMA9GEk/BxUtVDASxB7CIg9tBSTP6FBKQ/MAGYkWyilfbZbxmpy9HNMHks4BiHtn2IdnUHrIV5AGhxLRk9iGta4v1cJCSD4/vThehe2YmmHYiqXnyivdx7ABOHkpNgD2hv2dqtjJqael/fQIyPTyDY6BNarHBJzQdcs79uMacSsYj18u0/+7P40z/8Y87/Hnz+Qfzsnffi7u0HmVLYMFBhW9wOEDuf9dfvc13NWJcHoMjx0EXhJGK6KijCW+1qYmIiXn31lYSD14WB2l8b1uPExFQMjgwzzrrAZGZljkaGYo76DB2kD06w+dnwUHPmzMzMZD0CUFrSDTZgTHIqJmjp0Oxr165nYjFx2mgaFRvdPk6s2jZx2+gvtezCbIE577YvWtmmyJDOLG4Mkr5giovUtHrF3xrF5JF18O48agy+Kv6mknWMIrPHuMsXKv3JJwwvdPg6ec/YyEhunzdG0bLRotQ6ccifoElrDRl1lUycFzmD5QbObtwuTLINvJ+POfYlQZmuSNrLNduiwDJYQqvFPtnvaoGZZ+fOHHeLR6YNRsCWOTw3lT7IidE2lV1pHNzta4feDEuEBtK1wrPWZ3G8qwlPD9texZdXvEp3asVjc+0N7arytHzW8bmZeRlUAMDAe/hyG5WpXNNNoGHTAEEfxU/feTf+4I/+BDyqi48+uR3/5g/+KL793e/FjPlQAJ75WdTaHTy1p0rW+A7rdQMKw5AEVD0aWhOSuX9sMEavno/OiyPRemEoOi+Nxeirl2PwwhRanhu4tqam7dLaXZjd+vpKThD2wQR3dmTWSE6IwHcokIoQKqaOZo1hdZpqAk+g2y4HWdzkU8EEDppXOxfGbvEOJaZbsqmYHx9p7svQjqO5rb4wc5hRIgIMo1XfMYMmM384vxlb+9YDE39WJ7DQTZN1+2pXLIqNMmiT12+h0RxmmGAiHX2p2pKIyDtEBgWX5rvXRf5VhNb6Nu/b3cmNPJypFwZnCczDa4ZtifTWb/TD6OgozHA8c7TIKFws5DO+zxl56xKbFNK6AqBFvqt1GvtbNDl5f+4epCXDd3N3KwQMSdxcWonGvq7YbYMUqbcO+DSjMst6ch6BZ1241QahbH5yP5p396O9zwllMA9YeWR+cAWmwpgiDBSoTlA3N7XG9uZOjqX+1RT+/K6wklB0NwhtNWWZn0xQkKdbibOWkmTHcEY3jKKTtnShpfbDkHsQdBcnJ7PNh1h9oHbidIXfQrUanwr/Jien4re+9Rtx4fxUjpMuEKRL7EFPiBc0ubIqUYvDnEWa9sLQykzaldlB0bzFAYW1RzWOlgPgo1a5oyWDoOnHCjmH9q5bwOgr29iimwfapWXJ0D1yQR79zz/aXrTwYlnpV66YufMiMni1xdykmpLujNpzFS5Vh9erw/qqe2gN9KqfvoYgChLdmfym5TKIttyNVT03PxePZqbTMnDpfibioxNGIBnFUyZlET48Z7y2YZ2GPHstYc+f75MHKFwzjBFcsVUye2lvfGws6daV08vLy6m0KBgV0lp3VZtVAjI8mjqdOxFPZNgKTFfiIpliAItppKMnOnmPLlvHpBIG0pfzg+KfbZOxewjXwpOOUwHxHSpkXvO+EoUkYX328fJfXjhEQgeuaKw1AFG87uBrrmpGVH6oB4+fxv+Htv9w1izJDvyw87z3vp4p79uPxTjMLIAFdhdruCR3RYY2REqKoBSK0B8khUSKIS2XG6JEkNiF2QUwAMZPe99dvl7Ve/W8906/38nvVr3u6Ro0SCpfZd3vu9+9aU4enycz/1//6v8db737AQh5HD/9+Rvxw7/6ESYOmp5AoZTU0MUqBjDP2QM5BJSNFqBK4+Er52L8qzdi9JUr0XtjKrquTUbHlYnoOncmWkf6o6m3AxPW0KaWXPggY9vYWEcbX6KGQwjHiYOyus/lsjKpIuFctlvCk/xNxi/gZOa6YQQ+zczBk4YEov09nfJ74iB9T6yAOWwZauQ7/MEF2tucoDRk0EnUoj0f7aLdwVDqW3oCJTMez6/ybkG4Cq5Vdv5AZpY7/iEpDne2ogcNyX1xTAog+2K5wk1GUY1V+s8pw2fmFxbi1v278cu338rNllbWVnISxz0+/F2E4eFEXpF4ecnY8bWEh8iuMHTvCPvb29sHDItATIRk/PaOdqO9u42xPIzWTggMrtfYyrg2w1wdh3Ysup72OGmFeOt0ZVEfYMMoyUVFRx0QwdWxOLkxHi3Xp9I9Z7lGrjTCyDy7c/twJ+oQ7sZJr8/OQXzD0dGNxUDu7usI95H2fI2Wdq0bxoAyFDxqkfqVV5bXcoLJiAjv22dh16MPHRjnHvZ0UKIc7O6LDuDXALE2IjgvTYzFd155IX7/N78dP3jl1fjKpavxzavX4+rkVEwOo1zAZGSOLkwTLjKFghKMoX/gkThVJZmhx579ne//Zrz44osxixWqb35xdT0XzrinuccYyrzcNsBJN/c/cruLUWjDCWe18vnZJ+kitPyM+qEu8Si3dOjozjj8kT5XXU9m+1wspcWj0EmrgHS05540dUlzVeREabyegqIYSJcyzJx0h9GIZ7limFyYW80SyRJPp9L308nvJSOAGOjdfZm6Tzr5WZ7RhSfed7fAyB89Th/2BlbDw8ePMnrFyc9FYKT7Npfj21jedVK5Ee460q8br2jRWST/pbIH3eWaAmhRhu496SW3J6bcmZnZeEwdjlk1SZkNJVXjJzwMZ1WBtGyZvcy8HUvHENpe8HOgoytGu3qjFWUgt5agnZYlPXq1LJm3cNDVWdGruJPMnM/C1ecqpu+9paWFbMMXJUf/S6YyqNXEl40QaZRoEoXKTOkyjWfQ/VXAr69v5hmX9Cd++eZb8W/++E9gEhup0TsZ4LSfELGxNl4A9Q/0RzfStx3pWt8BwHogxkG0D7ePbGfgWhmENqwEfjNG2eW6MiL3JNcf5gEJjWg1xcd1mO01hMw2Ly+vplbppGDxXYHYPCNAZWqaTDkBlJK4DF5KQ8q3jSXZ09JbrzId/YXGkuYdf+LRNhjZ6rqnwNA3vrsfiSGU+ubTPMds3kcAzMzVmLlwEKb5P7eAj37LE5iJZ342Ue7FybPx8vXrMdTTB2GCcrTTUEAXfriQx2alFsXAU226Fdwn3r3O7969G3du34k7d+7kQdgyAZGlck25QMXoDxfSuMBlC0avhvLm22/Ghx9/lJt6zYLsMhYPAVE4iRMKquNjTP+Wkxg+0xfjZ0djeGIwJrCeega7ormrJa6+fD1e+MqL8c0ffDt6z7jAQsJDMwIm7UO90XP1fJxcGY+Tr1+K1m/fiP2ro7GNCrmPlq8GL0z21erpk1aJG47p02zrbolLNy7E6LnhuPrSxbh49VzcfPlajE0OoW2rRQFzxtOFTS71zphm4KTQcq5EppdwgwnoLmpF+I+PDsfkOJYfeHhudCQmud48B9P2QN/t9WhDaRhBajRsg2cwWCfKjXgQl3MBGzBXMKhxaTYLY7NEKj46rsLc3+/d/jTefvN1hEg5Dk7lQsvBVbJd3d25D4hjaLRT4gTju4GFYblGyKioaPLbt9zLHJQ1QEEB4N7Y9s3fsS+SgSsEDK1TJ3UC1rJlXNUOo0uLS8m0TVpNonIV8ZLY6Xgz7iowjnvGpiskeKZZZe4pjdjWimlTigXVUnVPq+WA9soLcrKalL0EccH8cIuB8ZHhnPjVQnHcxBnXmaiNe+6qUTzynnyT8myxUUNtKBv6xRUQgC6z77kmJre3Jqv56pKzrq4e8FnLr91jGIfi5RdfSqvWeSP7moKKvonvCjP7rmKqm+fBwwcoQFs5d+VaAndX7evsTpiCuowJTLxGq5WAUHjqtkw3H+3WunLs5T80Mhd5CTT5rYJTZc1ghVmUmOelvwUzF8a6D6gAIPnZ6IEcdideDu201aulA1gHBEak77K9oy393E5SvAlDf+PNd2DoW2lSJoIrtepB+gZM4mYYH6a2kSXmprwCPADtBjoumHEBTVOTzF8JjvZFXaKCwFBK6odyW4Bkimr/IHOaS2SX/K6uQQypCiAUeMoJB1d8CUhXLtqXk7pi1jqApfQaqFwXDlNR68792mECWiX6tQe7MTfd+5z7DXBeFNR49GQ/VrYRKJQhUeUAyTwksKPN9IPOLdEeBlBFouyjDLGAoLZbTWJzj3bBZLvalfid0Uc+MzQUA50gLe+3QEhlW1n7m7SQCJWUzRgI97PjE/GVF16Ov/Od78W3vvqNGOjtz3BGxxDOk9lN1I4O3NFwh7KAJcT/yaefIpRnYm1rC1N3Ph7cfRD7CAJjmJ0Up1cgN2WAsFY5MNSHptwSAzD13rGeGLsyEhdfPBc9Ix1x9vJk3PzazXjpW69EWz/CmbHRN14HAex1tMRBPwxlYjj2L52Jgd94OTZ7QGhgrQugodm9vBHqy7uxubAa3VNj6WY5c/VC3PjWazF283x0jvfFi1+/GVdfuRTnX52KczfGYuJcf/SjCGxCbGcQhA1oVHviAeMt8+5QQaAOhesBuNGKAG5tBWcOduhTXW5V0Qsu9ba0o6mDV1hFPV0ygr0Y7sfiOtrHpO9MHN2CDmZXltKHa/jh4S4MGxga5aMVJG6axXm/r66v5E6GY4ODuWHdOGM6cUb/8BgMZZi2tiEg21IwOKEnYW/CQBog7F5+d+Xi6NhI7hro8Yk6iWRsWrvUFK0DWGo9nXHE8OS8BowrY+2BhfinsqNC04iA23QLif0j6KaLctSQYYvAPbexSGbuZygKBliikhTiEiDfHR/w0JOATk/QJRMXv/KzytEzJp5XxwGSkP5yT3NwTj+59HYIHfV1OU/TGHeePIyZpeXYXoNxA7t1w0yxvtu7e/LUoGQ8WmLSJWW4r/ry+m4sb+7HNqhtEJbhlp6VUF+PtVXP+LmPO3WVUMzjGJ08k1Zf/2BfRqRsbWwm/8ioE9om3drmAgfnD9vj0fRscTEjbD5+fD8+eXgnNvY3Y2NnLVZ2luLB0uPYhw8AQplTbkXhYePC3bNBO1BKHVcfcAK+zD3CFwCZloOCyf15XIswgIDp7R+MLiOcnpNqHOpLptog5J+QIKVpx70Mi0NiiagyTrVs74u0SiE1RTUPEeAnP/153L1/PxmU2nCeYsJfHnUl87UqOmRO066mATphoURUUKQ27O/iCvXIyG2SG+Yotdva0cL4zPDm4Dopt7sDk6ZQNXPPuMyN/NWJuB5hjhrhYXttf05Q2AbK9nvpr5WZSt/zWrvlqSY9IF8HyJeDx2/GEkMjsb7h4n35almQkq/Q8CMsCIlly0NwgUGWKnPjz/qEjQum9Ov6kpJeE3tsZDQG0BY9xcQNtiS23F8536cUYGg2KkaT0mPizp87G+dg6Ocnp+L81FR0d3bkZJgRQ27lqWaYkTwgjvdaaXsvwuOV6zfja195Ld8ZdUad3/JwCRiA45KTgBIhdaWWzu+eiu42Bh60O4AWPjA5HE1o5/uNCAgEnJPWLU5OkVIx4L0mxqzF0KvO9jgBjoOXzkYdV/fZVkBpEjfyjJOCnurfNNwbZ166Ft/83d+MqRcuxVd/8K24/tWXo2OwJ3YDU7qvLaY8yOL6xegZ7Y+RqfGoRwvP0DBgpDWmNqTG4zjLJAxDM8KojawwdOM3n7F9upnUzs6fPR/dPV0xPnEm3BbYcfCAYBfdaCGuwygfz81lCKzx94YMagE5lrrxNKMPqVvN2kgIQxAV0oP9/TGMRTDKmE6cGc+oChcIqVk3Iyx1HUjgeYQfOKKAfTA9nfH6ySiBi/iTOJSMmE7RXqNeKqsgFSeUAxdSqZGrvEyCD6L23PxC8c8mM+bd2rjkeCYDq2mnfDen24Xf08VIXdJjsdqLVv/ZVGsbcDcn/ud3tGWEqteiNGXNmRU83cDGEN9tGJqLfEaGRhC60BUw8OxMrWy++nK+VfTy4rZ76Nm3M3Nx5/GTeDS3EOsIMfsvvil4tDCcDBU2tk/36/Sjh4nD4rX8yrYa2GEDU0lKOJTWr62t5zzH8JkzMQg9NnW0x9LWZtybnY1b9x7EOx99HI+XF+OkrTkOAJGhubvQ+K48gPqGGGutgFyUCA9w/qFElhXakp7kF1pxxfrFgscqNqT4eelvxcyVujLU9JGDQHZL5qpf2oGU6Ymsuik0u/RPymSdyPS+wNF83Eeb+eXrr6cGY+eqpbM+W2Ixy1WC02T0PZOAFLnsnIw+J8+473P6djX52iCM5mYnZ5xxhzGg6aqFK/Vk1maN9r09FyDt5YBuwXE1mXIFKUxdUyi1KOvnczX58byk9u9ylVwkhAyTgZ4c19M32lfv6lNMJ8rSYhAZ6zBHNfMkaKM+tjT/1ANAtAqpdXusrixnv4wkkek4oO7/7uKBiYmJuHnzZly/fj039fFd26jrwbhXs2anyKsWnWgOoxZi4qNL0GXmRlQodPy5bIwmbdZHG8js9FEPWuko5Y8NDMbNy5fj+pXLZZJVAWK5FGYbHZByv/TB35yN7xxA0wFx3aLgBO11F+Td1gpgfAtM6a99Jhc/IQICfGqEWXddmUI7b46NQZj6+aFo+url6P32i3GABQQwo22oJ3rQ5Bt626PvDJYKeeMQK8bYe+OL0bq3sZLWwbdBtF1dOjJV65UZVXG7wk4cEvCa8rlbJATlftRtwMcY6Puzj9NH61yM1pvtdE9r1zA4x+B2CsJUuMwtLaBJLsTS6nLO07jTqDTgc7pgZJpqZ/qFXREqrhndI4PpZXxvIEBfeuHFuHzhPNppe4wPD8TXX30xd0b0ABjrtx8eQLJIe+6hGD1lZfmvjLsCSpjKhPNebby09qRlmRuUzO8uQir4rkvSVYhJZ/SFF0TxfK9KllNln0vF7XPps/Ty7N3P05HKEzdPPVFSizgI052HgYmXYvD0A6xC8PrK1etpuXgc27anO/Es0ossdsOHeHaHvmzTvxXgNOeiwlWPbpMhUxaMUm+AOxomf+EHXTNO8OvScL8VYZOLhhinhAPPJ4OlrUaSzcOo3TtJQdbZ0RVDQ1hTY+PgXFd0Do5Gc3df9J+ZBE/bUS3gBdSxjRbuFiTC+OL5Cznulmfyf4WrfNUDSrxtGxxn4esBMUZBpfB8TvpbMPOaRklyQJRoMhf9szLtNJ2456BL3CKrK58ccJ+3UWa1zDY6LDAePJrGfMbUACA7EIw+LVehqbEb8bKL5lppM6lVyFy9UrbMwNj0rR2IhPd0ueXyahhmnm3IoHR0ebJHV2oyIsEBeQdtSI08Bx5e6gC7QdYhmru/76vBYxqXfY3LhKgDbr0ZssgLVf/LZ4gBmGC0RbOuIpiJERxNTa2xsXWIpua+MTuY3JjHDJnCxthglzCrBRUSNJhKIVW0HRmLk40Oohpad4YRwtSMTAB+MgT9eW4ylDvCoUHaDuGjdimSpF8UhFCT9kAED/5oxxxsw7RzB8kuGJ37vuiCYfBot4ILhiZDp38KKF0Qbe1ohzzf2uoeOh5uXaJACkMAgKRkxgh14XKawGUk9kdN3fMXHR8jTjR5Hb/T71dX/f+HDSex0QGz/eqVaP7OzWj8wc3Y+/2Xo+n3vxLt370Rux1qTUbSGL9PvU2M78lhLK4uJewVUOkHp0071NU/gmUA/GSotst2VhPFJvsijvmbAsl2+dnTfWTalnPSXNx9Ru7oZ/fqcz29rj4s+2t0gW/ib4unAmGVzC0txtLiYqy4ERnj6fYBXjOcbWc3fayXL1yKV196JYX10MhQnqI0Pf045ufmM1Z5b2sjBns64oXLl2Ji9EzMo5m5qtS5pSPg5cSgh4hIM8IUICadiiMrCJ/014Jh1f4jaZVkX0s4ovjinj4KL/fFz8lgkoxL+JiFV7n37LtjZXlmP0sL1fVXsxq5tParv0nLyTuyhlriSxf0Mzk0mltkO7HoXkB9zhNBK87bzAEfw20VntJxYWVSoi6iBmAjTTnW8BcUpxPHvYl7ZPfC1xugEqlipzAY6h+MNmjEsXEi1GAC6xSW9bRTN5wRaArBpZWVjAjb2i9eBa2f9q5uGHhvHMB79uE5gxcvx+Dk2TgG7lqTKqfiizTmgSU91OVBOUZOqQirMKpMCk8VimLxChdhrVfsKAMSxJvnpS/NzAV8JcVkFkrb04NptnIHW2QxrK2Y4hJ1DZF419+c4NEV8t777+dBxDICtQcdDbmAAM3erW0Nn8tNtZBYRbMpwkAm6+/ucLbB1XcyjlvNDgL3kFqzZm93b190o1k66+5Ky93dskCh7ByoRlEYuxq7v7kYxXpkmloYybRyEIswSTjwucDDrBBTr44YGxmIc5OjPL+X/kxP5q9rbEU720JTAob0Pc15hUIiHSYY78ro9MMl5sCkXGps+YaJOeNtOyUIl1y//fbb2Wbb4ipDhY5MvWqXWaTLw0FqWS2tFdg4KeRWqEZEuD9Ik0zKdyjLyRk3wlI4uztlRi3RqU4YSScMq6MbzRNG7mZHZdK7MDDrlVAd39OEXuGDTMTnZVzujCnhuEug75R3nz1v9nQeJ642Wk6i9aUL0fLt63H4lQvRdf1c7E72xW57Uxw2gnvApB4BI+6omOlb3N9zybshcpSlBQSkevp60x2yz5i6GZYMTEZexr60wdWiNqhEaOgPbUwhXoiJuoQHbesfxgqACS5Tjj549woStgk/4GUfjZxxlasr/1YhPieQN9AA3TtFZu6BIjJ0me1Q/0AyDbVyra1Nxt0tApYXV9Jnq0AaopyzWBUdaIEeHuxEt4zcjaZyQh2FRgKXGSZDpJ22WxpbWl1Jd4/JfhW63E1Lz/4n3gI/hc04WmluB8ufOGA51Zj6bPXZ7Od0efLZVFyQ+Qr3+I3n08qqWQXCLN/xt6ocruKYtPU0lWJSE2+BGZ8wLssLi9ANChawkelZxj706+rwBre+BW9BgnSD8IEipCvGxMbwGYzm2cYYOYNme+FcdCMwDaBwh0TH3sfsr3Qg3SlUXQBp1tKXnrSopI/UpKFdBbaunKU1d3DcZAywgBj3XXBuHWXwCOWra2Iyjrknah0bj72P8OI3Ho52WjVz+14cbLnZnJOdrclnVFyFmxa8zD1pmbH0nmNmiOraWjnw+YvSl2bm9CInyTRkZGISnlQkMGUsPAAxWGnReEQyDyVVA9BskFCS0Piuy0MouqjnZz/7ec5ma2L6jL4jCS6lNdnJkQOZMFqz2YUpxrLvOVnA/dSLnUVvdGWascL8wah1tTQ1yQhdFj0SE5MX4szE+dyKUoms7xRQYW4VDd/JEVeMrkNE62ubsesB07peEByu+jqAQR9gKeh7Pz7gPSduGBtj6T3eypWnQ72t8c1rIzHYuIU1gGbc1hOHCJXVvbJdbZPw21tloDCdZBpo6PswpuUdDwOGsXmSNMhiPWrMwrMRgnUBguboJvC692gmHsw+wWqh3ZS3f7QHrJw0AVn0wdMf94r3xB8R0HHzN32ZultkOJpq+8KUMtwhTiKud3YfmHkosDBydZzwcS9zD7Dt4J4bPUmEFJ+IVoTbCZ9lCg1p9jvv4WZgYhYtyueaXNmWmiHMQs5LSkQVaxjjnJPgszh1rBkMavn7AZrwYV9XHPZ0Rp2WBON7Alwa1LzrEUaY1pKs/XTfEccrtWzLpg1afV39vQjz/mSm/Z3daUUq2MUTCaa0XytTpiMDM9bauOUak+Y3D4peWlrLhW/6Pp1060YL059bMv2iLds7e5TRBNNeh1mreGzHg+kHaHEoIlie4rw4bt/Gx87EMJpnB7Btp12uRh3sG4o6cOAAopXIPfzD0/yXZhdiZW4x5mYeohXOxSd3Ps4wPaO+0r0JUxR/GW3gCE0AU3cWXNlZj5n52cRfT4wXP/SZu0BGJq+m5+Sybdrc3EbQLNNEmK2w4L6lSb8yc3PSPEnYVJ+95hxW7buToU6QqljlPAgKSStWpKcBdSK4hF3P4EB0DwxFY2t3CkkKzHdpeArhBq6d1NuG5XigkOT3Bsd1x62sT2Kkx0PdxwPbKPGshKGqFIBFtoc/xAUFQgPcdz+g0SmY+cULMTAxEUfgwML6dhzWFAdZyPquTLmEJOdJXp3tsXmwGwe877a81UppXS/u2Pp4YSZW1mv72Rzv5bqZXOEO7+keQOi3Gq8vOWvF27ay/qGc33AUW6vLuehrH3ppa3fvnU1w7TDpU2JQ4VFTN0xaH38P8OsDj6s1BV+UalD8MgkGTsW6Chi7lLDpq4YRA7MkIuEi41abTGKl4WqNSjvD9vzN1aP60/dhymrHmksiUhIUgybSKIl8J5k7DMaJTN0nLhtO7UFkoQxdKWpCbp+Z4ZA1hLIcpbYLRSREy+jq7ovLV67GN775GzE5NQXDcqK07HUhW9Hz4grVVffkZpA2Vjdic0Nz2EgSY4cRALowaLeTFPq7UyCY6Wv9yV70Ne7Eb93sj3/y1YH45tRJXOjaip7G1WgKBvtgM4msnjZ11R/Epd6dmOrZBGllwmiJDKCz1hKjTFz4OgmjuyP3haYOJ0l1U3xy53buG90HozozfiaZqNqaE5FaTg6E8Kj82gUejhmaM3+WZ/ROPkrH67AglheWclHN7hbSf3ktVwdWC2mMWrEtOS4wOtsnDKzLskU6v7vHehX2l8yZSsUPmb7ELsN3fKv5EeEm8VTJd+TkakoevJTnnoovjPlxKgKNsQNBDF2Yon9FMzQbNTI/O59aS2pqCi7Hl6zW62HNutAGBt3qVQFg2Gph5KmdAif7Zl/5SBlGAKkdqTVyl4ZtYxJrISrQ3Ko1F7XBECXAtFbpo3VLtLlNAkTf091F2ZGHRhgS+tFHHyUxupOhE9EuZnKLBd1kjFRuIDUGI+jHZH88PR2raMyunVBQnVDeMdZiA/X0U+46WqHbDQ8PD8XVa9fDlcBq446vRG0/0yVAO903ZB9cdtm5WqZ+W60A6ff99z/geSES0GZbCm/pTlyRnisNPDVrcjLvpDNzSc/uYQEggNUitYq1vt23vsxBiKNYmh1ad5TPuO6gGGn5nE5+M9RzFIvKsFK30mijzJH+nhgG3wd6gSk4sLQwn9FtGc5mKbzou/ImeyM7z4GDySoUPDrSSWGziswe464DSjwypFnlaxj8GMCKHx0djuEzYzF17lxcvXEjhWR6JShLmGnxrKFVi4+66l3gZQjHJkqinoHunj5QEIFYCRT+z3lA3lX42qY9N1bjF7cTcAX3ztYGv5V5pwxfhkaSr4iQlGRo7d2799K6e17yyc8nW+D9JrLBjm7T1X7t8vnJKxfP/UAXRzJfgOFxYW7SownHSPO5+B0dNE0S93sQASrmnAhB4zSvNNPlJsNDg3k2oRv6iDSmCjGKFlc+m6r7cC2+FO3A7HvVb/kGn5NxqfUlQXLfsn2N31544YXcsOrixYt5YLG+3HyuVoab3Whi5ckgWb/2CIPCqMoAZED2ITUgP8uQuF93tB8djUdxfqwnrk10xIWh+njxXF8M9zTHKsR3eMzgN3bEJYTrP/gmRHi+OZae7EZbXW9cmPRsVDRfqnNBUQUfXT1OeGnSb7hKVSZMPzzr0CiVLjS6TrQdYSXxVodOOA65z7TECNwBAAKrrIDbg7GVnQ+dryiknJoXn/1di8n+OefhfYlb+BV4loif3JIYBHRuRBfYJppiR2dXLihyFCRSraxne3kU10jZnAkERjhbv+VbdpXFPNuj1pKJOmX+LZ5qzpi0qv3D8I8gcpk2iAgjn4v5uVn6ap0KcecE0OYBlLsYurp3EALVneU4VkIk+0y7hB2gYXwPci+aR4/n0L4UQAV3PTTaLR+6VByocnVhgfI7Mq8yLvpnd2iHioYTa1sQ6hmYwTbvLC4uwEy3Y3hgINvjKVlXLl5KjXjmwTRtsA6EFUzbbVXVSo2oMZJGGlKweQB2N9q754juw4x1o+UCLtKyq6WXl9LduLXtuZ2MF/B1lWc3iswZhMPk0BjvGQq5gTWGZQtjMdS0CSarz12Ba/yy2p/jZeQIcjQFofMDmv3VWD1VDkDUGrkkXghPcWdxYz2FuM9X7xR81PLjPopArhZF2ZrF4tCaqVLSMNnFWt+4ei46eP4QWHYhlI27dhMw2+b8jlEiDEBa6HVuIQ3G0eVM1dVktEhXdwe0fo6i4VmMRS7OWlhOmnXSenx0NMaGRnI//oUnc7x/nPg9/eAhmAxt0F/719KKwAR3Pr5zDyZBP2oCaxxtfx34r2DN9whveIs0Vym7uYYFmlKj7+KdqbHRhKGLww70MEDjHjBjXUb8qRw4J6N152r4kdGx+M3vfx/Y1LvX1PTPf/qT/9qukU93NXnfl0p2RrNTX7J+I4lYv6KVGrZl4wzT0vdn7kESFsmC5OM9388BhxFUYWBKn0swVAdcRuR3nxU5fC8Hl3T6fX/LVEMkU/Wc/1e/ey+R7iny6d45zLrUjqYMtcPUvfHKq/H1b30nvv2bP4ivfuObcRZCc9LUxQwbmO1uLLW8shYry05eracAk3ltQMSp5YDA25jGmwdoZLpegG9Pe12chad95WxrfP1cc/zghb74/W9MxW9c7YwXzkS8fLE7Lo+1xPmBiGtT7TE53hsraE6pFtbabruNDU5TSzirGfCnH1I3wjvvvJOI0IDgaUbr0UWiS4rOkoEE0j6X1UPY4rruJDdrUisT0dI/DsV6wLbMzxC59Pnyub+7NyfFZDSO4VP/sRm4ePV+gbcRTu6nc4jpvw3CYjGg4eR+OWigWlXC3GR/in9ZN0rR2KsxrcZN9LQ83xEf/Jw3gUlu2AYTP4bI8+R17hnzvry4hIarBWhcdkt0uL0DTF9rQZ+rZ2MqkDyxKHG2Vq54UTI9SRwqVpHuQJPMKDV0BTf4mesEgPGQC1moxz3yXWDSA7573zKc7G1V+6QM26sg0h995cKlePHGzbh28TIE3ZGnI+nCsR36yT/6+KP4+JNPEqfqgbFHKJ6bmMzT9y+dM6qlK4a6eqPlpLh1MoIJIVBHe7dQqFynoKBMjZCxdSK5s7MH4TqAAtEUC5jxd+afxP2lxZhDEBzzO5w1t3vVdalA69KSYFQVts/o75my9Axe5XuVqzGUhn2+vFdSeab2JZNjXTRdx+GzqeBBC+M71N0eLXVHWCltqY03A9dD8FeG5XxBCzDO8EueBxsS9tlaK+Ne4lPtWhYNFlaX7aS9PpxaMlp6J7hzjJLag9U1MTqUe/O7W+f5cxdRpA6g/3VwVa38KFYYN3dZdMITYoxOFKoGBO82+H8C7HvAB92JMmTt0wrPzUbWNYqfwHx4alI9hPY6P2MIIv2o4b2pKKPinNYeFip1iY+/LhXu8dlkr73/Gc38+qVzqZlrymaIH51XEluBDDp3y4N4HFAjNoycqDb6l4CqsCzNO7UNBcIIJuKrr76S0sjGm54hUY4PHUKTogyZgAzEwfBPrTgfIFUIZiqmcW1QSfm8QNFcRRBV4WgKITW93NEOALtP9ODQUMb59nrOIoSS5/YBxNTkdKuQUxCRNWk1nRysdG34TNYlnjjxB+Ca6qKdsXGl+nhfa1yd6I4Xz3bEtbPtMdQT0cPv48OdcXGqKy6OYH67LwmabzI5shJbF487O24aq7yrTw8hg3axsLSU/rvUHmE4TiS7S6KCVELOyacaw1IzduGD0UESkIxJ1BcGOyDq3sxibMwsxN7Sahytb8Xh6mYyp+MWYFrAmOUIS7VyVxYKy9XVZR4z+mc3XSEKFlf3ugBFl8YQ2o4LxmSQpQ2JvRAWSOsEdU3jt505XvzLdQQ+A6Eaoy0ztXy1xNy43+d8h6swWsrl7JsZZaObSTeQLgctm5X5xVhHCBv5045yUZdMupiyFWzAEN5jxBjHYywr+zU3v4IWi8mcVk5jTnjqUumh3OHB/mDYYmN9NUM6tUBGxifjMXXViSu0oZF61Mzb0bA9YcnFWq++8GKcnZhC++1KTdszWw1xkyHPrSzFz3/5i1yZK2300Ve3WTCphRsiKVN3XB1rzYPJyxc8Gzx947o11sEP50B8Xz++49zV3x8eInP30XR88uhh3F2YjUWjY8BzV4zmcWlp0Z1EPzjfRb0Kn9U18ID31Drd/8UJ8YrRVOMlveaQ8Z/4Ko04KbyC0HhqieVzji30ydUJW7f79XcZ4pMni+FGaVWSdkwjfT3xG1cmYqivG0aORSJNgHdaK+3tnckk91Q0oN2dbQQzQMh5mi9ItmtgoCemzo4nz9lAaXryZB4LjHbSR1nnuTPjKThdILYDbruRl56Hvr7BPMlJC0seR+PjMZq7U1su3HLdwjjvad08WVyOepSqiXMXnvq1i2Z+lMqY/JHq6U9fTE6eAaYtcf/+w/AQjO2djVxPohCWfise5hg6r+G2Jt/45rfS/Xv7zt3pN1//xf88zdykLyf38SVLYDm7DBHXRjUJwZl1FzLoG8+TpCEU/T6G/Ol3lKm6Ok6/7bUrV7Pjhbg0xWRASDWJK5tZ3qX0YnpQv7PxavUyFn/IyZf84OO6Qmrau//KJQfG/Vo0X52gTZu63jBBoxR4gH4oVetggM1okwMjI3H+8qWYOn8hzpKH0eBbuS8LdJJD7bacE+gM9H4cYQoe7W4i3bcxlWmf50hKqLS9iQHu7W6Lkd76uNB/FC+dqYsLIwwqHH6oozkuDZ3EjdG9mHQh20nRVG11+ujogKa2se/CTRjppzfKRyby5ltvx//3v/+DWFndiD/7s7/I5foKFzVzfaapoZtNfNXEVQB9+umn8ebrb8TdT27F9up6Hr3lAqE6zJGTvcNYxOT+6N1345N3P4gVowkUWrWsdi2Sqq3qVnPHQq9Ozghf72syvvnWm/Ho8XTOnwwitPuw2jphZBJylU5r5Y5T+c+h1G8uo3TsaJzMgb/8nzFupG++k2eOrq4lnuX8gJomVoWTkFtYi0b/iAT+5sSf2xDk7n4QpdsAGxHhqsUUeDIbvrsNqcd8cbtMntHcXKAGI9MKy13uxHuu57EqdXHlrn3cq8L5hIMTjpNoX9/8zm+AUy3x1ofvxSf3b8c7778bP/rxj+KdN94Ad3bjzv078eOf/Tg819IDp99698249eAOeIkShJntKUlLCOqVhaUUBC+8cDOuv3gzD5LuHx7AioR+sMqckFWZUNEYQmsX39/+9JP46XvvxNt3Po1lcLJzaCDOnJ2IFvBeLT6pH/TwkOjcO52xNEt/KgkUx1dgTVZYS185OuKWL5Idh5xEtm7HqkI34OD41Ua2THQ6gllHESBaE04c+kg+JfwQhsNYVv20x9W2rlR26wiZn1FGW+sr0N9u9AzU9noXh2TvluF/JHEkhX7edIKxxVaXr7YVZSYVMElN9OLZmekHcf/enbS2jPJaXlyId8BhcfQsVpU2xBMjk+BxdfraaKvzVK5DMDLGYAwj51xvYCvE20PoJOHDb8fQVi5EQ7kxdLrMJakcYi3ubGe7VG5stj50LRFxyjZ7rq+8KhVi6n9eekZZf0OyU/oxMx4ZjU4fn4it5HMAJTUXwrhMOpGK59S4ZdDumyxDOj7EXEAWHuzsg3BDMTU5BeK316S3xoAIZJP0Ubm4oTDwHDQhZLmUf5hCBUA4IPzgoa8OTmrJIiNNEsFsg1qoWpVL/vW75RJ5AKjZ5W6Maolqg0LxBALXJHV5eSOIpE9R6duOVtQ7PBwDY6PRhcbZyvdWtKVuEM19Zw6g/N1jpDqDI6N31ZgmmZFIh/aFchvppzP7rmJ0KXBO6nKv2dOHgIqrxGSarvpyO0395uUKPNVeKEs4HmNmG0HT1NqRiKM29od//Kcxg7ahhrpHFg5GhegjF5zu862QlKkpZM8gnDqp27CwFkzWprH+aJscjo5zozF47Xx0nh2LOUz/Bx9/HIdqxSBtYzOwoTyZteatAqWRsly92tbRnW4FI3BkYprJrlp8+PB+MnWtBrdjMGa+T82WcZDxSXCOYY6jWEty61PpW6bv5KfLzZOhcE9mK55xI4Wb/lOFpYxVDbcDLcr5mm0sg02ElPi5d1wmt4QrqgJ4ApzBxf2dw9jbxMpY2Yq5R0/i4b2HsTCzFFurCGR9bDYHGMocDTXUKpCYXDa/trkeQ6MjMbswl7hjPWKtDCPdeWhbjptbQhzVo50118XjzaX44NGd+GD6dqxurUX/UD+4vIs23BqTaPHuC9IMPjrB/dHsg5hZXYjNva1kYJ7cv4WGNvvoERbDao6rEVh5yAUMoNl9YsDb5dWVtOZyMVJNizbooNdtj2H6A0aUtLQl7Tixbpv1r8u8FJSehpX7FcF8GAD+OebgL/SZh4oIv3ySzzJ7PglLv/ueC2OSIuWj5vwD3rRXJ6H6Zh7EIm0aESZa8znHhOsRdNxwsh8DCMOd7cO4d38m5hbQeOubY3h0NEvo6UE778PyonzpwtaIk2XA+B9ESUbuZ1vDGLh4TQF0fOR8CXXyns81Irjtp/NR6xuruSmcJ/J7etAAlvoIwu/JwpPYgV9sQlPLjMdBI1YB392qxEV3Wv1rKBUKu254QgdMV17i8jz7l7zACDgq7pQ++M1w1rIuwO0z3EZhL++5b5A05sHOHjgjT7NvumZUHtdWV9NSe15yhL5UUurqc0yNFER1llmCE9llErQ93RUikG4VGanJn2Sc7tFCe+n0SZo93/n2N9O003SrBiA1pBqB+75xl2r7GdfOM9XvKfW8lxJWIQGqcI8X8zk1SN93QsnTiU4g2jYQ8XgDU8cYVbrdjvQ/hlA0S5WI5pywYVBkfHkqPUzdyVCvuX8zjKIVBqobKVeawmz6BgYhlsFobkMig/xu5SkvSEZOu2yHCCuhC6dqctLP1ilzzY176JuC0awLR4ZcfOYl/lS46zpQUKrtuh85DU0t+dad27EOgykuGcz3Cv7gt/BJGInwvGudLoZ4+bVX4/K1q2VvlLWd2HsCI5hbjTUIaH9+OS5hPn7nB9+PyXNncyLV9iVy1WCrCWg/ZKjpv+V3x8ropRIb35QrJP386PHjuPXprfQNG7nh8953LM2O/2kiFJn4mm1NzdwveVsolglMl8grjDJcknboirA+zfGlhQXwEmLrQNjBWDfWtxhxV9+CMvtqvDDHjc3cn/z2p7fj9Z+8Hj/985/GL//yl/HxO5/G3AOY9CGI6453jFNpY4Iz3T3ixwqM0z3EjdF2AjNpgJTMHK3LMTM5Xmpa5y+ci3G04pGpM9E12h8H8BF97/Kbve2d9NGmttfTGRPXr0QDNLKwhfnNmKoAyIxcc/Hw0XQ8nH5Iv3ZyPGT2TuytojU2wij1jbq1xPWLF+I7N16Ib9y8GRfdnpeyi3DXvVRcH0+5LjBFDYo9ALQNM/MUI5WRalxS4Po5eyQcypjlPa/ckT+k75fv+Uz1W+KMzNNrwUMVLPui2028qiwak2AYQOg7UTtx7ly67tTqdWF5TmzyGJRG3RfSV75Qe9/8DIdKEi/FSe+muxUaMlRTwOdSeto2aKhkbye4VuYBKzrUY+B84LzzLuC2IdRuzGXUnNk5mq1tAwb2UonoRsmzDeJspWx6NdJPPqkXQpej9Khnw7boPlbbVqlUAxc21u27bpuh1WCZejtsy2d799n05Zm5lepzlclA0BKQ0lYEsSEiiw2TAK3U/U+cKMxGATxjnbt72uLrX38lrt+4DFFoaricfiuRQCDKICpgWp9X70kYfrZTMtw0PyjXQH8gV6QVV0bHEaNVBYmO0OCXHj6Kh+9+HO/86Jfxs3/3w7j15vuxNrsU9UeaMSJ2QQIZU+XjM2Sy3tjoXHyEBm0MOwhU5z0+mw0xVEP2Xjsmbnf/UHT2yNS70Bpgsvzm5MVTRCZ/URL5imVShkkCkEHbfwWW0SzOT+wAJxHA4+9caOJzClfHoJyO3pRLzY2TN/KiIAsCjfrLGBTh6mSQcwUNaNLdaMnDEx5qPRgdfd3R2d8T7b1d3BuPyzeuxwimfL0MlTr0peqj18/uvIdj4tiYda0VBl60V8fKPjlWauPnz5/LBVDT09NxG8Gjiy392FoqvGPfq/5Xn83Vb8nQvVf7vRJwuo30TzvZ6cpFrcbHjLcn6/is49qJ1eCRd81NMH0Yum4VXSytjF97C1oemv3h9n7M3puJ6bvTsTK/Rjm8jTkDGdXKKfhtX7MtwMNDLFyBqMB9+PBhtjVTre2OG48lMebJWjAP+Wd9U10Mjg3FlZtXcxzdMnfDBSrWRB1uf9A3ORED4xPRgMKwvrsfrV3daK3gPlq20VfdfLdclZg6acSN0WBEU1gLYwMD9BFBgWY53t0VA44LuOcumLnADjrU57snQ6U/nqG5jjBZRPO/+/hh3Lp3N1bQ/negTftaMWThYLJvdkyWnZ/8XRqkHalsyLB5/nT2Gf7l1Rd9VzwSPy2vlGk6Sf//5NRZLJ8zycB7UJbMLSpQnd1pERerl35bNoJVjbEq5zQtmRT4KktF8BRGma5I6jI+XSVzA0tpZXkxaSSVQpJRJPfu3ctoni7GWUvE0GUtYQiIDNOm3s0dV4kbMdMXPX0DMPminJoLHys8TVzUShJqCi8VvLRQaIvKl/iTYwpvldnbbnHc+7oRFd6W4zqJ56UvzcyVSAJvBwbiKepqq4CSthVpaKU2yk5YqasTq/3DPSwCWMTLr9yMF164FteuXea5o5ibm4mlpUWY/2ZqdWY74PsVM+fBp8ARMRwsJaZL1BkLkBlEk4l7FUscSIAFL82Igf3Vzfjk9XfivZ++Ebff+DBe/+O/jP/xv/pv4w//m/9PNCKg1VCqwa8QwoESSarMiKNylfzsO78xmJKpA9jQ3A6ywdQHhqKjqz+ZvNEmidC0TQRK4iBXfav6VWVTYeJqvkX7dTWqAylsZPIu7VdgKqll5vrAzU7WLq6tglybwBCzsBZtkwyIumwHlWQdaitGuGTGtD/oYiz7i7ul9cxQtE8MRUMfmgoa3iHE76k3CgfnK/RRu0S9YubWofBW2NgutW6TkT/GYj+CgTuR6b4S165dS+JwK90H9x9kmwxZTUSmTZ9PWk1mx0RENwkf8cN71mcMs9uX6hl4/OhxTi4q7IW5qb8fRtBSXFnulkeJydDzClF2tBpiWCYXdcPtbG8mPF1oknHJvJkMgj9GCS0fZk/R5aQm3Yxlgl+tyzG0mbZNiyBhzncFue9qGtRzrwdrDGJB8K5FH4z5zNBIro4Vb/th1gqa+pNGGPBGWoPNMLJW6nPxjauZPZAh99wHR07AsV19rrShF1j0drSFK31lVG5LfHysVkhd4MPdB/fjzXffi7/65S/j3/34R/HHf/VX8W9/+BfxB3/6p/E//OmfxC/eeTM+vHMrF6fpBlBzTliIn8Chco2lpUc/ZJB55ZnKSpdhmsr9GiOvns93yDI5cKfC+ZKgWb4LRy2fR7NPYpq8tLKa0WUnnsQFnjhhqtXrua26MWQsnmhlu8xZUu1q8bY5Q2JtNzdkktJiWWDkMzLPQ4TkQAyhoUtn/JjPOxmptrwKLotfHjqtVZATKrQn93TinnxxcGQEq8HN40o/7Ku4quCRlp24bmnWwtIn3vSUObuiXcEmXYhnCTP+fFd601MwggUnnsv3jON/XvrSzNzkJEd/vyZJLzDUv1QGxOxiAwlPRuLgqZVrghvedmZ8NG7CxK9eu8jAtMTwyGBmO6im777SGyCbgNTk8FzJ3CiKQVN7zr2cZbqOvePEABlJYOcTHai/DonZxOg281mCWcOkd9DcvH9rZS0aEMYNqCR1uwB3GRP70wfx3o9/kRsXGSImsQronFAFMR3MitFX2rv1GSWixikj8epLumRyTxj9xhBqF/Dp6u1nvAtDT03Co7EYPBmyjNDBqmBXZYnCaBH9nk6O+bxHU23AuJ0QtE4Fpoy6CD8Qqca01ASFoT46B952WY/j4MSd1o/M13qFiwjjH2w+GXZuwQvzNjrimL7KzFykZBk7O2Xp+sLcHAxzmjJheGgc9sV9cfSfTz+aSQHukmNPJZpCu3Q3QV1Gd9H23E9dpjN+Bq3/0iWbF48ePcrl7vZd+CbBOZwSGVlmoq82x9gXSPbBrADQ5dFuHfRtGu045wBkisAEaIIm+qFb0gQubgMtOvqZIHNc9fEjEBi38cnRGMVKGZ0ai4GRfmCCVZMadQltK3gWqZE7uaiAFNd17zg3pKvFfliu/RCPdfdVroVkHuBlE3XvwqQf3bodD+7cTR+4DEdhYpTJ8NBwNGBJrD6ZT4XF8Nk2+0j3nWyzbJlDHlZBG8QR61KxMay0TZcgV60vx9L5EiNI3AzPmGqZxe4hQpmxWN/bjkNfbG7AquyKdvDGvWacDF5eW4knCwvpXnB7DbfM0JUizkgfyTh41R6rZaZw57nEZZ9LWPC736t7ZOHh87oNq2ccDscbNIwLU1O59uTSpctx44UXsVT6XbWWcyJGQPVDVzK41Gx5qdCp6FG7AsuSLFsXl/QKEPgs05SehJmY5pg0wxxzYSAa9iI8w7UVKhhGtbm46c7dO9l3I8msQC2/4GRdbkesUHVRYnd3DzyAdlFtatzJxIEZ+G8PxSH3OEo8B3iOmTTsmQGWK6M2GWFTUEXKVG9UaLg6d+np3kzPS1+amR+jxtXXt8bAEKa3Ewc0SuYOiXB1Ui4gmi4az8NoFfVIrzMQxzd+42vxzW99JV58+Wr0DWBad2Ja62seHIypc2djQqLv7UwGrc93b2M7lu7PxfEaTGR2Le6/dyfe/8lbsXJ/No7WdjAZqbc2aIZHtdKGprmVOP7wbpyQ6z+6G/u37kcDTEwiVWqiz5dN+WmabQacsfFkKd7/0eto7sb1FqQQofipZJ7zngzcLOMW4JkZbLNSO09awXRmHMk+B9HI1PnNGN6TOjdnguh2YUJeYZC6LCptWS3FuviCloUWtb+bTC8HOrOHSBgWheaI5J9FOLmgQa3wWCZDW+G7KZDcGz0PBOZGnr6iZk3vdy1zD00AhPWAAg+gODmkTDQ29y/XDVan5JR5qamcYBpyz5WMrj5cm1+Mh3fuxYN792MTbTKOjaahLyDcAZi5sLkdWwirRw9n4/btcgCGfRjo741z588yzlNJNO5LMv9kNjwMfPzMWLoZZALeV7tXo0l8ok+y0UOwWuvB/shAhJnWjUqAsJfoJBo1chm5gj/nT6AohR8Dl5qPDMn30o+pZmg/q3JlZP3dEK6rFtsRDn3JJBqpO/fChzBL3HUR6jJwo2S4jcZ0ButyIbeUPTx0N8aiFKhZ6kd1a2UFh3cdYlfbuue8RJ6RTpj4bmbW0ga+wDiGMdVbDvh9YT0ado7i1RdfjREsGndeWUOTcy1BnrGqQsDYHaB1O65bm3upRLgNgcLL82S1QoAC3TRUsTn3wB8G3sMInvOjZ2IcpezK5GRcu3AxrkCHo1g3fWj83WTQJrXzT6bvxTu3Por3796KO48exqOFuVjDAtMF4wpi9zHaEh5YM04UelqXHVVgypASSNIRH13GnvCUFpEye+CLsDJg4RDYuh1GPeMz1T8U3TDtgxUsy/Wt6O7vh53AzBlLnzcwQIYnDjU6Jom3MlpZn0JEzDHznXtGFqXSx30DH/SXaxWkgkjb+rF03MN9f/8kOtzLHZp3fO954AT8aGxqHFgf5FyU2xyXuXGZObSG4qQiYfiik9GgiS1Mt68uP2lSZg7m5jyG/KTMrZT1B7ZDOm+EVp0Ar4eu2nKSlB4AC7cKcI4ut46Ar2BvRkfb8zVzS/58okl537cUFxln/sKNa5Mvv/jCD5yNtiLaRUPcWRBTjlfUfGyoGqVS78UXb8Tf/d0fxNDwAMTnQh3Da2R8xqzqe0bTBNDtXR1o6cMxMDgc7TDG2299EG/8xU9ifXYx7rz9Udz96JNYnp6NuQePM2549Mxo1MMYjhnApvnVaP/wURz++L2ID+7H/sf3ov7TmdicX472of5o6e6KTz78JJYezyVay5BlFk5eaLZ7MO4BDO7M1ESeYHTUeJKIrLIiahTgf9an7j3LqXL+xv3yHANGFo9NWi8ymR01aScvgKzaieaTCF65Dkz669J/ur6eGrbPuMOj+3zsY02IMDsQjjHAuZCAsg9tJ9LTuGLPPRwGMS9cuAAsB1LoVNaDGpDtqNw9hyIadebCBK6pIdluiE1T2T0q3BxqhbrmEB730CCXa64Vt9h1+bMLl7ZB5Nn5pVhYXeN1+s+4qpm4gGIL4blrpAOEOXpmIvqHGTfnHRj3tfXNZMhOUMp8XLSktqRw0ySmIRAGwIIZCAcZsHt+qxnKkO2Te33r+puZm8/+eHq5hKUl4ErMxmYnp/bjp794EyViKLdM1Xp0DKpxdRBkL8J8b2s3tWxN9nvTj+JApsBzsiIZsxFRVBQ9HW1x7txkmuAutzf+X+trcXWZvpVtitXIPeVevNZPmvtSA3+jwNw8SveIm9BJEzJhQxsdmz60zmHaOtY3HCPDmu1NsarbB2p0XQEqVCxTz87RXuKx47G6vBpLC2swImOwLc+TbsR2xtZxpQ+b4JVuFrfrNVZ7oKc3mctg30AyNE+Y8hT/Oi0x2mr4rfMw4oSWnf2cm58D1rMxw9WzON0S+N7jafLDuAejX1pdzPaCVAnbilb8czylDVmL0TGAgv4sM1bFZ54Cm/60kl86fy5GsRCOVrEywSG1avcU2l/bjHrbJYG2tscmiLbj+3aRkks1ic1+S5wRn3qwOM5fmIJ+62MNa8PFf09m55PfKx7OI9DOjI5Ao9u5t494pxLlnukZCAFPUhnw1LQRrCTjxRX8iT8k6XBi8myMTYzTPdpJG51bSqsa3HXzLvvej2Jj9Jm42wvuPLh3L2aAn+Pp2oheeJU7nfYqMBDQrtVYWFmHP/agCL+aZc3PzYBLe9O/fP3N/3lx5gbGiyhlsUAdiNiVmlVKkH0nvZz82Iv+ga74wW99N37v7/9W9PV1Q5zGVmIO25EG/aNOLEJsDLyA0g9Gb/O7ZzvOepLN4mpMv/txrD+ajR006Pqt/ThBg7711nsxc+d+HG/uRBua7uHrH8Xej96NvncfxNjCZvSh0cST5ThcWQPoW3HcXBdDk2PRPzaUBxqoZaWJSpsFQx2a8kd//pP44R/8WwhMzb34uxJENTDZV1Nq0WQH0XsVcy9MvCBvhcAildn7bmmqVqiWq0Z8AGPQleJg2w7LlBkpqQ2pc/5A080VZ8Zvu0BIYhCxnIOwTJm0zNOJLjV5IyGGYeAXL15gTDCTC3o/bVcydpiKO0vKBPS1u1GT23imC4Bn7HcyaBDJRRNOVP75n/1ZvPPu2+kKsa32SW1Mk/PQMC+0GxeriOAP0FBvPZqLe/Prsbh9FA9X9+LjmRU0u4fxFz95M979+H5sHdTHOspbQ1tfLK5t5/4Yja0dCOf26B0a5YeW2NpwHYF80z40Zj1ulqbP1NzoJmAw6k1g82RhiVewlBB0G4zlCZbhLixv46ghFjYO4xfvfBof3n6Y7c3NxyTwUzA3qc3LUJ3AFVbpvmmv9haquQjIVVSLxKh/c3r6YZ6K7zFrAwMoLOCyiafz6niq6DgGjh+VckWYwuh1ETyCIYoX6Q6hLt0suQQfZnuMQvTEqJUHHuCyHQ0oQ7Novj/+8V/GBx+8l22volGMi/ZjLpOvCe9ULqDT08qFwtzJNq0ZQxFlkIpyQ3a7oU1DFLUY9MHnTn4IyxG09yGshU4UMC0e9w+/DwP66P7teOv2R/HO3U/jgwd34iFtMzLsKBn2Z5OwE97p3rIlCQpXe+t+kAerClonCktHey6YcnVyzwDKGDirNWnkkkrfjoIGGK5CIxk+Sf+Ti9fw/VeTbhb95ShVKDvCraI7XxFG0qWuwf6+/oxG2UDRODMyHufPXoiuju5YX9lAkM2n8qGAUxGkwOKSBO7OH/bS1lztC3y1mnKMqSPhWeu/rrgqSWveV/mVjg1t1fLUJSQeet+2GijgNsyOqwqPAl9B/bz0pTXzG1cvT54/N/UDK7GhAslkXKZanFqGvvHvfveb8dLLN8KDjI8wa+x7IhCNSd8y77nyrGyPifnDA3Ze7UbJuHjncSyhibsPhcd7GSqln8uTxo2ZXt/ZjHFMn246v//xg2i49Th2aUpuW8NAr0FTbVfGo+OFC3HcienZ15snym/OLad/XB+9yG3dImgbmpi+Xs8ZdNMqhQ9DnSlXrSURO34QRi2bvBZmXkBY3XcA1ZhMeZgvbdoFPu7n4SSXq2J3YJg5QGQHVXhK+GqIawgiTS/vudpW94NagoirFpiTOfWNwEtXjWbaFmZiW1y7eDEmab8SvlWNV+TL9hVhYztzzCRwqZ9UtHC0yFqbRWz3/DCE8C//8i9zclok7ECLtCyZTiKqiMgYrmM53H0wnaZnO4x0C+12YWklZs2LK/FwdgFz9XHcvT8db77zYfz89XfiEVrRp3cexPzicnzCdWV9O+aWVmONd/v6h3l/LTbQqDc2wSuE+PLaFhp5fWzuQ8Sbuzy7Fo+fLMQHH9+O2/cexa3bD+JnP38rfvHGe/Hv/uxH8dM33o033v0kfs73jz69kwR56ez5FHYShm43YStMqjHTf+lGY1qa048eI2jWGLvafAxUr0thk3HQLdUG0wIQGVXg0YS9WENu+LYnDgOHFIyGuMGQe/t6Urgew7hcH6FGvo9gWad8N90yAsS6rcg443rdlQjLXX3yjK/HoJWJ5524f/vT3BO/vqke038SJaEzFZNp4HtExWrm1ZbT7vuiQJeZy/NykRs0ZCy0gqgTXG9G421RoQIEzn94fJ00mpol5eobVgDqtzeWXUuknfKNTnL7AsNA3f9mCIuoCyacO6JSWDXflELsVFKoeO8YIjbEbw4rW15cRA3KCjg12tUZ33/llRgDh58sL+WOl27etn+4lwJtZWMtrbMVGPw6fQYlQGcZohVkNVm3zDMFCGX29nYlX4KlYuWupUtvEWuyuJ+a4tKF8wgMT4MqK24hMPgM42Af4FsecvHg8eMYQfNOPz0VqXjaT3lX/+BQTLm3VFvZ4VH4Od8nI9aqka6c1DUwQK3fg6CNT39w/148RjA6ETow2J/jr0vG0Fon4RUqywitISzaF158Ca38ScyiADBs0z//5RtfqJl/aWZ+FWZ+4fzZH+TkgR1FqgmsEh/ZFl/96qtx5eqlmJgYw9yS0WvWH6XpJYJVjEUNhw/5uQymw4nGByAajrkBIc/PzOUxT5vHBwEpx65mPQgHmNL8nbhwNuq7y2GomoW7Yz3J8NvQxoxu8fADA/Bdqt/YC9LDoB+/fzsJJc1wmRl9KJO4aG20dgVz/ey5qegY6EuzVjDZxmyz7Sz/lb7nvRozr8oi218nWUQkn1EL9s99i+dnZnIv8VzVB6Hr81XaCkMFgBMh65hV62tGAO2CCJhZIJ7aurHZJWriIAUMQEymqx9QYrx66WJcvng+BiQwCMIwLrWzCua2Lxcj0C1QPK+JjI4STMiJbNtkyOE27VuEib/++uvJILSqOmvliZi+b9yvm0ut0ubZ+QXePUwTMiM6oCxDuAylcxEKqicC1JWzJ5ive/F4Zj6mGd/bWGCf3r4f736AdvfhrXj7nY/ir37883ifzz/9pcz53fjFm+/EW+9+FG+89WH87PW30mXy05+/yWcY9jsfxHsffBIffng77j2YodxlcAZLZuc4hYCL11zVONDTF2Nu0zA0CBxbM6RNHFAjl3mJf8Lf8EDhfv/BwyLMYdpSi8TrpLPjAtcDFi0ITHAKXHLCsLOzO91fHjBtH4W3uCoD9rBl9yM/5veyeZpE7mZR60m4rnJU0/JgZX1mHogMZtEuXXfgHp89yFv8WQMXDmFq7knT2dsDWJsoZyvu37uffZGRuy+2TDgFA3ghEhtGrJtIeEhvPeCHAsnYa322uUmeLqVkC8BC4c6zpiYjSHhHHNdy6HWyF1wccW1Fe1f64TsRau6qKe6LWTJXcdpcMdSkHZJzETJjlZKV1fXEQa0lqkWQHcdYV3e8fO5c1MFc97C8tR6OaLsn3uuCmJudjS3gsYEw2NbdC25Vfc0omrxmRzLpUnRn0bHRIeo+yrmmeYS2rhYFldsUXL9yNSbPlOX1TvyLtzntB270D4/EHJbXwspiXLh8KV1d9ShWWlNWJi26A+vo+ASfxXNpCWUR/FcIGzSg4jAM/vUDMzXrDnilitbt27cymED6k5mLL659cKsMXZluO7CwshJnz19MN4uWzFwy80aY+ev/C2y0JUMBqCKF20qOTYzE5NmJ+O4PvhPnLp7Lk1I0OyRohFiaJc5Aq63IgJQREk+CggeceDSG0CiD3Xq0EOzMzpH+aPMQWj7vw8xzgxyQ9RgAGh+7s7sdtz76MPYZtO6vXI/uf/rd6P7Nl6IPTfykHcIAeK1z67H/4/dj99/8JJo+fBDNhhY5c3/ixMdxtAJ49012qyjgDiI1xs6T1XjzT34cO5j/6G3ZZ5Gwhocl1RClQlSzCKQ4MmcsN+UnI6cdOTNNdvMlu+pGWDkrbpgBUMjNe/ZBgB0Xsewkw1haWs5JtYdoXPpC9/aAO+3RSlFb9Mg5BZf1up+I+9tcuXQJjakvtSeFhKsV4eR0DIbqWCSZORnKO4yD2pq7+8mUzdzN8rJM7jsB5GrScuIQ46TGBXPRPWZfRGInu4ygEQZqOEeHuhSEaamjMSfh6qOD39ohOo8AU9BWsbSuWVBjXMGMnZ9fBbFh8GjZ77x/Kz785H68/9HteA/t+/1P78a7n96Kd2HaH31yDyHwKO4/fBKLy5uxuX0I8dgPmALts5+5n7qhZjCeCbSmbpkWzFUTWDPdrXCrVYuZeVczVzeibg+jOs6ePwf+GuED7GFudc7uA5sj0Zi/rubW6IOZyYiHsfrGxsch1gH6W2Aonugj38Li2F8EF7GwjrexLmmrOKJF5cK5VgRATmwxRt4TdxwOo08sx8m63DMGIVpHeVoZesP31ndi6cli3AE+zqtk1JV/XilANM3wONtBVlhlDLXwZ+yMApLpaGF1IBiginQTpKKQV60/LLlmmDnj7Z76fblHymG69rRZXKGoj70HgdbM+27YVs7WlF4LvlTZvpjEpXTn0R7xzDafYI3IRH1GHDna2IsH9x5iKc3HEwRVrKGlPpiNVcZ9oKUretFUm7GwXHzY4CS1ddHvXBsCgy5Wp/1WkBQPglTrGQrO97nmwHUEjr3tVWnaxCpsbOmI7p6BjBU/f+lyXL1xE6twI+5NP85DlF08qECUFpKegLN713TnaUfSO/cS+bH0wGtxTuvKVdGe7KV+qyvJ1blabU6kyw+qLb6F7Qk4ICOXJ23vGbXFPeCla1takv+WuYcvTvb8SyW1CjU4/W6GL12/cRX1/2ZcunIRU2AQIPTkQpAycgwigNI/nn4hB5nGOLDOQIurJoEsQ5XJqJPQ8lhbWEx3iBaAvmWlgrvEwZXS7z6RWwA0p18NcRonQ93RMtQbbRDHAbaEERDNIiIM4uDTR/HoT38UdQ+e2IHY3N1KpC0n0suMDU1qTcRuqm+JD954J26/+6G+klrrqv+/OFVaQMXYHTx3HjxAs6hnUA63d3LiBgmIaduWETW7G9sQJEgHdz9Eoz1AA5Eg3Y3xCZqH+7u7d7FSvWxcxsCinYCltNUzVY353mHw9+OVl16IlxgDNcE2NKYOTHpnvzPuFhgI85S8ZMU4N+iPTA9w0HeJ2ZSExWMijYzWXisYnKxVKOkHBFWpv/gNG7D18r4aHOVMjJ8hTzCWZQIV0BbznEIvjY7E7//md+K3vv6VuHpmNC4MD8QgTKzphFGnXCew3LtCV4ZlirCSmuWmMIExC8vUk5MYZBz8Tp890T0LoP1qXi5M6+9De0TRKP7e3mgFbxp41eicDK3jcecfCtEXxlcmxGWE9TGAFqVvWIaUfZHAuPo7jyZz6GhtRwNuzDMj52A64qrEllaQD9EeJeYOY7+9uhGHm9to1+CCexOBC9bsToBGQFieY2pWEDkOtsmwTIWLdCdcDOlso163wm1hfF3otIzgF++sN33ktT4UTZhca7PlVG4yQ3pduyBz70BL1x+ci4SgNYV1WVVJG2ikO226YE3tfQjLxlhs2ym+9WPBuh2GeKGVkQcraBVQjxaP2mc1CV9t+pauFtomI0sma0dr+GjH9dOruQ6OjUVrf2fUwwSdw3FOQuVAd+OK4c6Uax2CO5nb036XMS2pwNIVlya1YmHv8ZACRRjZppGR0VScZmeBw8paGAYsE52ZeRLvvvdeWmsuDtPFYZh1Vb7vO6HcBZ1Yr+WndQL8hFG1YtsN4zyq0bMgHA2FtxaRAk0B004ZGfygggauWzqoD0xKwEZaTiRdNloaunqel+z9l0oilY1UE3nh5RfjzMRkdCPV3ffBrTMduGwJnRS5SkPKICayydRBuGQwdNDJg0O4em60A7K1rR3G4nt34of//R/H/MMZxqIuow9cQMPbMFtfOM76xs6OZxx0LlJwZECKbZihUEgCVyrDOJtdxr8IEX3yOFrATvUxNVVjqtVCnIzMpP+cthmf+/N//xcZFvV00PL/X02ntXOfSW2Dvivxj2DOG7OLsf14IVbpy/HqZkz1oSU2tkSnSMnzmo/OC+j6cVOoBYhKn7XlCbNkODyneyORjz8Z2f6uPvKW+OprL8eVqxfjwoWz0YMpubTmqj0YpEgOoVTW0DPtu+pJQQbr0W2iy6Ew8/K7jEm/3vXr1wpDp58yE5PjmCXxn0QpskrkOYEIUipENOlLlIxW0AGaOTWuL0f74U5849ql+LtfezX+4be/Gd976cW4MjmR7o8+xvQQRHbjonHuGabVDqO4MDYaX7lyOV67eD5ucP97X3kl/unv/Xb8nW9/Pb764vW4fulsnEWI6KZoVXHgr80oBDQ0Y4e7YHyTk2ejpR6I7zFeqDzCtppPKAnIAhL7Jhw8WUoYqHULo9RqlU70OWEEPDwMRJz3SLpq99BqEzqfU0lIJgd8hJ3Rc3VqgwhwiV4h6GlO5Yzc+vShO0+SCgzjYbZe6zdVOCHjqiZaXeWr9VRFUhUBRR2fy9ZvnUmD+WzBe334nk07MjQck2Pj0QfDEv7Ob1VCvMJxAx2s3/blVgw8IzOWvr06/vbb/ogzeW4tV7MRNnn8ITk3pkKpMbkWosIrlQ3xaXTiTAxMjccwVv6opwKdm4wGFJS5rY3YdJCAu5u1ubtj4SlFY/VaJZrxLFGmYy0c5F85N6Q16RiRddF6utiLL7+cO6W6GZxnHDx5MlfmqrTWGFOvRpF5rZKCqY93ZOgJZ5m4PJJsvxz7anGQk6c8UhvDMtFs9r2cx2EsUojWaBOwJ8P3WWHsc/KGskaiBrMvSF+ambs73DkA/JWvf5VOD8AsGAAGUpNNiWyF5grIDrLZDlSd4ImEtijqNgAiiot99pc34s0/+mH86L/7o9hZWI96A42BtrHqIp+aURMEqgQzZroTIDKKZOuEeQIIiVCNnJqyniYYS+P+cfTtIxTmNqJ95yhagEPGgFJetolqFFDrMEgPBHY3voOFtdiaW0rkqjTv0+n0vYrYTA6Ig6aWsre+FXuLq3G4shFNe0fRjl7Z19oRg109MdTbH030bZ9ndje2cpXqFtqGkldLROQRjhUT0aemkHLvcf2Gmrg3rl+Km9cvo4VidsP4xiGCPjTKeUPIllagDTUmmJEmLEKsyjbd9ldEKnHKRERAvztGJt00Cu3h4eGcABWJqzEVuUpUUC1GNu81xv3pR3msmm4g51EUPJ3G+B7vxcH2KgDajsONFcyMjWjFqjgHwb929XJuc+oxeZqx+t3tjxNqQ1h/X7t+Nb6FUPnt116Nf/yD78W3X7oZL104F9emzsSLl8/H11++mZOQ+k2N6NGllROV9HMLLWwJJumkn/5llWURz35U+GiS6SbDAyb2zQVWMiMJXzg5BsKmWCwlaaF69KDLvdWYPZ3Gw4AphF8LfoiDWjSOaZ083kwRdccNsbS4AhOWEZZl5mWlbmHgjkm113/BgRpTVeBabuLGYUY9ucpU5ci+yOjzyu9Vqsa6ip7yuuO8iAtV6FO6gtbXwwVIMh/LzrFWGMs4eFdccN7EdggXn0mY0B7hlbCjLF0W1u/7CgTnT0oUG8xc4cf37q7uvC++GUGSil32SjWrLrflbenvjsN2cIj3mnm+3UgRFMUP7t6Ju48fyfdLEID9JDt+FVwycS3wcIyfMXP7n5PJwICOpYXeiUA2SsZ4chefaUH4risuB6jXdio8pEFxvrh0srYsV2HlxG8FZ2EmLHxPnmT9roTORWf8Xtqlu+Qox9ay3N/F+aqKBh2HnJvis/ihkFa4KrztW7E+vjg9/5fPJf2C12/ciE4kpeaYEzFOBJRTQwpxeK0IXoL2u9lGVx3J6BUYeUZEYIrWb+7Hu3/2o3j9hz+OlZkFtCSe0zNIo11gkQtB6Lyfjf92cqalqz3qmzW8BbDPu8iDshEMnnat1uEiDCdmGjGr2vaOY+C4KYYa23KVaPEd0l6AJWAN2VtD+hvn3Y4gmf30bgL/KYJ8LlWDl4QGoGXkfpeOdbXoVmnl0oVG2I4m7i56HiZsrLIwMDqkQ+JnwI1BN4a0WhHmoIp4Ci6ZpEjuUXVG3hhVcPXyxTiPZdLYcJz+OM1Sx2GU8blw5Wqso23dezCdbpTcYtQ2Za4xLdprv6o+qBFUB1j7m5qT2Zhro4Dc9MjohYwJl9Bpv89JRL6jyayp7t7Mm5j+uWsldefh0R0ePNyep/y44GJtYy0GUQQsr4uxaUBLOtjZoiTGg/GTYAyZlOse81sLDOMYhtwOcg/Q1/rd7Vh78jjqEej1R3spLIzcyL3N6Yt4oKWjz3ePobv/BFP544+jDm3WHS2Fg8n+P4WBfeHq4ImrRvA8ePAwCVB4VZmH8l1dFusQlmGdLnk3NHDWDbecHDtFaBJ+Kh+MrRq5k/sez+dKw3I0G+NPe5N581zGhicMnJeC8XJfojaXcUPYAH81eX9z7xD77HvSnMwr66VfSWtc1VoVEqkQ8KzlSD9pDEMrrrQ29E/hYXSOq2eLFi6zVF8CV2Gqlm+7HH9xI/eoh8ZNTira/lxpi4auhS4zl4l7FW/EpZxIh1k7UZtCivKSuvyP9kjH3TDQ+na0/m6EQHcP+Bsxt7AYvQOD4SlWxnvbjzJm4owF5OvZ3hzX/FzGV3jadvtd6KqsvC4PRwoPeYDuJF1rjxnHZcbR4IL7Dx6kdt4N3qpoyc8sr5Qdyci1UpKn0aZU/qhbOOV40b5q3YPWU+Iaf/JG2+Bzfva+cekqC77nua/Tjx6mIuAGYMLQaDtpSsEqPj0vfWlm7nLgrh5PjimSV9+bPnFNLBdwiAC51J0B92p2gKpcACgBqcBAfGpKe4cx88ndePevf5G+LI+Qkk0IID4kkE3K3pzQ4CVn2w/8nXZQUCKFq60atjHvD0AQKNYVb+lbAvGNL20AWbtg4h2Uo7smBQBtcQJFRHcDfk11mfwxbbr7zkex/GA2mYLhRokgFOdgOSBpVZCdvU4CQbI6G38iI6c9rW0tsbi6FLNL8/F44UmuJvvxz38Wb779djxEg11Ge+bFJJa0KhhMGUMe+kHegrlKqBKYoWTubdza2oiW0B7j46PhwR+GrQkfD/XVfymidnV3xtUbV2nlUXx665MsUzBYllc7omS3X46ZuRqntAJok2MrQXtSVP/gYOhDzrM0O9sxRXvTb2r0UjJ0YQIc3VXO0Dc/i8BaUq2U6yKmPIoM5jXiYQ0QjwcYbG1vIqCN7e2KphaEPXzIOpwjMAlv4/7VUlqbG2Jm5kG89+5bsb68HEMIlzbuNTBua8C3v6crxybfY7yTiND03Rvc49HuzT2J+Y3VshVuIt2zVMaVcaQe+277p6bOphshNWp+F+8O9e9Th/7PTrRMCdpIKhmAi+SEl0xOxupzKRx4RgZsnyzX2lx16IlMT5bW4r0Pb8cjlJfF5TVRAUIEDj6lQKCZEq+44bhUayOM0GpqakmN3DC7okQVRapiYGaTIBG33QRqHU3cXQhlfi1NjD9akS5FcV5F6QicbxHXecawSucfhKNaZwoK6hFPnMd5goDcxJJ09aOw62N8ywR4mayr2pyunRoztY3yB91wwkVmVtppLpq1c2ATExOJp7k1hpYLeWlxOe7dfxCT589nhNvc0gLvU4ecHnhmR/O/pEy/kCyRcmi3ws+xkgkKN/Ez+Quv9Pb0ppDJldz0dQChIXwvnL+QCpQP6TrTb66WbLHWBJQzOkWvhDhVxtsai8C0PnHSPYxUEFV8gUg+Ypsqi0vBJx35nrSoFekcojijsukRjM7ZrK2u8B5w472V9XJc4BclevXlkrOwGZuKdCh+KgCViNSUxGrUSlOTvrSSc0EQz8pQM6KCnuReG5qamvzQx/rjhfjR//CncYJ2LpLvADgPW21lkFyMzJAlIoFesXWsxsV7NHnvmAy0dD2IRHCSaF7cxnxHKYahH/LdmN5jZ1pB3v29rTjeFQF3c68KGbHTCq387I5yDTDTToSQK7v2QcLF24/j9l+9kURk+13MAZsAd8i8l14gYQBCWg8QRwjsUsdOHKA9Rgu/DXfGUTdmWzcCr6cjI1EePnai5UmsQ4hqww6uBKN/14URjqtbe+b+5fRNzbwNZkfToqurOaYmRtB4XLSCBoVm4Oy9E5Iykqbm+tjYXIUxH8X1m1di7MxwTE8/gOjR4KCQornRazcJ4j1X4ra2oSm1gcxcFcoZEUD2YN9qg6eu/r4Mu3P/lgba0jfQG5cunY9Lly/EteuX44oT4KMDmKltWAMuPFegwRRghj2tOpjqo6ejJzaWV5NhbLssGmE0eGYgmjoZZcbCPmT97tcOPJ28PWxsiSWsjMOWxhg9Pxl9w6MxPD6R4WESuVsXGHZ4ZgRtDuYkowBbHCX6iaZId/fR3sGEePhkBm1XjYaxAuNTcwX6Wnp1MAXdDc4xuLT77NRU9CPIXKJfz4B46vsByGo7mxgT3YtaD729PfSjLf2rbu3gpmIZWaL+4XPU4Mdd8HOPMpzdkdjW0C4XN3fj1r0n8de/fDdu3Z3hWYRqnQxMS4zneN8tCUBNCBgNmjIMmXORFl9hztsIki1oEk0dmMk0K4aeGqCZupwr2VMItBcXgtES9QkD2+NkG3QgLihNwXsXE+XimhP9vQ3Rrk8fHDTUV6ElrSkEPCTD5fTrc0uxvojWyH37digtUrFtl5nbfglfaAt4BZTKWJnEU6Plvg8BZ7fC2KdfR8Cmbpf6UM60RhVIdx7cibc/fDfm1+ZjBcEsAwXz6UahQQbqKTN9xtD1FMAcEdQyV4XzHnzhcE8soc+WwO87KJBra1jMKIAyVPc2WqBPboLWhuV3CC5TCb+3UHYZU/fZ74HRNvD7EV3IqCeyfdYy1OUrTq3NLaZ7OIUHOK3SpHBTsMjMUzO375SvVdPc3h0jE5Nx9sKFXOluCKohpAfuo45yIu61drpp3BcnofylUoYo0RCz0qX6bIOUWhKjkzN+z8w9r5XZlRnkN3Qxo1swyT/48eux9mAmuhpaYOb7sQPRyLRllmp2HYBc/7JhjAoQO95JOfUASjNRKS9BHruacGUDoDKUdFgApyuohuASvjGrRljoX839OyhLRMjJCfqnmyPP2QSp3Cnu7Z/9Mnbml6OJahRE0FESmRI3NXgGQ5+YE18e2uHEimaZE2JuzOOBy25X6jJ0/YWuzvzq174GA7yek3y5GZZw5U9YKZhauboC0PjlbgZNgpIgB0eHGOBz0d3nIgoYJEjngRCatpUZrgmsv31n29W4h3ls2eUraBiY7HNop5rbleZWmYuOY46PE1OMi6tEhZvZySzLdAyNUlKbyEnjwz2+N8WVq+fi+9//RnzzGy/Gf/RPfi/+6T/6uzE1PgSJlI31GxmYvb0daTv3tZDEuvt68vBbNWhj0RUsHi5tuKDwUPsw9tfNw+qoW6aZcbuM/5DWB4KyMCzGDYGjUNIcdRyTqGVPVGgEQzdWjBE/bqaUC0Isk9akZZLMz+e9DSGCDwpkcakFXHHnxQ7akWMNkeoyyYJJugmGxkajCQ291X2GoIFZrK12mIF1pMXig/mKO4hi2nNP60iC95xUf0+WI1LxoJt9KWxTs6Udqd2a+azvPvtlubzoojcXzxhq6XikO1M6rNHj0zHO/tVlDHxOiFO+uCRT9z2AkLif+A+duLJXWM4vLVMHcOIZFQtTiVASDjJI6lMxYEzEG7VwmVMGI8jUajCorpVwsfG26AChkJ/zu2MCHZKNw79z61NwAfoB/jMzj+PDTz6KQxi1a0s81f/qtSsoM20pWFJc1vpJs/Jqv58l7xc8F3fF/+qgct816Spx22i1d1fQCtsFNH83htOVJtxkpin4KSdxhzJVnlxDoPuk9PWI8svkp9nvuk5dJyKN5nhQh+NjO4WXMJG2hOcg1vUZcGpy4kxcvnwpbty4lhOxw4NDKHEdDlW6u1yg5XYPz0tfnpnzZ8V2Jge0liuGLuE/+17umU//LhA0pw3QbwBhFm8/CHSG9HPbSbdc3UQr2Dgp+/Ya/aE2pF9U5BGJlmbm4hDmTW0JIDUED1M42WCgjIE2DIj6PcjYMSvuCjTZlvboUPqmJiJDVzMpfsVMtH0jNxEqu6PtLa/Hw7c/imbaqY9f1PPkdAleV44aZG6kIxNfXcfkX0k3gJECmytrWAfu+7JLK9G76Mvw8EicR+IOw2TdWsCJV81V94fpoJ/j/H52bCzOIpHNA/09WEIePXYmzl+6kBpynleKltXc3gWitSYiuYOhDN1xUWDqo9NU3tvbRnvsToY+ACN88OB++v4qhBeZCpIVZmCctdvoepWZi8i5cIUs4poc14zjRj/RZz/Q3xWjQ91xbnIgvvvNV+J/9U9/P86PD0Oo+7zTAbGj0aMNSoxaaUMjI9FDP5x3OTioi8WFtVhedusFD7UoB264X3sKYRSDaTSkPHUeje3J40fxaPo+Qq4zV106Xh7l54IqupK5So7pQK+n86Nhgldl24MDRkJt0AEszxVGA1tlHGUg24yH8xhTo+Mx6X7ajrptEU5cfX4TeBvZ4Fa0ly5fKZEd4OXEmfG8VoLFd3xeBpnbyPJdDW5pZTmvMvicKBbWtFEMS3cbDMfJQZUbs0pD1k92vLVSF7C2jhgXNwqzzmTiVTuBi22VZe3Tlx3DX+HJbtCVIau6L7DsWqBDLWYnh50IdGdJKCwZvoImjzZToPBFBuW8kELRCWLbIV3pnlLhsJ26ACqY+nv12SS4tQogutxr3isdczQYo3I1QkWSbWKwThi3OaypmbmZ6BsZiD3wqRPLT0tBOLmIS41d5mqfraGqq0p+Fw6mXMSlxgydVI/ZRrdlHkzXilsKQ0PAcW1zM2bn5lKxU7mpU1jKT3gxqyJ5rKD4alGlv6XPCSfgIDMXpxcXF6IDmlVYmNLlA9+omHnyQ4SIC7mc++qDLjxn1oVmo8ODMTYylAsNXTehcufmdOcmz2RZX5RqnOzLJQGXCHMKwWXgFbN+xsC50sjqe8XkE/D8U6LtwvD2VjdyifCGy3UZGONIT7CPNUtFdlfEtcB8Qc9EHglvaeZJvP3jn8FQkeiU4+/1a7vRhsl1DCLsw3gNe0QGgJRlQHURHWICm31eZl4YOQ9VOEDbFDRGtjhZ2NvcFvfefC836VLI2G7jldXWJD2FgVrwyuJKTN+5F4vTM3GwupkHIp9s7Ub9DposJryanFLVE3E8XMA61EJdqOIstpsvtdPvARBkUNOdZwopHsWFS+fi5ddeivOXL6KZn49zly6h1auhD8LsygSayKNPT01OGNuhza11/hehXKJ8ki6XF164kUuZnbCqiC0T/QL4KfxEWrf9lNhlMm67oMYnDI1qKf5bVw1qzfBHOS4N725HQDeexI0rU/Ev/tP/MC5MIbBk5Ptu0evCr6bUBJdXVmIeBLfcocFRCLw+VrGo9H96co9tlbc2t3TkcmoPI3YPDneCVHM7PznFc8u5enD2yUIyKJmLhG32fVGsETwYGe7LeQZjz9PCAT62uXJJ5ChKiFSo1nvsXj/AcWlugXE+ZlzR2BxrCizzDLogympKo0E2llcyMuSV116LS1evRHd/b7RhDdiAosEVpiqDVmtVorjgbnWDsaF6R0C6cCLROmyL+F3mN4pWa84DOGi/zDrrR3lYWl9l/LnHfU8a8nez5RUXaKFP9zAx6qbov+A7cBf3Gg0O4KpS0cT4bexso+kf5aZlbqshwz/CHN00Lp42J/2S7VtuYwAu+N1xEYeFqfDUzVC12+y7aWkokGi7c0p71KVbwXGxVfI5Be4g8BsfG4lczo7AbGqqi4tXLsYHtz6OroGeGJ0YBY9QLKAThjnhlR9qqcCvKChVst3eU9g4Ue0CIX9N+qV99+/fB49m47333kuNXwXLcEMZufDu6OnJhW2VoMyyGZuhoaGaW1A+kmDJsauYuWXrL9el5OSvbfCeR2N6tT3Jl3LcGD/eb0DhOTowZHQn3cGyHPmA8fvN1i+s5G18f15yFL5UEvkq0FWNc5Cq5L0Kicq1ILSAKP5a2JPvIMWcXNCf5LFIOxA75GgB2SmJYmhyPOrQsN0QSl+a2odn56HSJGP/4I23c/8WtRVTHlDBVQHAC8kEJAp9kC5Dlmf7fhscvoVHXAGqNiRY1DPVmpwAKS4GEZmHDo5j88lSbuyloEktxoIygQ7UubO+GZ9+9FEc7ezFaE9/DHX15qZEvW0d0anbycG2LBPAywEFHo6+gig32LHltNXJMbendV8H3QqX0fpefPHFmDw7Ff2DA3kAgxOIhlC1op339vXHwNBglpPboIKsaiDu0qcPvoyPWoImpgtC6uPFl19I94mMPnefUzKZhKNds4+UV/bPcS4ECwpGrG/RSATL9szWbYRVuxtkiW4grBaTJ9E7fXMNS+Cf/KN/EAN9RjCUPe41N508a4ZgnOR5NDsbjxGSK+6Mh9qov9BJ0zzIZLscDuC4OGmnlqomJpE9dSnQLrdQfuPtdzKsT6JKN0R2pRCY4Y1qM+6HI/PQrHdBlwRkHzPxoFqVTHINbfvx9HQsLczH2spqbmFgqrRsCcCx0mc8BOyNxNKv/mhmJj7FLPfkfxdslTbU3mOswa4ce0Y4ozE84Ul4CX81tRwB2mff8hxcmGgyQdpkX22rtJW0xsMuhS+rgaUr8Jb2iOc5f0Ud1ptlklYQ3BvAfRu4aiHYV908BiBkSDFwX9soJ897X7eKG7u5mCUnXakn8YHy3ebBxWxOPgpvrQ1xxPGjIUl77uYpQ7T9XsVBP4uXBgt41Vq85NYTfT3Ri/Bz/gQeHZ3gVi/MUxehHXUy0kOMz0yciY7OsvWzoZFGqeU2t1UnHRXHXKBzs1z9qBtD2ME81cpRmmS0PJDt1b2oRSuMXbH5GJz0eMPc+hacysVAwDcVQmBtHdxAuLaCiwMUYdn8TjtUcsxaJ/ZXnF8Bh1QWLYemJMzS+1CDSeIh3w1usEnZLLLvyJS1TqTbXAGMZu5VhcYdOJ+XvjQz90na/plUfGk1MzCZdgFqAagtVFOUcNwWVMkNotHRAzTkh+9+SgPRHtA0LDwPiOa3iy9ciomXzkff1HBuKqRZ39oCUwZ4DrQn1Mfuccy8fw+glBFtxARbrYdxgYRtfd3RzHcHu5kGp2ZP3d0g3gQDMQxRdqEV2J8tGB2onSYrY56x6a26L3j3BMkik95bWI1253VgfAeqETUscqCXFpbik3fejy0GDogzaEm6yYiU7gXBjxJp9NelhiJYgFMh1KZiflOhKyC30IS20RCnzl2IazdvRO9wPxoYMOVZl8gDYN3EmIP0Ga2zC6Ry/4h6tDeJa3tHjaYBJlo2YXL2HrFLPfTlaA9i2oqRsT6EQ1d09WK2duo/pc20U76uC0nMo5ZE4BPnSq1fZKa/ai9Gz6Q7AIRXa09fq6/Rj7KwazeuXz4XN29cwXyHmcLQR9Bkzp1lTHto78BwjE+cS8tiema21j/elyD21ORcNcdYiD/cs+w2iHwZpjODttzZ249G2Ru9AyNx9cYLucGRy859H2Qp8JeQaZt7i4iJMhkJNtm9bTTRXgW0D4AesYN16NmX+rid83ArCWFefwz+iMO+ynfDCnfBXyef1WCb2tpjbGoKDY6281D61yk06YC6UrOjXeLqIozS5eu6FVsg4jS7IVRqCve6cX1AHb/L+KXs1Cwpx/6Ik25b4AHa8AIUDN1gzl8Bd55TcWgmO45CwSgsXQZaMmvry9yEdihrdmYe62gdnGFsOnuif2gk9913b/w1NNey3YQhwMBBZsI7zm94RKIuuJygp32bPLdJn3eFLXSXZxzQB/mBC8ByItW+HYEf0K30cEA/xCE18DFXbTc6kXmE8tMa7Vjkj+YexePFJ7TXfXI24xGas1spGHXj2pYZBC2jmcwtLSr7Co3n3uQJdXPeTJyWMR6dlI369nZUkoAPbZQRu4bi/PkL6fd/4aUX8zCOueUFhBqwAYj9Pb2lXHDI3ToBdI5PB8zZg8OP+XyEZXl8CI9CtlSngzlJvMc472yUbZ5dYQ7Ty2wIsWPp3J5jb3htywlaOk0W5taXyJhXuaaYAGzpK2SCsitt8sNzUg2z/+aUM/tkasrvIqoIK2HLpES8iqGXrEQvgJNwvKcPSrfK5uJKzNx7AMxhYkgz0DqD+E+a66NveCCGz41Hx0hv1Lc15yotByURFuCYPO7rwcd3csbbDrR1dcSRzFdgYlY6mahrxZQmKwjXjG3b2462RnawmxEkzXuY4IDriD5I9rpRmmmr+7ckIaKtPHn4KA430aisiXZUWoCuJCNF2vWZgiBFAyoaslcZuQxRzUbtqdprWrkrU9BMsxy1JTVPl/9ubm1EB305d+Fcmuzpu+Z9GX+GdtVgy+u1XI/GDkGiuXt6fo4HZYlAfj5UKxK+tLuYkUh7mJYM3igNTz7xDEThkchFTktIVUnK4CIDlCC9J4HrN7eNxr4mKlDPFpofRfAdAKK5uRfFuXNTMTE+nuNfYtEXqPuI91ZAaGAPPBbWlrPdFqQGlREBIKwunoopyjicjGvBGjkzOQXp18WD6Ucx9+RJ7rWuL1zLTVyiKZYEQRV3iPMHZdsCJw5ltVlkPiO9ZPnWC6NRgnRj/Thx7CrjkVGEJPBNLZqchEYBxhZ7WIBw9bzzYjLGAAD/9ElEQVRVbyqs1tGCMySNx2x6rXhYD0yMumWucytOLsKJua87RMGrpub4l0VK/OTAUoBtFfa2zb5lgbzjAcL6aWRKMnPnNXJeCnw0XFi2JuN34nNtcysF3Sjtu3T2XLxw+RrXC7EOPv8S69azP1UUjHgxigskYAiLFWBO1wHtsy26h7aA6frWZvzyzTfjvQ8/ggGuxXbiLowdnNfHbluNmRb3VL7UzjOGOsstsFYAjQFf9xUyMqYfuPMQbfpl/OwXP4033vxF3H/wSSof+3vr0dwM1TRBT40Ig04nvm0RY8a1Ov4tYQI1VweC5CQ5dGe5hrjqLzcVS78oebrKttbWY3lhIcZHz+TGbGvra6lNd3R0ZXulPVmqFqVW6sjoWEZ6ORYOS2b6psUi7cmsLW8LeKU122bAh+PlOKl0GTorXIAT8HGkpVWTsKqSd3KS2MwzavvpibDC5yQw58ulfZDoYMPJC8rjT8LX3+egO3AmG22ycdVnk9919mtON6KhzN15CHMEkQGA5UhQtl7tquugLgab2gzWoq4yUE68FORHGoIMAuLJo8cZRaA7ZB8t0XedWK3f2I8TT+ah00atH8CsDloggjYGF22/4Ux/rKMLyTg6EAr1IKKTnHUAuF7Nn4F2wNVIhJuLCBbn53PvmCQVfk/Q85v+u5defCmuXLuaE5zGG8uw7auz4NUKOL9XcwYiu591YQgjmYITImrv2zsbce78BCZwS/rMnBxRgPn8aWFpObYhiZzkyknr8rl05YDIVZ3V5KjZe7nnC0hX1ZsdqZfI9A26/4oMXp0AbUB4G96350k97q2+BlwwgSFCx1zYnBkZjV1DyigzkRo4ugdGn9pzT1+GeS0sugF/ZzQhyNXg7j54GJ8+vA8zYVzpV9Gs6BEI72nsxlM3ggMy4YHBoRg9Mxlj45MQWW88xhTe3fUYvZNYWZyPE/DyxLETLnJRkm1bWd2IbcYWkodJOXHLFQI2JTMXduTKFSBuuq2rx38JJ33VllleUOhKaFiSMG0nms+dPQue1EcP1sfh3la0wnBAwnxGIWv5DBPvQTvc39jfiQczj7LPRuu4jaquDvElYcY9Cd46hYkCxKGxnGqcLTD96tIF9eSzjHEx4Wu0Vx4rC2wYv7GJqRgZGYvhQZhnH1bRmfE4f/lS3Juejp/8/OexSH9WsXpk0luM866MDzpQicqTpKDvPDicehVES857wKxoRQoK7zkpnHjFOym4wC3xTvyqcLvgnFZF4RXipnHlRnedO3eO9suyDmF0TrJuxOraPPSwSr07MESUlu6WuHhpKro6XY1qZJXwhdmigdWTK7dV0gbZ8gzhVcuG0XAtIYDFP41QAM+cE9la34TWGuKNX/ySup0gPcnV7hKgfU6LWKCSpOlR8F1Y+5w4UQk++2UfXW7vnJXnrnZ0uXjKaCFIjMpcq6MrxnkGXU62sVgYZYyfjvPnUulPGd/nPJKphq1/c9pYWYu1+SXwVYloIyiVbLhfztjXBunzjRLxHDgbk53e2InFe9PJPJXYTqjYwVZM1p66pmjBHHry9iex9Om9aEt9GKDyniUWFqafCeJEK5++dRdGspV+Zhm/GnIHJpF+zUA7POlsiWPyXn977Lw4Hg0vno2FehCzxRWCmOJomD3kLqR9Hj/FPTXVls7W3DemvRcGxAC6DWb2mVbYgmwLHyYmxnNQyuy0RCZBFsALAmFSMQsR2qsMUqajOaaAElYigeFW4xMj0e8RZpicqZ1KpJZXK7PKErvJdy3Tq0LDun1PYvK+TMd6hZ+pChG1vf7ufcdArXt3dxtGtYx5u0V5Rxlja1y9Jq0Hcrvqr60NePLnxJmTpPpaPYFoeHAw5p/Ml71uYErG2ipcB9Fir127ERcuX3W6Iz748JPYQZMehrks6dKgLMdTk1iAljA551nQOPls7K+TnTKb2fnFFAKexmM8uLP/o0MDGRXVokAALmrwwkChom/ZuvThOImaIY785nM5gMAsrTaeLfA33tjDqpeARzkIgMdrj/q/yoqbJmHhoIS4S97NGzdywvqIsRvu7c7Vgo6PeJp+eQugj7swk3k0vmW0NY9jywk2fpORG7bqmEiIPi0T/0zgAFeDC3Lsece2OnbiUEbDQAs+6+/ZTtvM1TF2y+FVhMeC7hYUnjnaMINghbVFI9rlo7mFeP2dd+OTO/fi/qPpWHVpP+012saorg1wYW1zPRaWFnNDMWl+Eovr5ddeiesv3MyJX68K9yasaEfTsRSvktZpZ+KZV2BQ0UKFfymU+Gfbc3EfIGtpbUChADb0Wf+4WwG4CE9GqKIlLC5cPB/Xrl5CyPen23B8fCgmJkfizLibgbmwrRvryu0D2nNTtlZowjkU53WMpRfGzj3N0S/nXx4+fJBzZg8RcM5FOD+1q5uJcSquOEcGpamjMxfTKTxzsGqwLn0pfcsFSsDNPYvGRkay7Wk9kBzPPKQGvEycp4BctFWjT5PlWKZXs0n4OM6mWlO+MH1pZk5L4wDzzEac2AkaaKU5icNVYvBqZV79M4mANsSOmjdBJo+B029uJ/TnirBTl87nisNbH3wUd2/dyXfqGEBD2oyBNikpszyA4j4sH735Tiw+mZMHM/CtSF4IQUSlvBN35hvui7azo9F8diRGv/+VaJoYyrYPYEK5TH0XrbO9A2sB5i4ytsLER6fOxPjlc3GGPH75YnzjB9+LgbFhfTtSGv0rRGVHexlYJ2Y+/fRTEOJhzMzMxAJai9rjgwcP8uqs9hraj+6X7K/aIe3VBaB5bZb5OnBnz07A0Cy/TCanhpbuFa8le19GYDb5nu9L0GrnRWsrDEoY+luay8IfgvKEKC0i4+NlOvojNfd1w8jQdfXIgNyT3i1aZXh58C1joaCQ+dt3t3w1ufy4Ha3WVYArjK3azuEuzNxtFCAU6zDixH54OLHv0okMs8y5AMeUQUmBBYwNlTM8rgFGbtTLCmZwR2c3zB3NuQ/iHR3NBTtuF3Dx3Nnc1MwpkLSYzLwrM/fs1DTtzbQpTW7rYPyS8dsOUsFh8AkmoaY8OjYS7gmv/zNdHqR8lCzz1foStg8Y7zu3b8fK8lJ0a/rrigI/snxe0H0ircgAt/Z3465LtKUKi6Sdxf0GzgE7dwMVttKMfXDcqrH2atvFacdQRmhz8r5jB7zyWRvpD9Ie/V3xIAbw7tHcXHxw+1b85N234y/e/EX8FfmXb72FJr6dQm4Ghq6yUu13Lvsw6sa5Hl0/TzwmbvphCUag/wrEDRjSAv2emXuScyb9Q0O5TawuBPstDpZrYeyp7AFPcdHsBKNw97fCtLSsHCOFV3E/pRDL4IUKpiXL4McYowno9Pr1K+Eh8ddvXoqbL1yKl16+Fq++diNefuU6+VoMDfciFBqjE0WkD227i2sHdN7c2phzJG7DfIw1ug7e14NPKwizDsbeIAjdntm22pg4pk7Aug7CcVLY237HpAo39LuRZa0okj09HfFbv/MDaNKjCh0TJ7Qbktnr9qHIHF/rsAzfreBRXU3WK95V2bF9XvrSzNxJH/1LjFIORFYF8lIbSAwOOWHEoGgC5fUEBgX66rR3FZYhVfwQK9NPYmcDROKzyO5kUPdIf7z0d78TP/iP/0Fc/NrLcf5br8TgxanoQcoyfiCrCAuT5ouWgIuIJPTthY148PGDWIfZnQz25s6H+t0FvgdMtCCtT6YY+N/4WgyeuxitCItrX/tqvPb978alV25EO+/kCSE8e+b82ega6IvBC5Px2t/7fnzvf/OP46v/9Lfixg++HpMw9iQsmE01sLwC8JD6MEE1yjTNQQIBLmNI5oD245alvT190dsFA2pCU0Z73dpDawSZXNmnmZo7/PW0RXNne+4GWWY7KF3hQd+eMfaieVapQobCsCvtHIIEcTzIQNNTP7e+S5ekb6BB7jGOzbvH8dFfvR7v/slP4sHrH8XB6jaMoTkJMtvmKlYZOoSgJSEjltJhQbQHQclnV6cp0NW6ttH4jJ/f3d6PxQ+n49M/fT2evHs3mk4a6DNjBz5o4h6DG5rmHghcthpQOy5TOvalYnDQSiK/YXe68jyT1IlC3TqPHj6KZRjVvdufRhNMstm+yibT9Q7h8a7CwNN3pIdkGslE9svvjp1wA//0iZrcV7/faCSYhIKrIXGccnguXSY+z3O5/0h7awyNDiOMEFQMU19Xd8zNzsXS0gqme2vyU+nCrZi1VX1vk74+mkOzBQYpPMia++JyM0JLLTTdbvTfAXSaS2GmYBMerq42y0T2abflNAG3XAQH41chqkL9bLinKS2tb/KcE+cN9DNyz57F9Y2Yh4ZXuerWybm2fIs6pSE6lFttZBaP6sMV2e4ZvwnTvj87Gx/euRPvoby889En8fZHH8XrH34Q7yEsHs3PxwyK1czcIm3URWGEi+yi4MhhLSsIzclD1Hx1hPFZYaQy5lYcuVUIMHSc9BnnQNogIUObGxqN0W5CMWlNwdvR2QETbouu7vboIfdibbvFsCt0jTAqJyL1IvzH4/zEQPT3wriXp+P+7Xfiw/d+AakdxzY4LwN3/cCO+EK9OQFOX5SSwtmdFZ3jSWZO2xVC6X6ibW6bIIPX1dbZ3UxZm/CCVnDvhH6hSFge5biQrh46aFGJBUe0YFM7BzbJ0LkmI/d5sjxF3mKSRijiuYlfv1zSFLRij71S87GPVJklJIBFYJi2jEOG7lFPjA0POYAlFtjRXZ7FHFeSJQo5Q1sXPWMD0XN2OMaRpl/7B78Tr/3O9+Pmd74WvaMDGdGi9DzS5AdwZbdGBhnQNAGo2fsz0QxxTXz361E33p+rSI1Tb0Ujb/zKlaj/7s3YfHky9pCULVNjceW3fyMukF/6J78Vv/ef//M4e+1y1GOOXXv15ege7I/xqxfj0ldfjMmXr8bkV65FQ6+rVl3dCjOFMCrNS21Zqd07OBADCIkRj486Mx4Xps7GxfMX4vzk2RjsVZLDpBFGjZj7uToUye1S31xNSjludHSM4BsfH0lTz8UaagYSdi6vR1KWz1W95ZpMgfsKj4pI1Oi0WvT5F/+hBFCQzr1OYms3dh4txNt/+Bfx0//nH8TP/+Ufxp/+X/+b+JP/+7+Ow4X16Gop25S6v7XhjgoFCcE6tCAkzNzDBhiklsbAK9zW0NI8RHpzdTN+9G9/GJ/++O340f/47+Onf/HjYLCjD2JzGwgX/Lh9gQtUXPXJcNIPGQfjC37YtyTZ/EFry31IdnKf926I9HD3IGawdtT0PFpr5u6dXETR4W/JOiWYgpcSjh/EMfufBVKuZftM+a/87pmr927fjdt3bmFZgZ8IPcNRAWAy5hSqPCfhet7pytpy4r2Llx7cf5CHAXd2uP87Y5IEJ3Zave0xHHArt2tIq5Yykl1ToJP0OV6Mt8K/WqwlbpndJqPVEFDwR16mOPUoQgWMkUN5jidtM9tU98x2AnkTPFuGYadbiYbaevHWh1QO+JrjZhsTYnbOshG+/i7sFCgJQ65GX6jFq5Gvbm7GGn3ZBEYeqbaFkFzzPvW5B8wc1plHAu7pisqKqJN2iq8mGZX4K+MqDF03oZ+L1S2NVRO7VQt5yDfzu++mfxzhXbJ9L/WYFIxuSKelmLAFp10gpXY+1O9ajq7o7mhC8CL0dlahxZ1coCcjd65G7Vnfv31P6FG9YyUu9qGZC9NUQrJlNcsDHDdOX0U3j/arpz/wwB//6EcoIKuMsxOxwhdcM2wYKy6hDM4bVFLgwLX6TFl+t+xKgZPGvfr3vMQIf7lk4c4I727XlkbTG/cOt2grtBGFCIuJnzGXZLestbM0KUN2FtFifF5CqIdBumpTn1ujCy6cFOrtjtY+gH5hIqZeus5gcI+sFuKKwg5M2naebWlviTa0PEOJtgFenEcLvzYV3UOD0YjgaZSBDPRG4xDmH1J7txMNr7uF3BYn/R0R/V0xcuNSnH/1hbjx9Vdj6sbl6JsYjRtfezXbIFJo6qXGKIFmKsgk4kioRihIXJ6w/fjRo5hHM9HnuoGW5mrCDbQg3S7u2/GI392kaANi8MSZ2AeeG7u5AtR42h6QTKKkWK76BwuRFjOTITyVhV/FwP2s5Pazg6+7ye/eTwTJcSHzvNE7n/z09bj1k9ejbfsoGrd4f9eQUJBNXwT90e8rYa+ureW4icS6kwpyYQ7DbGQmrnw07lzYaDYvPJ6NI5iie7P7rDhyzHcnCdc2VsOT0ZdXlmNr0+OxtrlnJEhBTNvnZ9ucAMhvheC1NvQ/Gvc9NTERN65dj6GB/pyI8hldW6YyYVgrr8ZUVUBsq7ABbCkwsqYaHPNZssJvAK1rEGLVDPd0dI/3+wzcKUcrQe1Lv6c7Rrpbogto1NpckOVq3GJtSOrPkkcCek9Y2Udz7jpIE2Qebl7nuCk0tYRk7lpDuaCo9k6213/iA9xFRmV0hW4W54r8XU3bENXljbVUfgzpdaEJd3lVT7luvmPu/Wp2zkgNleEiy8plxTUhWEvPYEG2MbV7p/vlW7NzC3Hv/sM8NauENZZSfFbh4fOOheMrruiWkZHxwLM6yKaCG8+u3rb/fMrvv5LE9dqz+TCfLcu4buHqxLbMXrqyfg91Udg4pj1Ym0W7ht/xW5ZTq8soJnHRtpf2IeygGb0Oaf0i1PRONKBMGkbd1d4Zjx9OZ4SdY+Q74oZuKV1O0pprNFKReQqHZy4Wr2bnceQbXp1kVmF+XvrSzBzUizoKd98KVz/m3jb21UwHc4BqDcmtUXnOAyNsvCSka2RvbTPWGWAnPSWAdifSYAid/b3lvM42kLkVJiqT6OuMiRevxsTUOIjelGZt32BfdA31xqvf/lpc+/ZrMXp+Kjp4d3F3K47G+mLvOs/+va9H02++FI03LyQjb21qjY6GspKxuEGakxE5M+0k2+ClqTj/2oux1wpCor03khUqIkzVL9PTAWRsHV4Jx4ksD5z2+Q0YwN3pBzH9aDru3ruXe13ff3A/fekOhsxXJiuDEbk1e5fX19IXefnyBdqmNuYkYDEx1caLlkdlSTwllXaUiaCKoauRm4S7iKNv3GdM/iZSqlEYqSCaOwGTfSCfwLwmX74Wxx3NefK5+tBAZ3eejKP7x3dzgo426Gv3vdSaaJsuACNuhMvco5lookB6keGCTlKP9PQjiJsh6oVsrxrX/PwiZTWD5AVXqiSRJyOUsPMqg6nPeQDbvL6yllsHe7Te3MyTuHD2LNqW0SCMoypaPlWUC9vmewpDzdYUdNbFj/m7TwoTsnBS+9/EGtkw1nh2Jj+r+Rc7oUbPJJmV+3kMDQ2n/1TcMHxVvLd/u1qtlJmv1eDvF01y39Uvnldgk+NLTrw0g5uWYX+EdxVN4xg/a6t4IU6omaK9mvmeeEKdwk/2Owu84dA58ecuia3glu4ul8O7YteJQLOfO1EkXLjTQZ3eawOXFQKtze5nhOVQowPhZBscl+wj3bP9VS4CqFgTnkG7rxW+up4uMUMXc00KWUZmeeLS6bIcswofBF2Fv+VL+cjDNdDWtPHqB+/X2mZooJ99zv98LqmnVp51ZygrcHXeKBfZoVDtQTNq8FkuOSNZ+PNdQ6E9VcrxsY6sh6zg1ErUD36E0rq/tRHtCmfa50HxLljk4YSLiqHtdK5MOABVxrb43M3ey3aT/Zyw4r64qz9ehUn6VsF6XvrSzLwdSTMy7HLb/aKZc0/CT0ABNBtsqir3kAAPrk3tEgD6rJNVrppUCGTcp4Cj8w0ANGet6bxx6CJzA4BtG+6LiVeuR+v4YEx988V47R/9Vpz73mtx9e/+RnztP/rd+L3/3T+PyasX44Be1PdgPr1wOda/dzUa/sHXovFb12NrpDv2EQp1lC/BqOnom2yhDied9Jd3nhmOsy9ei8a+rrj48s1oQOs/QFP5fMox9oMA50MONX1zF7PzV6/EyNnJaMcS0DI4e+lCmem/fiOuXSub5rgPhBquA/hwcT7evX8n3v70o1yWPWg0ANdkeLTzM24VEddqS+2ZRCafNY5VWCcTp29e1QC95/umhCXlidzukWJome/L8FXD3NP6wx/+NH78b/40lmDILtLQ1aK5vY514YIL39fstwzbpNZoa3TluEWvAvJwBzPVyV2Ysc/sbe/E0uwsVdTD/NyXGcah7xJGaESIqxKLpmypgpUr/8oEUUFmtSnbr5Vk1Mw0mo51uNT+1iefRg/l+ZLv2r6S1MKcqFVrgmHwWwkD06UB03cga7CsiMcDRTaxHtTI9Y67344WqI8qxGQetlU4aGkpIKwjy+GfZeiGShcO2TapOVcapG1zfHIsKVR42Z6EK20qjNln3LGyNucCLWT7ZBxPCb3misi+6I7wfXJpSeLkrvMLPOuchnvq9CJ8jOV25WUv390HxKvZ33V9uVK2q7M990cx9M9rN8+5V4jPOG5qpbbN+hyxqv1VFh7ihdtil/1fWmlUA4zS9RMeA6kGW6KG0i1R+5z8IpmUewoV5i687E+mhEER8kmVBU0q0JffvSdOizeMTVWOyc/ShN8dx6QvYLiJoEnrhrqc5M39VyjR14o/XB4n/dVlAMbY2FhaJD7gb+njpj4nid3MThfX3tZ6dKJ41sMfDdAwbFd3nWOekVpc3YDLHtCqpMFqbLOdp3LF0E9/95pbQzwnfWlm7gTBuv6yjfWUSrSLjgJQsqs0rcwBrhrmnt1tLZ0gJZqToWYAznCnnvHh6J0ajYHzEzGJ5t133qOixtK8d8IiFweB2Jr3ngLywu98L37vv/gX8a1//g9j/BsvxWv/8Hei/dJ4tE0ORfe5sXSx9I4MIxBgWt2d0QjytsA0mynPrVJzQy6JEcZzRLnuiojKEfWtIB/aaEO7USyY8pNn4uIL14rwSTQ5leHe+naToeY//hJXTmJodCTae7uiHStg4vLFaOpCM+npjB4YWM9QfzRBBEfAxa1PFzCVPr57J/7Nn/95/OGf/7uYWXkSZ86OghAy38K4i79cplOQwFxqfIacwliprY/dzalcXWqW2HVtWVa6acjuqeLbTnzurmzG8qMn0dncyrPu88yzG3ux/vbteO9/+GH8yX/5r2P7yXIiTHNna+zTZn36PAwsGdta3TZJTapiRB60kL+R1T4N7XNScfr2/VhBizbCZXb2cXz08Qc5AfThJx/nSTmVoMp+Zt/QRmSKlCMBigO2X83JDbg0gxu0XBjD3BgLgeEp5vk+dThZpjZt+9wHRgbrF/29uocyZlhJXEvirHvRK/w8mLevfzB94i5wsl+OgX1RS3asjYAaBdfSTKd9neCnk28KHGGlaW6PzDIJ5zwcNvtpObZPd2G78yh8d4xy+bbth/HVM/b2jxezvYkL9NX+yTDtSzIabF1nUNMVUwdzsk9k2Y+W3gT09PKLN+Lll16MV15+KbeFuHb1aly4cCGmpqZSy3QFpAeFeKKOLoQSY9+VcyRml9YbuePVLYHd2c9d+0bAayND1OSdoE4eQL9oGLUzbkcwN2BqNsx1083d+EsBRd/ceMrP2R9S+vD5veCC7Lpk8StxjApK5FxhesLAi5/zfnbd38U/+ZDMHPjw/PEJWjOMVmbr2PBq/ubcn/hncEJDvVFYHgnnJLO42wg9wmRVShxD2tlL3z1cxXYWb6SKghq1C4VKhE4uvT92X3gq4SEVHRU459tsq+MtrHSrOt4JL+6b/T0ZNWValnhp8n6Zg5SRFx7Lzfzti9KXZuaP55/Eh/duRZexvTQwZ+YFLO1ysErFhaE7WC26NzoAVoPLfwqDGr12Kf7Of/bPYuC1K3Hj7/9m/J3/w38Sv/9//t/GzW99Nd0e7gJ3AP5bhlvguinV4MRYjF06H10gUjtI1dHSHr0Iia7mjjyk4uxLN+P8CzfjAMI/dAKjtT2OkaTHmI4uc1f7PHJza/3CIg5Alruc1KPl8FWT0k19GlrQyXiE4YpGBsuVZMaRuQXBMZ9dCiwzL9oBzMFBBSn0dW6r+enD7++Gqfen/3+fslZAIiN310GsNZB8dmMtljHHdilEIr144UwMDXegxVAeMK1D83G7AzWawuBA5kRy6s9RKLAxq3Fu7W9Hi6f5dHck4Xgm5B5CV9+dk5/pTgJeB/swyb3D3H+6t9kVsMCZek4Yp336usvno+OGWLuP9vvGx1EHgipQjc6QSclgSwMY45ywwnSkDaKP0S0N1OGquFy9iYAxGqK5rjmO1nbjwVu3ohMc6MXycWJI3+zmwRZQUSGgZ5QDtBNHxSE35/IQZ4dJQm5G05HI1pZXYp0+9o8NxyUsHV11c2jJrW0diGuIjveNEsnVu7TMzbuMxnC16Qm4dwhMjxnwZPeMJ7TD1dV4+7GBeTwzNxd37k3DDOtjm+5u02eXz/t8vYyT9izMPYntjR3qgWmm5s6vTkhiyYFCObFN9WWM6FvZRZGxBL5aF7om3bunTfeUQpDfjeBI7VYFo6UpjrmegJMnWGpafr4Lm8o/UVLGdGCkWK5FoJxj/b/AvIGxhLGLn92U00kZHQjkfqzFsbEhGPhInD9/Nvefv461+AI088orr8Rrr70Wr776Kt9fwIq8GpcvX85tWM+fO5d7u5/D4pzg3RHwepQ8hhU5CU2enxqPs2fGYgLhNjY8GIN93dGPMOgxLA9FqbutKXph3N0oaLp3MtwQnDKXBT4y+MoqUasX50UxLEZoxTUOwj1xRNg6rik5xDuvXkRKGZ+M2t/pfVrVMj/nCbCm6twrRQdAqdPxUXi7+rK3ezAOIcbmRqwh+EOu8jVaizpS2Ijj4M7g0AgFCFv5HGPC7/5V4ZsKEZUphfuewR6U7bj1eFIQvMhidVe5qd4JzyeewjvqRUIZdU0A2Ud6mjk/22e+Sf2p4PicDP05iRb/ShJa3ocdRQvZuJj2q5cvTn77O9/8wTmjPyAutYKMyLCilIzPpIsSS63Ek6c921Ft184ZAdHV04U2OhVDE2eiE0Rr5bubD6WfWCABQAcwmZhXvjvYlU/Oq99l0pr4HmfXDhKhJtDigihJTDxrFhoC0/w3JfvgY6UvCs+qXyIHVwDp9yIpi5aqJN3d207LIk8Fon32WyaFjhl1tKuOe+6xvoUGvkdZbmakOf89hJgz7MZzN/CuGx9lvHxTmVPITa7MtT4JjyrZJnck1NTTNeV1ZXk5r5qvGRMLgxUncs8I8tKDmdifX40ltHMX0Vhebg1LXS7plvm4eGnyylTOX6iB2j/7KTJJBK1YGmopWlrGz2dkjuNEm9bQcFZnl2Jvw1ho+q9WBHGOwURaMfNdwdmKgD8AN+4/epThiWmF0Lec/KO+PPLPCVwoUF/vCcLpeBdBtbaZ8dCG3d13YysEqIdBH4DbD5YWYfSYrymEGSMa49WDSoQb4IuL5ybjwtlzuVrWfkrsalMb64Y53o2ZRzPZnhYIW61sB5w+EqdgxhLWBn0dQZO9dvFS+pONqnLSzCgVNTH3sl/bh+CgjXIKFdoa/c8NkoCfe+94OIKuizGIvAci70TxUKtPTZUxqPA8x5l/CXeyNKUVtcH7n9x7EIvr6wgnBXo944ZQB8brtH2JNuhicQ2Am7LpHnAVpEwzVxPLTIG3OOr9au6ohd/a0g3WjjauO8Zw2p7c3iBdNShRPd09aPCu6i2Lo7q473fxzMljn/e30ZGhGETx8oDoPiwp1wS4P78H22S3+E86fobPWicynCIQXYSloNbNZNhm7twJfAzzbQFeblXhd2GV2rtl0GeVG5N4WBif9FloVJ7vmsAjlJoDcHhhbjF2d8DL8clYWtuKtS0sP/riy9adwrPGtHX/Xkb4tWOBFVrSly1u7ccWio6Tku6eugfsO4Hv4c5mbHOvAUXo8rWbMTg8ikICG+Vltz755OOPYmdzgz6jCNBO1cOKPVfjfTpXqfp8dHw0/Zc//uV/zceK8z9N9v1LpV7D9i6eK5KGgtMcEGi136tUGLqnXm8mA21QIotIZK8yt7aBnmjt7kwG7D0RORlwLZdBlsbL99RcyCK9gyhCZsgeCNmARuwEpPHZavYKDbHDsDk1GWOOP9PjX5OqeqWk6nPFtD9/rYCr9ujeI+Ur2ph9qrWnUWuDNjYZfeOReyBEez+EQR7OzafOZX/smwhov/ysBqLfsIJFlfkv67QNKfgAsHMY7ouun1PzXR+4kyWe+u37FYPw6jL7zTVsBZiD7zobb4npS0SzO9o9iulb9+PBh7djz2XOtMV3HWuJpbShhlh89jcZfEZgwPwbWtES6b/7v++rGcnYDo/T3bK5sp4hgO4mt729l6FgT+GYxRVUtM15i/9c5amv0uO99OPL4PNHkqGOCpHp6elsW2aYsGUpdPXF2t5qnIrb4xluFT+suHqUTFxhtkdby6EZKgIy1aLrVIzDlacemrBFn92i1zFQeHqEm3vNCA8XfCl8c+LQz1Sn39QDnw3r1JXoOOWe/sD39Bj7WXz6fLIPaoEeq+gZoq4+nV1Yitc//DD+/c9/Gn/8o7+Of/eTH8XP3noTxmTkDP2mbzJIMCvbkkcPwtTdN6cts/HtTpA20BaYJTnPpgXOHpLtvtrd6Uc3brszdznsRyD3c+3zCvMehIkPI5iG4A0ydP3suqHGyONo8+Njo3FmbITfBxAK3em2MeuDNxhAuLp9REaOobTI0oEcYwW+8tmThBjlWpw2cIFBczfhmVeeBnqJB+ZqbPlUYOlzWCuGBfMNxAAXsLQP946jo0OXXUssbqwnjabyBN/QvVfWHxS8MRxRgSauVFnN+zAF7H7S0gH4Y1TDHoJ9fWnlKe55qEuuCuYzmJ6Tpem+4U88ztb6G5/NT3Gz9t1c6itKpJ+l2eelL83MPf19ELNKn16ajNxLf1RqrYWl2xirot7srAuDZKipJUN8EqPX9IUBOBcBOUHmbm5Kz9Op6pjJz6ezSVPXj8mwaYx39dMmnGo5Jayfv4BAqnQacFW2E3mpfa809NNNLPdl7DIKCVIFDTjw+ZAnPfGo2WgBtBUlsxOvbRCGPm6XBauJVj46YSXzLghVhFXGidPu0302+VlEzc9ULuycbDQM0lPi3Wtbn6fP2UYZRvp9ZcoyXsbAhRlGJNEBnkMbh4E5v7CP5tfI7fvv34qtpfXUOgqDKQzHNtrfKhk5oxUgI05BS5+c0HWRzR6aKYMbx2irs/cfx8bKBl+b4hBt2Q2qLEeIei19LGV6laFZp6sYPXnG8vVX65KQaV9EO97edS8bBBcauYyrwKSMkeMlkzVVVlQlKJOwKCPHjud0IVmPkSjGCrsychnN1xOd0mogibdOoFu3Vs48BDs9PYNgoh+HtB3YuRGY+3U3UG8TZbdSVxt1eW3lXRl5np4Fw8yJ+Bxn2VEZX/vsVQSuxtdkO83ueWKIp35gGWhvl+GnaPyHjP3WGpbBauzsb2HVoNw0Mu4aPMISwkrXE1mnkRN1+vuNcdad4ZaqeXCErgqyFiMiijbo50UIMZ4yfIWADL+L8nth9H1Y1F1pXTSX7WtRWDyPtdvJ047WFAZdXP0tt7mlQSp0Wp7JxMEXrRKZuve6OnuAsSuGjTxrow3QA0xYF4jMvByRB1N2gMUdaRKm6yExRsioWCbTq2hVxKI0Txmrd9dCeQNddu5oB028rbUzVrf2sOh2MtRZGKuVp1Cove+4O0+Qe5czJokzwE4rKbfVRTtPZg4u5pF7RjOhMPms73eAQ4adZnvENWBtG0sEDFklCXxJfK3haaGFQgx+r1LVJ3HweekZ1vwNqbkdc7DT/agBM0SlpiFTrmZXq0bYDKrN+2lG2zFuZmNqv8uAKibuDoeGtP1tk5NqDqxZQVAyneU3c9ZZ5Xzji1MFpM9mB618Pp1kGpbmfftq30RMmaeDlc9Qn6s6iysKa0JClgkCD/eMMVxJBBb5yha19EHC5rl0R0nUp5i4+Vkq9VY5NUOQQmGyjZmnK8ADhwcRvO5QaPMdI6MnrFeN5hhT0xITcbjmZzQguozmBjKD9HMPZjEbdzIayR0RBa5i2j1cEga1/ts/NXMgkmGerhsovl7u0IcME/NN4+rRKJY9gcl2018VAn7MPmXifsI8G8UzEJJ1PUYTfvRoOmHt0Xvra8asr2aUjQLqEveElzVZl//8VJCeK3CXUCQq26tg8Bd/9xG3qHWC1ZWSarROQuozdctc8SCtJL47Eftkbi7mFxdjcXkJ+KLdtWFd0jXdYo8ez2Z8cT9a7Uh3T4z3DcSFM5Nx9dyF6OnoitnHM8ksXETm9gcKT9uTA0B/ywdBW2BQg0rile13x8uVjWW+76df+gKK1fVzZ+P6hbNx4/zZeOHqpbjCtbND10QpK603ck6GU753i7ZKn/icT4GrDr5rRrz39L7jTE5aUGHL52Q40nvOPFBWwYmMxALf22HazkGVlbsIMWDeargjuUTTlAlVD3dwwlUXjfiqe7KEbSIwU8YojJ0s3I/t9S3wejNXjW+ubfJ5LXbAo22yG+y5LcjexlbsrG1kpJzrO9yvyey6lt118hq/c11HoZifd63DHgKkK2aeLDDe4m1T9svxcEsCep60qMLlFhKOiWexHsKEpZvcnoAxUbC7wEhh4uLHbbR8rQe30vYZFTjdpClkgKOKj6uRhbdzTyp/RkkZp24ZuTaH98rkamH25XQk66/dT8H7xelLM3PRoUzoFC1NgilmJQyFDpQGF01QrVLTuxPJzc3SSKWYOZGioGqiF/9E3oJBtWT5fBeoBdFFn5J+5VlSfq21yXj2PIaOlzPzYjJ8fq/y6XT6XhJS5vLZD+V7Ye6FAVQtodxk5sCEq4BWUxDoSlsBK5Lnzm5oSdaR2jdfHGDj7xcW3Ozfvkl0NV8i5SkwoUD6WldjSrVU+1g0BOHvEm/9ePsQaGR8tJqVIU+2uYKTGr/MzAmeubl5kMoJJt1Q6EH6IBnD42SO9bGP5ne4uR+r00u0qTE29iCGA3fLLPtJ5HhphgJjx39rbxeFh+80wAOf61soV4uZLrhfvftg68RuwHwamhqP+r6OtFjK4odTfSMlrGmr8wuWpwne3dUBE+ig7ZrYETevXYkzo8M58fng8ROaVQ4wyTHKPjEW9NOs1ejhxK5kbUUjbkTL04Wi3NVaLbooV95p6+rOcLrDZgQUmq0CTDdFPUjksut+mHkn2ncPxN3Z0hED7d1orRAr5SGKY3RgOMbQ4voR7H0tCFQY/RDaZhfPtjd5rqkCvj7a0U5b1RYheCRFCltxQ0gko+C5ZJfeqOGTtOVOi6urG0Ug8H4X7/XD1PvbW+IMjHFyYDB60QQbETINwF12ncKNXLZM8DOAtf+1sbcKrSgakLCzLX5mNBPvvPqONO4Ylr3DufJDRQdeK/oRfz+vTVapPFGuZnFHJu6W1B5Obpb5pbUO5LXisIdoCPWBKnsw4O3ljVifWYiV6dlYuv8o5j69F/Mf343lTx/E+p1HsWG+9zjW78/GxsMnscFzWwjZ7SeLsT2/GutLWygUCADwGnkRs9BC0hrtz51CoU83hHO72zpotKO3L3oZU+nTAzvkc+LtMbTgdhlq5u4oeny8Dc1vYeX5OQtg3CyWcvxK1gbzMBO3UdBTYaQSCEn34JVaznzOFeZCh+e96h5z4lZhWgRpEbzPS/TkyyUfLCFQ5XsOItdqljoJkeyAOnnhhk6HcCpXxRXJU0wMO1sxKN7I4p5mi7fQzDLZ8rm6l1fSZ97xhs96NZ1CoEyf+/q8VCFkSbRRCV3rU955es3/s22+Y85YWbQ7rzJ139WszGcYEMtR0svIbY8hT86Ce0pNgUVh9A6yGrrveVch4W+lZhOfLYv7CW/utEEMyQQoz6fX18uZmm7slZMzuyJQmV03jMqNgESH3IyMa4OMhatWQwoBPsusZ+49iuYjUJAbOzBsNWGBnEReqDnbmgcQKLwov4XvamG5kAWi9DQeNRpDUz2OTdjMzc/H9PTDjLcVg7JvdLhyf+SkNTDzfd1GIxCTx7nNQZRPph+gkS3HwuPHuX/KysJizhHYd6GRzMgyJSj+JROkTgm2LSfjy3akMndD6HggNaoL5y/E5NRUaknmDsxu905p5bcOxqUdxJsaHomXrl2PqzzrJOjo4HAqN2r6tt01Euk2oQ9miTEVIH530kyYua+Hzxh+m25GCdj+1pKWjLBI5YjnU+gwtu7J7lJ6twXo7OxmrGR6dRklojtD980RykHWhaWmAHDcLM4yTH4uFOvngtcVW8hHKM9ce/zpNe/Tf//ShcGtSqGz0Kqsihaeln2KqZvE2VRWcoxKyvfImbgvDTh+wtM6UvkBd8QFg1RSKQM2ujI8OMYdWI+2yGjnx1u7IKpcn76D5/XOfWgRMv7GfdfBpQ9QYjbQ2Du7e2NxbQ2habsLLenyEdbZGvvBn/7yNgS4rsjkW/wuTh1SprSerhZwE/UDC9ltOcQfYWc/tbx00xUvhJPQTpTmr/BL+5sWOMzaftoO8V4ErXhBbiOR+FHxj3L/eekZZL9EyqGsgE/yYw4zDaiQUsA4YK4edDdBDxFOZgMABETBgWI6eq3e+ZX0Rfd+TcoynvNKIt7fkE63IfvplXtmB/KzbRRpa+9Qtmb6llENJPtaMVs/e9Ua8Z7WSjIc7slYF+YXqKm0TWum8us6oEkcDrjjm0+YPtuOZOA8Y9SB8BTBPHZtZWUlzzt0IlRXiYt/nKzR3PZty8ul4hSe7cy7pdfJoGHO9z+9HeuPF6K9vgWtw/ZCJKCtD1VRPSbbbN0iktqFjEZ/cIbpwczts8zY3TLf++Vb0dvRFStLyzWGU8qwPfY7J5+AmfBR084DrzGVXXm8urIYW1geM7dvxwkm9fmR0bg4OaE0Sv9rEgR/xYqyCC1GXV60zc2bEHo0NtR7XepeUMLQtYjhoYE4Mz4Wo8NDaL5ovTzbiZY4CCFP9A7ExbEzMTU0EoMIhH5yp75QmLfjazYJD8dCmHo1VWOoq802yaBUfASiBJ3uIX54Wg6fCz3xEZzL+Si4svuhz8w/SdikS48/GUqZOES7475rDryKR5rm/u64VNnfqs/WmeNn/huTtdHGhKvvccsGVvlUqvptyvK/ID3vvsKnvF/q8LPZ/pnV5PkJSwxmCt4b9ZRWsNxTiSXD5kUtc2FneXQ6yxYW8p88LBtaNTLFbX0N5jBgwXqkh/Qa1JJusOGh4fxs/03C0LIKM68pqNBVziBKi8DD+Tsfd5zFkWLtWF45+Nr+f55fepZrziVy78SxZwxpVI2ha8VBd16BAzfyvS9KVv2l0+eZog1J4qP1AkSAl8bWJRPxoNTl5eXsRPW7vxVg6HIpUs53BJTXqty/TfL5zPxZTpVNp9tc1VMh9elc1V9y7YVaksBM1e9V8h0JVKRyYP1NxKvqrK7pWnFAKCeRlMHSXBYGMlkZnppyIXB+572U2vm29T6Dideqb3xLoSnyGr1iP7z29/VHlwta9EeicfhO+uv4XTNROBXEUsh6kpM767m3PGgJAuVKv73jePTB7Wg+ESkN17O/EgkmO+U57vbFNieC8921B0eoT+5Tbi3q+cLArR0a0JImB4aSOes3THjTA/toX4Wb38oyanpGhfsIpvWV1Yx3H588k6sV6xASW6ur8WTmUWq4rgLVf1nGnrHk95z8hCpcLHQMdbkx1B//2Z/Fz956O3729rtxZ/pxzCBQttDiGlraogcLwL2vhwb7wjMmWmhzO2PUBaH3Q/DdbR5r1oiQkgghGomNZ6pxEL45mcX300Tqd+HqOaapbfKe8HCMM7qmEtr+Bgwq+kjY0H/hXG0ZMbswz3h2pO/+aRgnZVuvYZGWpfBWSXBsM/Obvzs+ZewLI/Jedd+6sj7qqtpdfa7aX+WS/J1+80zVdp/3mr+eer/6fPqZ0+9Uded3Xs/5GK58zav45W8mr8JQ4ZtuVMurMXDFOE/6Sj6j1VJ9tt2J5/TXFdLC3sM33JDPyXoFvBOwpY4iQLQEcidGcoY4iveWWStPRi49GURwgnBpPqb9aP1Gbin0xGBDKTMCizEXzjJk3TK2yXGULiueaGCEgsWr+6yLJ66xqdcCA/ddI+PZo9yAoevD/OL0t2LmZYh+NTkg/loNot+d5Lt+/XpOduQ+GQIRBFMyClifqZCrygKqlPW/TKqQ6f9fqUK21AwhYttekEdEJee1IGsVoWFygI3vHYR5VMvES+ic15rU5n3/SpRDvvYrKesB2TyJyXc7QASRQ/+4K9rcO8VxEP4ZPQPDTILgWaEiQ87JPxCwar8ahG3vQQM1RPF45zA62rtoExq4yJp9fEaExgInY0DbPWkCCREirT2d5Rg/KM/RbAUpnahyx8we47yTcT9Lkl4SUcKhwNR2alZ3QRRqyu43r+/DCTXD44TJxsZ6CjOJp5BvSfatHB/GJwjTy7sffBj/l//q/xH/5b/61/F/+5f/Kv71H/5R/Olf/yQ+vjed1rg2i4xC90oydNriroRlMs85B6MxaF8uZLH/JZ7fdlSaYzW+z7RYRzBiU4HLVW3RvqVJzdV7pd/2+Vm//dNk1+3ljoXzS0uxsbtdjgekLbqo1PqEl5PoluF45Mn7MKdk5GrnNYZtrhh4jlWN1k7fqwRA9VvB4Wq8f1XhEXdO369+y3f5bPK7nfQ3U/5WKzfL8b1T3x3ChIHKT9JDYa4JkxpsnOyQaVpu4rIMuPYbb2RWsKWdlnVYfhG2jpf7x3tUpUzdcFRhJmPNNvK89fBf9PcP5BYG0qdj7f2qnQpMJz8dBwMxcstk2sRHiTufcfWy42P9Pk+pGQUjnigknAA+MzYWI1iYrmzuHxrMDQcNXjgzPp47sboi2cOje8l9A4O5vqOzq9tavjB9eWbukwLnVBaiIq7JQfFOmo5c21o7YuLMJKZ3c+yDcLn3gj5ZKYtUyqgNIllg+fnpQH/u8+fTCdD5lZwge5Z8/4vKM1X3qnp/Xa6I83TyvRx46nQS0T3XNe1zS9cEiZ8lMh8pjDqfpqxWmF53R1kgY5QLuMAjaGWJuMXVUhiDP3y23tPtomF5z/ZtbG6U92uMskQdPGMWanLG+lbhV4cQrYzOCVcX99iVJM593uO+oXZ7NGxjfaMIBkPeYDB1cD4nNrH/BXjuXHkIkbiyzRV4QxMDMXV1MurbYE7IJAm2vrXEqs/fuh/7i2s5yZcTbgKEfiQzKo2N+pz95AoM1LwM63PnTXvTLOEhLFwtadTEvgdY83ifzN6+APsMc+VZRj6ayNfR6L/54o0Y6u1CGB3E6spa3Jp+GL/8+MP4o5/8KP7or/4yHjx+TNW8R1mC3ThxQ830/Zt1kxT/eIG/5rhH13kCk+PDHd4DGDlWao02QLypQws8jvmNtYzu0adt+5QavmWB6R+t1w1jub5o+4UGyo717O3G9NxMrCIQ1vY2Y506NeVlEIZ9Hu0eRntnV2zCWHaxSNABsbaOM6a/YtJeK8b7+XvigXThtWLo/vb0nWTuPOM8w7FWNFeytFu9X119R4Qv7g6uIr94mMyOd2lfhsTyvL+pXRs1KMDsc3IOB4/+Oa9kSK1wdyKwgToNqRROFT2WkS4Qk5XnhCNXJ2vLlfs0wU3d9JdvAyMXyK2sr6UlKS8yKk/B6LyEOJmCBFoZgKnm3vqUlAKBNqfw4aqvXMHg3FQrbW8EPjlkjShMMHG3/9Xt5cE3TsDnAjLoRuavMaCV54HeRoA1wDuc+DWSrI2cC7oQLipfRvp4upf75bguwegfF2o9LwG2L5cgFZCuaADmTADLzgKWlNQCWYaSLgKuf/3XP47NTX3mDFIiq74rkaVEtWQ53BepnzHHGlMhV3U5cOa/OX3xM6ffP11Odf90ruqs6q2uX5xss7BxAx36ta8Pj3LJdln9AFTkD+YIZ2sDMVvJx2hZB3vuWeHsNPVaCMzcSZOEH0Sfs+wkGYXwFPYVjMy2q8Y7SMVvv7K2mlq5zFotWoIX6SRQ91LfRJN1MkYtQheF5TiEdWibul9EJhuuf3ybMdp06wEQV59eQwuskQoNjUqhzFhTLZoqmmL6Dx37xtznpme4N5rbdRkUItCshRSilco+ffu9WELTzH5YQLZeIIo3IDhlKAXEp73tzdigT55Pub66nkg+MDwMgaBRIUTOTU6g2aCtAh+5gvCQWbrHtc90wum/ce1yfOfm5fgX//jvxz/87b8TL1y+kiscVcELoe0j6LRYaILvAhfnAXR7OQeQzEThKqxoky4iidITmXLPjxqDUxAwkvzJlPzMGHBdoe3z6ytJIxlppdBxbHmocr/JtFpayiIaUzJMEEnmuLbhkXkLeWCC56a+e/ujmF5eiJm1lVjZ24kNaYmh8HDm2QWeY6xddKPFVhhxoaWKnqrPMt/T907j/2euMm36mC6sWnbsfd9nSnul7VKWyokMO5k290sudJ4hjrr5fI5c3HUySedPvGKlGgGGsBOXCnzAPcdF3KOvugWrtkkXpX4z40M2WsR1DHvgsIv59mHiGUII3u5yVQ/xcGqfU6tvb23PespiQ8aZ3NvrIqhBygcPLdw6GLt03+WVcijLxULoFCggtos+ypjb2xhplBys4YZm7T2xAP7A+OWaCWihnr7K/aUBkDX5hy5OGbidsVfSJ5WmYEzcBGVUMNzH/nnp+b88J1UDmEnqoTIBa6qQxEbqR3aHOU9R17Xi5IM+vGTspCRmO0MZXj6fLPPz+W9KFXP426RS7mfrOH3v1yXb7TPJGNU+6DOjmqvBjnewRvQPg1i7iyuxajTG3ftx55334/aHH8UaDG13ezuJJX2p5GrhiDn9qfxlu4BZhcAVU/fq94yjpk6vMlWRUU06D2aGCfusE5puRzz/cIb2UR9tb8Viyi1rHQ/+ZfncVxtMs5/yHa/so8QGo/EYv4MGxvhkl2Iw12n7Pu3c2DuMpc29WNzwNCPg0dadGgdsLpmYSWbox/2tHep0rEjlJy5+EGlrQotvRsg4aSWhOQ8gI3eP9YXFhbJVKQzbiUEZq64kGYxtNon0Jwc7MT48GGN9XdF6vBv9zSfxe9/7Zvyf/ov/ffwf//P/LL5+/UZcGB6NFy9eivOYtfqoXYjm4p5k6rQi28w/YVMxL6+6dowUEv7VWFTpKQ7ym4xgcWUlNwRLIe1vlnkqVWVofpv9rBvBk+7d8+eJMe20bWJ8knaei8GeYegsch7gAAawzxgvri7HwspiwlFcdL5EZm5bLV+6rLJ9qHCp+lx9r7Lfq+ct4/PvVt8/n/0t+1Tlz5Vp5uPTe36pXCE5R0CfW2vauHBI2NaEn4+Lx9ZjqujAJA1ZYSUA3T9eJUblaovr6s5uzC6vxA71b8uDeDfjwMEpJ0AVEBSW420btWDNT9tvHdy3bmlCmMjPXI7fQtsUdmBHdHV7oLvHxNVHLxq07Uorm2wUmW6vxAE7Q8r+8axCvLLGqzpP98/v1bMZCfOc9KWZeRZUq7AatCpVlZqqQVXzdhnskydztXcLkfjo00HgOZn7U6Cdyl+UqrLNv+65KiUBnWrb89LpZ6oyTxdd6qquz+qtPmvebyyvxvLcQnjwtcfrbaFJ7sB8ttEstyG2LYh6l8+oCrm4xJjvQ7QGEUPNF3XqKTOi5ESgpH2/WR+5wLVoUdV4OLi1p/N7Eh/P+aZM2efsn1qEZm7/QH+a6XlKEE8ZUmd9akkZ7cKrIp+Tsi4731zGJEUw8Uuu/mUEYOT7uTvf/nFdrG4dxuvv3op//Qd/Fv/yv/uj+IM/+WE8WXIFZUcyISfwxIXUcIUzbUgBkmNYxtG2lv7QXoUYj/mbn6sxd3P+1ZXVJEJPtDnwGRi6loFl+G6WxcuIwOhAK78wORo9rZjMnZ2xjmLRBPPv7WiL5UePYrS9I165cDFevXw5mnle14jMJPUT6sxFacKDMiu4yyhUTLQ2ZRYJ/xpNCGPbbaJXSdyugp1fWcLsNtKhjK9av88LY8subS/MK99NetBqQJuj3idLy9E3MBQXpi7ECxeuxTdfeC1eunQjWqIp9jd2UAh2Yexqoq5kXQVGMC2UCCOKhFVFK7Zf3KjqrPqU+ML1dPaefU2GyPX0b9V71Wezz5tP/3Y6V8+Zq/rNJqCSsPbcWJUgD9rQeizwLDjstSrr9PvmUq4W47M2OEfk1T3Vd1FeVrGEn2yuxwH4soPio8btMYT6y6U7j2+k5Bwfx0J3hvNgT8sHj6v6K5gYZugOibr5trCQPPx5YGiYsZXP1YeHlpT2q2FHRmY5YZ3jbCZZvklFpURkFXr1vnXls7VkO05//6L0pZk5XcrCTldWadl+f9pxsp012Uh9PD5baV3JnrJNz96tAFW9X5V3Op++X733q+mz935910uyT771GUA9LeZZfZ8vu2pTtou2u9rsAOkLBWV8tStby6o6mBLd9sQdNztqbkZzdpFAzU+abFeE1cSutSFrst5TVYJqtU+F4E/Dy0mxZBSUoZZqMYVRFiTwVV0w1uM5p4dqtbRJk7NCMEvP8uTmvKiPUaZ7+33PCN2Kuv2jbLfPgtuxvXcUS6vb8cO/eiP+/K/ejr/+2fvx/qeP4q33bsftB48hjrpcHWcXUsO34bzojoEtzg/4Q61/qQGThId/dkDCtD/6DVUEOtrbU9sxXG/kzFgMjAzH8Nho7n9hrH0WxfuWJKzPT4zESF9Pwn6Pth/DsluaO2IDi6gBxtdNHeMQXAcvuASfjqd1o8BTK7csGXyF78Im3VUQs1q5OF79VuXcdc9mmPm4tr0ZjxfmSsw479tNha/v+aSwrBi57+eY2gbgqxtgFaExjWW76UEhLkOnblemurzcCcLN9a1cyOQBzG5il8yM9ne0tocHD1c+8BxXsuXnM7XPz3JhyPapyn73N9tlOv2+16rM8rvwKTB6VmZ59nQ59tNnvOd34ZAwPgFXFI58N+tqSxcXORUy/rLOWjkmr1UbdBFWfbXtVTtk8GrmB9Tb1t8be1z3eU8mr2/c/aakP6qvPMa5KZhbAksHWgJZViokJVewcTLTrRqcA9uWmXN17uIAK9X9V1RktZgrJq0bVDeNLkD76D0FldaY+9XIK8WFp9YZ9VZ9NXnPZNnPS1+amdtryk/CsiE5QEl4AlZk9OozaIFp9p9k7HVPjw57mENtAE1pVp1qUzUoFcB8rsrVb6c79rxUnqiNyq/k5yfD7b7o+V9X5bPfyqIhTSiZleZimfiphJ/amz45kBJtOPfGBl6ucDPiQimu1lriS2qJj9kKr2Kbn7n5DAbARQLku/5tTbj0Q4KkLiU21Ap0yedoAJ/qcoMtw59yBzfaoR+uhELaFv3CIBF/uhkywoB3m3l3e2kt5u89zkUXIqFbE9BiEPMkPvr4bvz4528kY895U97tBDH7hgZzQg6ySkJQey4rDqmBsQcahZmT7KdmtHDwViJ0MjjLM0KnJ+uVENzxcBAt9dbt2/F4diYnRNs6urJ/aa7nMNZl9MsIQssJz0UspoOTxpi6dD0FzM7mWkyNjsRwb18x6aVi2iSB6gvVjyo8xPGM+6c8x1Mm6T4uMh13liwMUAYjbhZ8oAU0oHRMBr68vBTzWAQMc8KzTIIrABDxSNIM5+S3dLNRT+J5rS61+fuPZ2OHMXW3yHc++jB++MYv4t//8qfx0/fficerizG7thLHTQ0xNDyUq61t6/ycxzLWgQNl75OK+VQ0JH1VNFXdqyykKp/+rfpsEiZVespcsrxSRj4nvGqZ13N8TTJib1Tl2SbDct07XDeHQrKsgizaeCoofM5JaC1Xxsm5JN+t+IRZRp7x3ly1AB1D5+R0OSr8VuFBA+6syng7yem8lEzePWxUAmxv7h3fqH1Wlyt8DRHMdlFO4gX1uF5BWnPc5WuuAu1spo1839zZzwgVFSknRaWpdq2DhGuBlZaTbiBhmFYxOZk5dZvEe4WXv1dwlk+a/M4bCT8Amfe+KD0bnb8h6WmV+QjQ3OEMavTg5oK//lZ+l4kfQuhqfAL3448/ykYm47AgGkTfnqZq4LPBtetpxPoyyQEuz9pl63HwS5tqFJ7trtKz+vxdYPq878lm/C4iVmU+a6OZUchB95eENfeKxuS+C5hwEJ+vCfLjLLMZZuQBHWiGNX9gc6OHOVAndeXRa2gijcAtCT2Jnbqkcu4Jz4x4qTGOnHwhZ4yx/QYhbK/MdXdzJ548non1jXUYgs/BFDAnJZqD1c0k8DonZUD8pgM1UNMxmikQgHgUuJq5Xb29sR18hhm00+6t5U0IBgKkPonNFXXmJRnVCeVgbdRTyNlzI/H3f/+348KlsxmqqH3mcVy2EVJL7UerpQu4aFpXY+YEY563ynP1zXznvhPG+9R3b+ZR3L51J88O9cCT+fm56O8biIHewRTCxuK6lWyDgoO/bA88xS1YO7t6o394NHpHB6Ojty22tlejnr4fH+wlQeveMqJAVmXfNzGdcztnvldukCMslKNd3tndz88SpZt8JezBIUpJJqGwyr02akzN52Y8LhD42y5aVvooftJ/yDhjhj1HNiP/IW4Fmgzg4GgnD4K59/hRHDop3tYKPCN2aeM2GuGWTJBnt6C/le2tGETrHEzhBMyMfnk8HZt724UJ0i77UdFI9gncqb4/Y4pFi66YV5Ur5vn5Z6vP3ve7MdxZvrBgjJ2A9zNoknib98FHbyjQvSacDmW8wJZ+NTHm0tiJZMY4AJJSZtKw4yEzd21FWfVr/X7PNR60gRu8SJ3ggBFaG3v70dDdE539g7l83732PbPXSVatPLfnTlpmPMxH1N03PBBNKDzige2TyGXkbmHsZmx74IJnBzQ1nkQPZoWReoihOHP2Avc3qHcPltKQC5PkRo4HvYgd+AOEnO0TI9wwjepyzMpk6n4qgtYnnFIplDpot7mCbSLnc9IzDvc3pdqgKplMMmgZnkylqohLAkATxGcFur5OoyqqCAGTz1WpDFa58ZRh/i1T9Z65YtIlJzjK39PfPlt+9d7p+6ef9e+Lkm2uCEITSs1CBpEI7v0a1EtZaLzAq5rkgnfz7F60tjVijnWWGGYQrB4TTG00V4JRf+6bUWWQsKjT3Let3HKQUwSlxoeJiDbQ2d2dmk7G8wN32yF4N7Y2ox5tZA8ENAbcX5QnuwrkJphS/XGGvXkCU89QH0xVAdwI49phsGkP9aup6BJxctt+nNYknBydRlv+2etvxE9/8UaecYq6EUf0axMtJldgUmcjQqe/sWw2VYE2x59ccIp2gVdqKroTBgYGY2RkJPP45EQeBF6O+HIrg47cX12YpE+aP/HQMK86lQu4gtaCETlaG8LDco3sES5Znw3IPhX3gky8aE0NeZzZxrq7R24ksVVMzMnJMhlHO4FNbgqWtdMh6pTxLqyvxsO5J8CY8iCZRoSzLczq+DOU0r1J3A42cYLv+TrtRI+OxZXl2EHoWHYeQgEjKodo10LZ0AINN93ILRt2cyJvfGIiLb9HjIP+c/daL5pqzTXwlAEWRlrlxFnqrXKF19Xn089ZTlVWBQ+v4n95rrzztB6uwsmr301PfycbNHCwswcOu5DOLRFq7sYCqoRr5e6QrkqSAZdPWSawc3M0ZEjWpSsi96RHSHT39iQMVUSkI8dWK3lgYKD2PjXwrjjsQh/v6xrRmraK7GMtG5Xl4RMu4W9HEDuv5OZxIEFGr9y9dxeNHrrGSnJnVHFI95hRNeKSbU0rtdaP3NqBcipe4/NeK9ifToLj8/c+n8Cgv0WixAQqhWr6CoSng1bTSKrBdRm/A+6iobwnofBOZT6dbrDXp+XUyj/9+xelZLS1XBhKGf3T96vMf/777L3as89PlFsjsC9Kts16TfpQPdPS5lb+NZmHqGgSThKjROvtZpArJTRM1+S5iWaJ3X6kT437aXKSc74h20PbKcAm+b35hN9T2KvF8BtIqukog8gJHB5UO7dMt6ftHR2Ops42mAVICsNQu8wIIzSFze0Nnj+CKTA+MHsPEbFcNYo2BI4Hbjuu9ltzUROxp7tLQCC0t1OAbIC4n9x5GD/86evxYG4xtnhuj65uo4V4EpMabK7w5J0S7kcvaFsZZ/sgA+aZWj1adqkJQwgPHk3Hg4cPY2x8AgvgHESK9QBhaXxJrPYlCZU6+jp7or+nD828JwaGR2JgcATGoeBDL4aYZDzWIeHKHJPh8L7jmQdE80zibA0nTaJCGU2umNuYDQgm4E9uOWmK5rS06mOPdi8iON/6+ONYRmt24y8ZeR2cJjdmQjtznFK5IRuOZmwx2J512o4dYDm/upTafroAaFfigcTPs77jghbNetu8uLyS+/woyF180sAYGvkjDVqmdFgiysp5sfa/+l75matc0V+2hVx9duwr+qx+q777m+3w2cK8n73nNe/znOWffjdxUy0e4doiLFQQyMnUhDN/lpduFMtK6CMIscYcT0/QSusbC1dmLsPeZWx2EdpOvqv06HLMeSFg7hxRLp3nc3eX0So8w598wLJ7eruhna6spRrt7CNWRraX7JmmFBgdLoSjnrWNtWTe9x4+SAFsXY6LQlW4yBdcK1DCsXX01QSIuGZUlnRLts/i3ed5krAzeb/ArcLCX02FG33JVFVUuSAkaJlIdtjOUpk5O4FW4HViYjIHuvrdRvvdsqqB9rvZ5HP/U1JqYQmqX5+st8q/LuXPv+aRqr0m90IxwiF3N+OlhM8poGf/KNC+5xmIMIymxlZgtBczjxfj5z99Mz5493bMPZqNxcezsTw7F6vzi7GWeTnWF5YzWmZndT0O1iHQrd2o24OADDME0WQUcm4FSe66Bwxl5vqY1eL01arVtXe2Mx4TycBSOABqDyZwmXoLSN7V0QaDiTwJ58qlS8l4u9CE81QorhKEJrNjZO8kFLXD7N8RDOdEraMJPtcUW5jMq6ikHlDRxjNGDzT3dUXLaH/MHG3Fxj6aO/B1zCxLnFXLNSsIC8xcCg3BoB1PnT2bxPjpndupiWvGusrO/sr0ZLYp1Civt6srt081NK29pzfaEG622wlck0xFhvjhhx/FkydPsq4UoJSTVhSasExTzVlYyXTTIgUeicfUs3OAAETj0nzfJ+v6WN7ejjtPZuPf/ewncY9yG1vagK3whVlT7qP5JzG3zlge7Obq2LTEaogmHUgfEr3RKTNOnCJmZTaZuKQ/vUYfjnF5tQ6Bu5vCeXr2MdrjUa4WVAg49uKBTML+VLRnGWbpU2Yuc3crAJl/KiZ8Nsv408KrMfqKGVd0W5VjGdkmfrNd1e/VPetJ7bxWZ/WezDzdWOR0NQLnxAEVPtpZwaSy/p30zb3O68oCvQOA72Ic69f6cmLTRVoy9O3dwtCXsFAee9wfDFVfuMpJV09P0iCFiIIJF69DCH5XZts2+1oDL48VgaIr1U3nbEdbQ0ssLSylm073jXu9uF201mInWrqWuH2VJ9hP5xGzsCzQSXo0e/pr8jmz6TRftB2nryYgl9cvSn8rZl4Qi8KtjE+JiLXKqwEy2zCP1LIDEojv+FkACRTfE6lM1TtVY/+npqzG/NxU/fhrH/pyqQIs7RaRPD4tkR1kUuOz/2qV9qnqq7PnGfoEo2htbWcwmzHRNuInP3k9/vzPfxoffXQ39jbQGGHw4Z4hIGkjsqGZqppA3CbGuuGQL2iERpaY3eQnw+gYxrJR0HGadIXhWjfv8J/W0MjYaO4F3dPWBSJC6HC/NpC403NTea6N908g6joI4c4nn9CWDTTbjrj6wvW4dP1KNLc2g6Rl33YtDScCnZxqlUmA3PSuFsGjllwfO9S7DuIBhZwE/9pvfCP+3j/7D+L6d78ea210Ix2BRdBJwGJUhU+FaRwmw3W0XPY8gUb+zd/4Vpw7fz6mnRcAvzxUo80lzlgIFQ7aX+3txfmlwhAS92kXwsVNwOA2OXy9vX1x9cqV3K/aOHBTYXQwDQjRZHkVM8pTZWrwfbC8GG/N3o83Ht+Ln92/Ff/+vdfjj9/8efzhX/95/NlPfxRLaMUuy+5odrtaiB0tzRW0uzCF9z79ON788P1499Yn8WB2Jp/d3HWbYfCHxjpxfH/mcazBVG2/woV/OZZ8pSdaMDSOZ21vSwtlU757tni8m8ecWZ+br8nIK/yTYX0+V0xexuKzFeNPfCULU/teMXxz9dnr6fvCqsL7ci1w836VTY5zWq/kPKSZMpxo1zWWzLzmMjQySFxLVwx/AqDqhxaK2rVlylfcg4fH4EsqljnECU8FqErE2vpautbSxUFZuu5URCs+ZlYx8fQvIaxbR7hp6TnmSdvktBLBO2c+jvmsC66lrSNpu6evFzjsxwjW7yj4KpM3iWsKaLX45IXcsA+6RPPA6OxT8XC450t5xxblp/K/7azdc4L+eelLM3OGA2RjAI8PyAwwUJO3WMJJvToEA+fg5J+EAEB3DuIXv3gjltEqZQDOMCdgAISDpFbmnw5/B8YGJ0HXkr+dTgngWn5eyvoTG/ivRgXWnTdhNDS2di1m8fPS6bqeV6eDkv5pBlHl2D2Pc1EBg1dOcCkaRQ6D4VZO1LnSrxlCakEDBbnmVzdieWM7Vsm6Wlqb26OluQ0i9YoWjybSjBZQTlxBY0TTy72eXfZPme6NXt5rTaaee0TA+HU7qCU5mQiqR/+Z4Tzt5/4Hn0YDDLuA5iSa25uja2IErbshRofQTEDqVRjh43t348zUcEzduBDRqt8WhtHdi5nqTnCNaL67OXnT3U67nmqYdLOeMUTll2j2gPlS3VGce+1mjF86F8Nnx2L43BiaYy/wL8jpe0UDL4R/QOP3XVGXBLCb2+BOjp+JJayUe3cexB5E2zc6HlsHEQurW6kZt6Klq52fULcrQ9WuOns68mxYV3g6HvqoPUBZl4fniT68i1lMmRKZ+5toSNkvWk/dMqSijRnB4gSVlp8T2gH8V+j7NNbYh5jWr3/wfrzxwYfx8f37ecbrIH27ee5snO8fiG40NiWyqOfk92j/IAy+NebQ4t689UH84Y9+GP/tH/+b+IMf/nn86L234+27t+ON27fiLvBvQwB6XFtfV1v00hcPxPbQ5OH+bq5dMWyuffbQB/cccasGmaICNiOk6HNGKsk06FfuFV5jIOaneJ24UJjl6fwZhq/Q5ns1ZibHTEYujjt2hcEbJlgYvLly5Sj8XU7v/ve7h2j75GMnC3d3co93F7mJlFp/AswFORmhVCs73ZaG9TVhOUE7VTiuDFEBLAdKmstxO6KufazCIsycpHR18zFt043Wa3guvEqBknMkZPc1csI8J0OVO4639cLrnAvbg++5rcThgVE3WONYWY0eWg4duh+R2+X6jtFHuvbEFxcQ2f59z7Glv4Yx0kPwEz6AZZ6T5tBgwr6WFda+YyPoedJuSSrNkk2B/Rel53OzzyXglshhddW1FK5pqwnEHTK3aFx9bBsbu7MXC+45rbaoRsdfmm47tck5Byyf5xeyyfKyM37+XLur56pnP5/yfvUMbUmkBDly0HOmXCQVmWufufd5BDafLv8z9X3u6v2MGIE5ume1ERGVFNc9oLQ1C5TsEea2M+ie/OO+DWpRmsUepLC6upL9Vnso4Z+ljdaVf8Lc7wViBfbll2yHyc+OjJp5Zdb6i9pdS2db3Pz6qzGzzni0N8aVb70a/RfHo2N8IF7+ne9E19RIHPe2RQcM/Gu/870498q16JwaiqFLE7EPDQvDNrQQffISgEvZWxFK/f2GDlKLTXP8RVi1bpJ+zA0Q8p0Hd6KRvipHB9CIJwaHSkRDJt6hnYeVNgeB6ZOXAI0xd0JpYWE+Q/xW19ZjeW0jegaHwwONdzHPN+aX42BjB0HH2AGUvSM0sKb6GBodzYgFmZxjRKEQVGHSRmNpZYyPjzN2B2ke665xoYfmt7RsZINX4S/8+C/XAhgO2dXZFSNodwP65BFwl6fOxeWz5+L6pcsxjnbXiVbW5rPASSbY0Q4D6ermXlP0d3enxePeH8aCO99w6+7d+Muf/ST+6Id/FrceP8gjGs8iECYmxuPMyBBCdiD60br7EE49MJ1u4NKNAHM/cw/dVhNXu8ttV/mupp2JNmcWP8zC6FROLfdz9z6fK/w3V/dM4paf7Z8WlNfyvFWV90zitM/KOHVR6EO2z/uuCN/eoiB36yyT6Vpo4kNalipCjhnZMqRnaSPXalBXrm6u2sdvKpLij+Ooz9woI901vu8q4XaUFHHMnQy1Yp5p364GPcjYcg8wKUynaOS2w2TbVdL2aLOKgZasUSqp2CAwLjDuujRVpD7+5NPEU2nExUsu1lN5LfNjJ2mRt8Lks60qfQgL22G/hGNaRpRvndKBWabeTvnyBLrz3FRG5kskH2yG+YmgVIcWyD0ZNOq5mqDRAx7AChQhGi4HKd5KDGxnZyyhjZjK0uuyJatMT2B/YRLQtY9/m5QD9Gtylb7onsnvFcJ+Pn2+PQ5Ivk9WC1aCiwBPXUogj331ryKcgvwwc5hiu/s4AEORSQSonn+aqgo/X/Gp5NO+YjsSQSgjb+b98sHfDJfqhTFf/M2vxuT3Xo1v/Se/Hy/+9m/Ea7/13WiFof/W//o/iJf/4Q/ia//h78b3/tN/FN/9Z/8wXv2d34zGvs7c1tZxMv5bZu7CB48F89iwgQFXyxmN8QyW2Wey3zchmjtz83F/5olQSNfD5Ymz0Q7illSete1eDSuERNOqsS8PpqdjYWU5Onp6MszSs1XvowVL0GdGx2Lx/qPYmJ2PRlT0BsM56fIK5q+C0tWu+tV1fSVcaM8SGnUbgq2jp4vyjqK1qz02YSqa5Gps3b3dMIEyIZlGnE2EUcpImmAIbTBR49gHO7tjDO370sRUTA6PxtmRMzEIc++G6JzIc0dHwxLLqfW9cW5qMg/dzsVPLi6BofWipX/l+s343d/8fvzW978fr33tKzE+NZEwnZqciGtXLsfNGzfihRdeiBs3rseVK1fiwoULeci1qxQ9LFgfrb5x22xInat03YrYNidfEpX9XsuCyHH5oix+FoZcvpuqe9V9x0lckOkkAwYnPiMUYOTVPfNTzV4BB+3LVLUetJIYlGR4/m7ZPl/VW+GQyXJ9RkFV6ipMv7TJjzWXC+OpqwoW6baX4K3bAu/kO9KkLpyR1JotX6WDMsiW4S6Ftt1kvZZXGG6xzoxmMupG3FTQ0NI45PE2BKxuwFQmwPXN1bVYXFzM961XPqcC6zkDaub7e1uxvLQQc7OPYu7JDNbhXCwtLuR8hXNv8oBsA+9bhtn2qFDY3gKRL05fzLW+IDmje0TDjLc9Rms62UWzRiP1DEp32jvcgxFBUEcw8fWltZRIAtuOK3GUXE6K+r0aQM2vioirgbPBmfns+9U9P59+xu9VFmhV/nyqynr6mVyV8+tS9ezpdPqtqgzrdLJD4IsgSlQRwL55rfpnWbZVrdC9U4SBRFgN1jYMRQvmM22rfazunW6T98xaPGXQyzMpyWlHVW7VexeSbB/vxfmv3IxXfve7cTLUGXVdrXHxxuUYvTgVXZPD8eL3vxHjL12Jk762qO9tj6aeztwFLjV9iMGUe683ulMkZi7g7oEp+l3mZ7J9VXu9pgYNXtybfox2A66ArJcvXsxVb8WSK314+o7tpj6/CxP9wa0wZrVZBeAx+Pbo3v2cPzCapwu8Guzrh1ALsyn9jnxWQlXDcv7G+/6+uLKU6wIM1ZyZnclIGUPOjITQb9rV8/8j7j+fNU3S807sPt5778+pU66ruqq7p8cPMIMZDoCl0UralbQRCjFCEdIn/RmK/aAvUigkcsklQVBckCAIkPB2BmMaPa69KW9Onao63nvvdP2ufPOct2q6gALBlbIqz/O8j8kn887b552ZjdHY0uT1pGFAMEdcWTDKGglfL20qYcY07grBtJaVlmSC17GFW52Y9OaO+42YdTMdlSvgxdL8jPCkREy6N86PDum8NDpbW0T8K1KEDqO/pzMG+3q9vC8bItczqUUCk9X1+AZaeWdnp0M0e3t7Y3BwMM6fPx/nRkZi9ML5GBoZji4xFSJaWHOECAsybbDPXgpEaktiwMV4VHxOynQFI84wJYPLMFTomTLyczyTM4lycllc82+d0x8exNSRgftqWapYTrYmxA/4HsnfK7xPogzu8f5ZXcRvCnVibRSYODrsoRQMxmNOBDNRn3HI9ZUyg5Xezs5VwkHTi8qjbNwezNgkUdfi9pqGxaRZ0gKeRhQW7h/Giw6k5NTKMsXa2JbFyFr7VWWVHkTmXTwQuQy7o1RntHsWj2MHtq0NlqhYNPOfnJz0YDznuKZME4YalZIlgKtKFgf086L00swcH+nmynpsra150aYd8jrHLWkhm7G2uh6LC0sx+XTKUQITE5PqkGMPfoHUDMgAUM+eEjCSZpq2PIPBv0zKCPN8Lk4ZwZ5FtHRO4nfx+d8mPf8074PURDzQafazSsvGfEo+wxQJkDXu/DzxtJh0jGZjLtJBIACdmImAdHb2LIHklK4lxnd27wzhjZBi7piSwL5KjBh3S2OPmF9dpTXRicknIqSyaOtqj7KayiitkVbKhsACEdoAUQYM+MjscHmUwxZYCAf8lizqxLlIUO1LNchahL+r97e392JeuIH5q4ejQ4yrsyvt4kICT4AfrzOAyZH24D9tKMQJry+vRr2EIGMAQ929UVtSHrtrm7G0uR7zuKj0TZG1BStRKCT8/NSZ9d5hGFhOJBjasDTcbjHF5dVVM3Lu4RaqlpCth6FL2MAYybWyLPGper1wmKPaTRhnhRjGIWapiLpZRH2i9rVIW6aPxXn8HONBTbrW2tIojbTcbhL6oUUWQKOEZW1tddLYpLktTE1GueBAhBGZ0M+2lmZp9noWny51U128EJTK5HeT7hHZwyBwe0d7tLa3RltHm904/ObIOtmshY6lQsalQBkIVGjQmrPy80yePgF+JO7xjGlKbStOvJNprTj5N/0puBofcpYQxs1WJxpItHC2NkkuI7tQcjIuqz6JzlCSwG/qmK77GT3OzFn80Kzdg1snR3ZBTI2MLehbvE/ZnqwGPuLyEkMHDzMtUSa0S8bfzzgAwoNQSiY3ocUfiCwaW5tjXVY1SgZ0Qt8CV95jy0bK4hzhgzsawS6CZ8DB/n0UF/hD4hNJCeS356wUaI66sAEJ9+3ye0FKXO0lEhofhbMVmOMu+ZA/psbT35zTeDXALhRVhk6/dPmSAKcPiXFBIIRMYXZQ4SrMLiEkxKU2F1Lq8Hyeckpcz/fy+fP5GYQoHE+LKfwWLrluPhbeO322kHKnkvI9futJuI/PEUJ0ap0YGloBccSsqUEoFWZViuhJseQ0EM1CdG9YeHBKxhq76PCOdPJYNGPh0YJ2K8BC6LkuOZ/VGWsF6wfcOBahi/nU1us9XlUf6VnPSsTsVHvZZIGNa43E+t3/yrnoPD9gJsigLKFy7LYObzZDVjm0nOfNoPit77LEKtOfcRfZjyvmiWPC/jYgoe/yPa9ZzmXlRxMzsSltmhmbtXpvVNYAGi7PWQsTXtltZ1AJtqr3hvDk4ZPHMbM0H+09LdHX1ymYCR4MwosoPr17O5aJuhFzwv1CWRVVrIK3n9x5Kn/3QFr4+rqFEJtEoBlevghOnkR/f080NYv5SvPe2xdsYToMMFfWRrVgWd3YHNUwPCkk1YIr+MpmHIBzF0tUZW3KSvUSv+pzNEAibLyuOJRFY/TwgYQJkT6s+wGDh1DrpDVvSgnqQzAR4SShJ85jC4g6ksBlMvBn02qsD1w49XU1ZuIw+8Z6ZVkEzHhtErPqYJJVe6eER4sERosHR8GJ+tqGqKuR8KiRhVNXb4bDBgydXd3R09vnI66Gzs4uLwGL1Vinsom7ZiAPhYxMVxk/Vb88hsOombrO57g2juhTHU/AGR8FCAlmu2B4njbqacYMgBnMNgsSMv7mNDFO5eodhC1hhvuC7eG+zvcT38m4DRNHmONe2ZaWzgQ2yjNaiTiAOa5MXL70CcEKmJXgsP5Eb1+/BBVW8hmNwUQPYarK+/oekSxxtBcVx8IttYcxlXLBsrG+Wf2LNaZ6CBy0ZWBgwGUQQUPimulR51kIpYzlCO2Kbwpnk5BKjJ/lCdgjAL7qpYOVKdOzel+QXpqZ0w0gFtDIjCRnJE4JHzvEDy6NVA2HQCGo1rY2Ews+S5ACzQJYsmAQUij7InPZiRmnTEq/TRWnx/+sRJ3V4RC86/9cucVlA7QXpdOn6HhlfteJ8PFZQtRm6EJWmLiZlJCYh/Q1IJiYuBANeIolRk252q5rIMfEzJyQVuWqzFQD/RWS/HziOsiQTkkpakDmvgi7rr7WcLPLwo+kf/qomTnjHoDiqLI0moZ6o7mj1dovg2iAwUKHDIFRjsrgSKIVbMQBYSMcOqQ5DvX2RENNlQSVhI+fQuCIEPnlOpzEhgT8A1lrsPsKSbRzQ/1iLKxMJ6tPGA3xFL4kYpM2Q1lixr0D/TEwPCTNtzGeTo7Hex+8Ezdufxpzy3NRVlsZ/UNDJnhm/PG2tTERRH9Pn9paYYG6y7K7KndqasrKxurKUiwvLMTTp09tEQErBpjYmovQUfCRJXwh1nIxwUrBtIpwUlkGaKcsW8GSFdSYQVM0ZAYiPXiqurA2DVP1GVhl/XMiafC3wmARgGura2LOFWKu0gZFF2w9Vi9a6RFDZeEwYJDwP1lyCR0RoroObPXbkVKCmVmp+gorj4gZ/NH45WHwTfVNYubN0d7CAGqLMwy+oaHROIu/nXZjJTLoXqn208YGae0wN8I3ib1mZikMj9zc0qq6oaWLCQMjwcsuEASQ6mw8gemrTmR0ZphnwgIlMaejXTFEGLlgBjOH9jITPaU9lYVwBSFpZWLoetc4T9kwepWtUjmiPLIbE7Ob1RiHyvItNG6otFYKF24nTwTTJ4iCYUCb+8wqps4k8LC4Lmn8Kw2cHx/sRkOF6iXGu6XvNbV3m6bxWuzubHpsiQFW3GH0G4IgWRIcEx0j+JLwE4z0NuGU7BEAzh5KSTk82lcbGUskGk64UWDs0JF354dwX5AShb5MMlwLjDDnAoEjZQA2zAStG4bGjEcGbvBF4R9G06NRIA+jySQaCkMHKUGI7KMjnX3n7Pzvks7Keza/VCrgF+kU2QoJFCUUjuv2a4l4OYfo89ZeRnSSPwcmYYKLICrFFM1AEzLPTE0LlkkCn6WfryO30xNZwh+LKW3EBx98EDdufOpleCF4aztgLtSUXvC3YF5m1IXvFsMinz+f0818P2mMMP/6hhppIjChtGhRfh4GkyZOpcHfXSHln373u7G+tWHtortN5n9jiwSfEFfE4kbpHTJ1wgRlu7leMZP97d34+MNPYn5+KXp6eq09jj16GHPzM941ZuzxuK1GaslAVKu0UXbux/QVm4kmEew667rMzsb65lrMLcxLg963goH/HKbvPRdVL8LUME0881L94xmJ0vRKdYQGYE6HYi9MPtne3YrVtdWYnZnxd6lv2vzjKDrxze6x/AGACw9Y1gv3MatXl5Zjb3PLwgV6AT6MpXB0nxVgSOY3qfia4fNc5jp9QoKu8nVSvo8AgXniaoAmcbFwxOWCqwF/PIwo7WiD4EnCC82SIxkFLUde8Bzv5XegazIWCN/g+aR5g+dqm+pAnxDVUysB4oHbQpuNk8r5N+/CD9L7KWZbr7stDkPNF5TZyQcrjnWAcM2JP5o34b6sb6jXeYlnfKJEwZsoIykuJfahI2C5lrTm5NbgmF0fKKdsLIFXokmWin3kUlo7uzt1D8tvLZZWll0eYwBeV4V6oXGrDHsiqJuu0UaOxYmfzjp3+8QDch3ykSgv3stK7melF9/5jJQKS5lkzc8f19EfTo5+pFhfb29cuXLFHwcBkP65cnQOSMS7ORen4sbm72VEzffy9fw7p1zW89eL02kZ/CsqI5+T8/dSerZ++Rs+KhNZQdsQZvxGcIGQMC2OuXxSLgniJS6YOvAtGB+aIgLB8Cx84/nkslwe99MxEy9wxXR/Mv44ZqdnYkdaJ/2CKgJzJxW3L2cS7+d7p9nlP5u44vdEDLhJqqsror2j2WMiEAsP8C6fU8+KmSVtjeVgH89MxnsffqD7pY63bmc8BUsErUXvwPko1y4evb8nrXr8/oPYXd+UeX0kotn0RuHN7JnY2hxNzfXerGLJGzhIi1EbYJhopdQFf+muCI819WGczICtkjXQ2d1hbQwrqE4CpVTmNsxbnWUtD2ZBTDM7ppdXVYhBlOua8Fx1cpgaBG5hcCQCou+OraGpp71QGe3pk9BBY2dbMvoHmNmXr2cPd3ZlqsuqYFMM9Y2VGOCl+uNeyoO5JBSgjAv5WNxH+RrfKH4WHMp4lM+pO79573kGSh0y84URMwEJRg1TxyXDb44w7tHRUTP+Yoabc2b8HLMv3AP+6hfmMLA2Z0OVhIisdAZnwQ3qQJ045nrkYy6Lox4q9A/K41GKXlHeFs/ZPtzzbGMV6PYDCxLv4bZCcEFzOdwQePA93FXUO8Myw4r3U06MFbep5yroOWaClskSZd0XolB4j8FO4MhaQY5S07W8pAnMXBdcFr+TkMh+cuqZvs138vdTEIO+neuhZ7mesOKz09+KmfPB4kzhroAlmpBJ55j7fJAOZ9Q9+3iypMYfxHsAEABnpMrImTv1+Wuk54//JdPz3/FZ4TP23/nkDAakBPgTayNoPQiyPJ05x7cDn2eSXoVZERUCDGgnsOFbbHe1it9c8MxaAuWrwMLLP5/SM8mcHGAhKiEYDE0XPdFmZXHJCAFDT88mZCYVt7k40XpfL0iA3F4fT3ie+wgtaTgVYoj1VR7QM3EWyqSfedKMWb/xoeJLffTksZCuxNpZl8x/7wOpOumvqniGW2RW0rOVAcMn9LW0PPoHBrx4m+5Ko6y3P5YJIK6vqscSBWh9rCXDBCSmuI89GQ8WLavT8wPD/bErc1ncPtaAN1EIqgsr6SFMvHYMLVR5aJO4yVhBz+4ylcFkrDRbE3wXLque+KmTq4O9SatE2DseP+oXQ8dnTUIIeQ9IMXsG/tp0HWZOf5gJKqMhI+ANOKVM+DyTCT33BakYVoZx4X7OvGP8K7zCNZ4xrJTykes55WdgppzzDPmM+eNeS6G1uExRysjJB580+sz4oYuM48COJRYqhD/MNmagOis9+Tv8Lmbm3EvXEy8AMKAfW7BtCcZoyFu75B2Pj0iSCsdSc/dgrqorDDyXx3dMn7pPmVzHleQlqgvt5JkMd2cJbgZAEdBs+MFmIPC59p5uWwFE6LEENbHzlMlYCItuIYBg4sCfMnEnUz7jbMCXnBNuWZ6DaSdlWIxeGcUOdzTXmNgGb0WQvCi9PDPXt8Fpm+3OQgodIUTAzGa0+7to5geqeKV3lcbEAYi8SH+yljbIQEOoMJ1Fozmqpc/kDNzi/D9b+oyi6fBTIlB96ZDilH9zxAdJ6BdbSWF2qfuskULg+Dn1nycpCHTUOQgqRDNDZxQf5iftTbBakAnu6B46Gzj/XBIsOBAErbKAHRk4d3f1RFdnj5kK/sgGwR/kZ0nctDj+GdJQ7+I2PQPf09N0UnzPjM1toR76pyOhifUNaD4grJgf73FdnW7LQN9BYSrFn6m2MlhFv7dI8GB6ux7pf6pXAcdgbPh5Yf4wQsLwWIUORoC7joE8ok9AeDMpytCRmXq4QVAy2JUocJNUlTuenMW5Ll6+FMOj58Twa+weZLwjjQMkcqC9tCHXxaatriE0GFDFhwqBra2te2cfR2cI/x12K8G8IwKn7u3sI6nyqqSdM3iKhQD8W2WRIPwhVkCbaETP6Rngk9ciASJWkgr9dnbtWaZN5pmMp2T9Mf5ZmAJ7HWkf30r9pOtkt7fATKmM3qP1POvfRSn9EiMSHlMPfvMcj3FOGbgvUE5wtcDk28UHeqXFt0lQHeN+rSwwV3DW30iMGhh7Yh/XCjnjNtnfURvQxKExIsXSbNN9M3AW0IK6DBvVhQ072M3e74vOCNfEmiLZ8lFmfIBwU8OLVIAdsD4VoiqHJY9Zx58Iqh1p28Txd/aKmeuL1INt6qgLZbJ1HBZI4nNn5RLOaDgVvk32BSBXONJ+hI+gqnd0TTRODwntVB9ZpvrO5MQEJX5m0lsvmaBJmQlIKB8PdRQCe+F+mwNEc5TE5q4kj0zI6voGay5MsQZBGdSiM4h5hWmh7UJIXHeT9ZtjPhc0nAt0nbLBl3JxAhlSAmDp/LSDCin/PntWiVPVyd/W4TRTCz9eIIxC4jxlzn3Fv+37lmawsbcTm0I0TEASscTEIpey4FSJtEf1ChNtaBoEBUFjghJfjsawL81zamFRwiC10sQpu5JR79SxQmp1uA16IT/KYrnKZ00LoizWVrfEHMs8UcVEp+9W18kiqq70zMhdMaDMCDJzIJMSQaWcEmiUGEAxzPSG/+mOtGoRiv6xzkt9tdpSoTcET2rvYg9FPIIF+BFCxuOD41gTQm5K2ymtkslanQQ9pfIFlooFXehs1024ZkanxOAQ4zBt0v6am9uiq6NXr5VHa1enfdseAFXb0G4hYoiQxcjqqqpj9OIFD/b19/RHa1t3dHb3OSRxZm7OAsYxyGpHeYkYjXCXddKBI0ya60RvpCglcFwMXQSs7tT3EUoiXDEMhCXul5JKxgf2Y2ltNZakje/ruVI9c6BnsQSmpqctVPiu15yXYNjUc+uyNhBYXnteTCdFNiTN2vMXREtcO+SdwnWyYStY5R5CoCSmTuYehCtcwIpgoM1lqF90D9yB+Zrpm6GnrJuU5L6hN7lXMEzoWb/L0c/rfvoe39K3+c1RuVR1S1mwW9+MIyk7bHLMmvoCr90WZtxoxj4mZuZoL/V7ZuoZB8E7tiykDVYC9HXge6j+wmIioos+QXNnGeLSmuo4ssZe4cFOVu1Ug81/KN97dtbUqRzxGb2q/6aPnDOM90U7pSqzTt9hnfkSMevmhpbY3dpQXdIiZQyIl4mWG1pkGUtJoD3HYv644ljHpUqwQqCqem4HdELmtyolGCb6FjX7KM5hfCwtwRXFuI2URXBP33lRUkv/81JmCv6nI24BwodgTO5yfRNJAy4lqZv8wnTK852kP89cf5Z5nOW/OZ2993dPfDGVV1wfUqHKnPk3j9bIdMZfjemHicQdECGnBAPaKNiAVErWkqQ1cB3JDsxmZmaLtIKkIVBOZro+6vmsrXDElGX9ZFZknJublUm/FjW6Zv+tnucZtAW+lxGVlM9hEPmbPO/7/o4feyalS6ku+Rdtq61iqnqdvglpQGj4l1WWTo5FBFwFYecXluKTm7ctxFkCFEbK9xBmhrMypebvoOHBxNkqrlEm/MrGWswvLYiAVW/d95R9D0CnurOsLWM0VGBfuEjUxOi5UWuETUQdqQ6z07Oxtsh+rBIWxNGr/rgD6YtscpPy4DLMKrXjxAJxj5mAeoeyqfeCGPfjhZmY2V6NbcmeQ1kCUwsLYujrsliaokGa+I76t0I4QugiDGV+cdHx7wzursgas0tMgpxlDGDImZHQJo6ZiXOEgaf2nvVf7rv8PJlrOZNS3+p6oRz6nDJyKn6fNsPkgQU538vlcX6Wis+fTbk89sVlzgL9gKZ8ukJiER5n2ifz7fxubrvdudRNNCSpG6yiqYJkFTOvALzRBVUFywmhwOA1ZRCgkPuSsvkW1kEHUSf6Jk1x5Jkyz/C9nLHAELq4zYAVCmitFIaGusbYWN+wC4Y4c75P/XExYanzPfgfy5agvUMR3LelRPuea2vx73xNF5X1W/VFcAlgXsr6RelvzcwBzllH6lyVppFoDkx5pXG4GyaeTqgu+MthKBz5FPkMMUjFDXg+/033n8/Pp59HurP02e+c/bafvFDPXA7/cioul/swECQ0DN3mMx0ngifxLMW5g5ToOBAKxEYzh5GYgEVoy0tLHjjhN+WCmETInNah8F3V/rQNICZuCyZoMdB07/admHw6aTnv3Vv4pv5aeCjzDuUVJ35nwsnfIXO9GFa+zlHZ5aotDADXiEA7pJXU4NKQVkYcuzUPabMQ7kA/09nro62lLW7duCWhM+f3gIMLUokJX1LZXKSpgwMD9iez6iOm9Lzgs7a5EZsikHomFOn7RBDk9rDMKQSzvLxsnyVWE8SMS2R9dT2OpK0vTs2Lga4YXyukPWHtUI/UThdTKO8M3pm5bO/IspBmTYgpFmpjXZ37eWF1JX7y8UfxY+VlCfRVadmr0uLYnGJXTGhpRcJDcGDsoLRCWpa0yA3dR/g/ejQej8bGJOjmzWDpA45kcCmf5/7J5+R8Tn2Lc/G93I/5Osd8jfI4kvIzxb/zcxkOpGJcIOXfpMTE0m+EPMn1lwCsk4VSW1EVVYUoL/o9wTwxM5LLVC7+XvF3sCQYJ9mRKN+X4KxsqI9K9Xltbb2YKC4ONnNOFhNv0T4W10JZQvCqkISzohem9pMsGDkW+pv2Zjh7JUPxtkpZUvjPER6NuMkKFjV9SHgrigDv4/6jbMrkOxYiKpz2ek0rZa7nNhfnjIOci3j0krLOpQtZeWEcDnx+UUoQfKmUkIBGZgTJDU8VJkszF/LxzIcffaxGMiiA2QAroaIwkrPK5458Puf0Wfc+Kxc/W5yKEeJvSun9wg+9JgVTf9LP06RrZ21OCE/iWn19nc3kLRF6WlgnhSKdwSkduZZNSDoP/zZMDEbOJIPl5ZVYXkmLbllIMlVZAhLEoszTpLpRBoycY2LUZdZMR4aGY252NsbFJHYlYIhjVkHpNX0/fzvDK7/PkcR3PLhX1EaSYSRGeZoKZVGHRlb3q01T0G2G6zE9LSIojToV++bVV+IffOsb8d/8w1+N1y9fwGzRN2HmaEZoYGcaEd9FM0QpGHv0yANMjx6Oyazdis9dfyPOj4xGg7TcuYkpWyEw7gxfBpYRgPgWJyaeOiQNC+dsaYAGM1ORhkxXETyMHNNe7cjwcDuVVZzLzLhNvdDCGOBEQPS1d8ZwV19cPXchPnflWrz52huxOLckuD+1BbIm/L9x7158KuE6I6379oMH8emdO/HRzVuuA+GOW4f7XtucHZ+8uJfgCwygsczI+S6/0RITg9n3YFj+zfP52WJmTc738vVcLjnDO98j55Taf0Y/ubzia8Upw0xPpgtOCd+pKyoFjJy13fGXM3ho4X36XmJ49IMjpfJ5oV/yM1hS1HJHda5oqI0SXHUwufJqfYHYbuGR8L21pUPHtFM/iUg7BDLfpmwGarFkbTFz3xZLgkGGG+fg0skBE4XYsWonStRndU0t4nNpIhGKFwwf6xhmDV7kesMPCIVUgfqd2pzbRcqwpG35em5riXBCFTaHFrd1m1lao0bC60XppZk5/ZwiLFJDaaSRoNDB1IsZoUYo/Rgffxw/+P5bfo6KmokXGLkBiMZYqDgp/f2fL2VkLUbYZ1MBCWmLKlMAc8r8KNyGqGlvqi9H2n4UPYWd4re2GQQVAQo2NC13mKW/zhMMzqQypiaaJTCBgbIQ1OPHT6WxMfGKr6cvZSQrTgl+Z+FcaVOFymhva49BacJMZpifmTVDp89UyGk78vdzf/hLOtJXZuw6T/2ahBcp9VWuUfqdn693dEONzunXpFRUibFfGOyN//Yf/UpUnezH/+rvfzu+9ubr8Y2vfEH169O7qrvqbTeGshmLcMjfLDBPxyYLlpvSqsmzU2LgghGx2kxpX5hf9Pe98p7qUimGgd+cRak62juCrcDQyDiurm968lKlGPyCmDI+bWYp0t8kcBucTlnfpw6FfoPQiTrY2tqxpscAJ+F17FVaJcuzQjZ/S21TXBwaFaGciIHJQoWQBd8m1WdkeDj6evuiv28ghpjopH/M+p1anPNenseq/4ngxVZx1Dcx7TMt3aFp0BtZ96kjvnXgdXrN8DvL+TnOeT9fU4N87jXaC88iGEzPuu9+4D1lEv2c8SAf83nO+Vpxol91M3Y3t+wJTkvzCud0TqQJ7pZiPDxLqc8p178K36c8YMO6N8fCHWb9HgiGfFXdpGdKRDe77h+sOd5hvR23Re954FFl4Zvv6EgLboGrrn+hf+FXtJ9BaOAOQy6jHNw6jAOozm3Cq9VVthI88OxiysTKhDCgP+ph5UT0bLirLPvpJRD8fdUDnGXCla8V6kVlbNErm2dCRDpHS0cBhNcSMPGiVAzBvzaBfFQwdTIdDpLQgQKEgOKZTAIYFSTEju2VfvDDt8TUnySCKHEJbihO/lK0dElSIEBD3MiiDH2Ri69R2Xy9+OzZ82cT6FCMeL5WdI4G7jf9oP5wVMYfp+7njlI68gq30x3pdtKay5iptbuhDmcD5KpY2dpVx+Gr45uFkDkn2iSkZNBInZOE7rEXUgIRSktleuv5TSHSD3/6gTS5dcEZSDH4lMo4KyudWyCqFNwE7K4PI2N5zfKKajHWJjGRZg8ootmzbyEDisAQYiKpK5zoh7MspGPAReUlIVx4Vo1PcKQvEWGAS391DkOuqasOVpBjVUHiz5tryuOV/rb41hffiK+9cS1GulqjoVIalIorlxbFJJvkigGa9IeKMvx1TYTpATt9a2l9Iza3pIEK31iMCP8jvuYlMfNtMYld3X/lwvm4cH5Y9UXzqlS5lV6dr0VMm5UUy8Rsa6rrxVwjlncP45Oxx/HWe+/Hklc2TLtfAcvk5oFxuMkiXhElTELtxtrAB7+6zma+0pDELJgItSLrYW5rI8bm5+PW2KOYkZWwqzJZH2T/YFf9URHnurriSl9/XO7vj1dHR6TFX/aU8HLvvVoS4/NzMb+5EdvS0h1MkOmrQGs55yU0mA7PBsZp7XodYRbUUc9wno9pOnhBiPs+93RdmcAFn+s+s1SddX6onH3yuE7PtHiYEpYh+HuGD8W0RRaLNrzSrk+6Jm022ABZoE173HK1QMkniXGZ9mFaSpRHHWC+nGf840i3IOBYCdGbWZSkpRXAZ7jLwcmBwxSbWprsioPxVogeDoRX5jvqY54uF53UiTZYv57fwNkz2NU+NHgGstmzYUfCkrZXqi2055A6CkcYx9ncWrNg2pX1xXosFZXCIRFbTW29B1pdpspi/XNwnAH4GtFkjWdoN0Z1DctD1Ou92qiUosHgabky1hqhsjBx07dwk3BZNHXGBiprkqXxWSlB8GWS8QBpRQcnaQPA9R0TNedIM5g52il0uSjE/vPv/EXcvX/fDECPqleoJEBMBJS0QnftM/l5pk4mFZ+nVPzr2TtOqltxAuFOUz7lmLMP+gdBwLj0fAqVU+k6pxVm5GLeTOvdxsxfmJWGOBczs3Oxu38ca2LowCdrF/4mZbt6+kPb0M51Susxz4CL48v1+6Obd+Kn738UG4IjcOVerndGbhLQSYSA6Zj84Z7NKGYOw2HgcF3Mjk0YiJjYLLgIqBtMzEeYhJE9lZgyfQShnZm6JOpg4V0gtOR+SNE8rNk90NsRb1x/Jc71dcRrF4fj7335jRjobvdaLL/4lS9Lk60qwEGEqXIwp/kc8C5DqqrMan2XIDOWhjgU48bthFZDTDYwo30D0mzbOtpFINXR3tgUPS2t0SGrqLe1PZpFTKUCopmPcDVFjKgv9M0F9dX/65/9j/Ev//W/iSfT07ElAed2iEHC0BNjSTnDgro5YkT1ZXOF2cUlMfGjWNveirtPxuPd2zfi+++/Gz9479342ScfxdjUU2uLMBA2fkZTY5p9FQOtgmuZ6lQmE72thhUWtwWzfml/B7GwtCLmL2ZpMMBIE+5wRENkUN2atX4bt2DqhXPGqZLLRUzXmuDZc362kP27UM7pvcK3iBCBceVImtzHxVE0uT7pvfRuziTDT/U3rgreoOqB+vB4f084An4mXMIiA8Y8dvqen0eQFuhFKX/v9Duixy21k7ETlBfjkJi0x+30YcZIGF9iZUsWucoaOhUBh3Dr8Q1866xjxGfIaVcjlS+YMmAJj7NlRN3VbpbrtUAV/rElH88eCD+B+fbmZrDuPooE7jqYNjuO2coT3FDocMF0FGbXNre0R1NzWzQJV9s7OqO1vd372Ta3tXkNfspnoL+6js0yGiSYWl0myjIT81iS4EUpUelLJIBJhxqxlDk3gPXPWgONVQMwVQAuvlXBJn7yznvxP/7L/0/cuHk/dvfoqNxxKtR/OKTj/z+TkYh/9K7qn9RDZaQiGraQl6VKS0BuIQrLVy7MTMXC9ITDynbZc/Dg2FoDOw/BJCkql33KJ/1bp0LgzDxOfehCGhZwOtK1P/3Lv4wHj5+IMbwYRhAffZDgCVNPZRDnj1CtKGPmbZ2RbncXP+ueB2s2Nzbs60vruYiAjcBn/Zr6NmlnlE/98zdIblahcbQDgqmXZj7Q3RbXzvfHxYGOuHKuL5rrmd6efPAImlOGaSZZWE/GjIhlQZdjeW4qSrbWo0mE0dPKDkPd0dnRFrV1aoe+MTQw6Ik4EHAni0QJ8c9J221Q2V31DfGFq69GG4RFP2aYAD/h4p7aMjU/G7PLCxK2G3aBMKAFAedE3YozLh7aCSwQfsxinV1ZjFX1/7ysz3XBblX1Z+ehTTGdXTWKyJ0SWQKY4EIBaf8bcXd2Km5MP4nHendFMN5W/Y5h8JU1US+LoVXEDd0wcAdYTVfKMLLcJ1lr9rmuAz8EKb/zs/lYfJ6fz+/m39zn3P2udmT3FvdQ1rhumnjuG/kd07yukXmGo8tS9jXuiVYoS7cl1IheSXiOSzDjQrb+ivGLI+3N57lcIonWCeuU8sDaPQ59VuHgA8AGp1kvKNX5wPMsYKrQs4tWZjCeyU3EwvN9nuU6dcazkNwsgjkwEL2UiDEjjFGCqCsD8SybDF4tSbCD/zBZ04HqhRsEeuM35YDfjjaTssFeAPbVc050mcpjsJQgCOrDc3lJBMa+Onv6oqOjO+obW6KyujYamsTkZWm8KL00M2ehfc9AKjCAjBQMNhjYqjhSnFFdyN2muIBEnzx69DR+/df/bXz44S1JzoKmw1MAUqm4E/N5TsW/8/3n898lZUTMmd9kmLfUQyGJkBFzaV9Melsmv5jOijTxpbnp2Fxd0m1m9aWdlVjNjVH0fWLtUVas4Z0l1baAwKnOIAc+ZiwQ7tr60XtHQvpprJof/jDml9KO36Rc15zy4GeGgeFB+bJ4ykpEMGLqrJZXX9dkLQWNBYRxFgIlRCKEKxFZhmdGcrQ5naRcSBk++Qp1ZxIPiAqcGqrK44uvXY3ezna/hyaNhk+9c/lOOnCOGXqivLe9Hkc7G1F9tB+tTLlvqo92IT57XBo+IkhcRmx9VolgUAEQ25GeR/Mr1/1GJqVRV8AuBu626Dmsmy1949H0pH2tR7K2Yc4sl5q1UNrzTP2U9Mv/OGPG5/L6amxLCByrz3CPHKCwKNt/q2tobgSl4iKBLohLX93ejoeL8/GzsYfx3U8+jD/78N34q3u340Mx94nV5Vja2Y4S1ftYMMI8T46wBOOMk65fAe75N/THb/qKlO/l56DNzLSLr+ecr+cMjKBjaBtmxDG/n2GSf5M+qyzO7SdW3dCQeR7tFosqIww4z3PUuxh3Se6vwjXPvlVy3VQOdfNG07KGWaoZcZYUpsSoYcSMVTErlQSDJLLEjFnv+zn9g2myWQiJeuZ6k9H8qT/fOpJCxt4NVcK0KlkBKEGs39Ms5QIeCKGurax4gJVINnga9Mg5yhGtst8dBsiX+UbxtwrtIgMcfvu7hbpSWxZtw+3SQLijcl19kwD4XyCaBf+4O6mIkcO8U07T+AE2Ep6pvpbcKl74rGNZPHj0JH793/xmfOe7fxlPnjDAp2cBXKEsEo34/2UCZBm4JJAo/RahiDEdiUnsEoomLXx9bSVWl5diXQwcpn64T+yoOlCEjGn6aPyxNfItmc5GEiOai/2MJGQtIC4DjWitvirNjC6RDSCGXhYf37wZdx88sHZz2slFOWs3fIa6mwhUHn42TD4QGt83vsk9ISbIwntm+DyDa0bIwveZig9zTwOp6ToDVI700LO5/JTPYOV66xwFFx8zwoEtzTwZpUKauSwEns/P+ah/JPofBK8QsVfqUm1FabBpW6UIsEqMjbgFxgscj6w664MSUoKX3kerQbuByTKVmv0fmQSjmw7l8nIKfEb9QFTMsvrw/pNHkoB6W+/C7M2w9H23iXpxLMr0EUKDdgL/6bk5b34AkTkyi5pwLMV8l0aoo6rtCjDxCCv0yCQGY5LVJQY/v7Yet8Yfxc9u3Yx37t+OTx49iDnV7UBl4p7EJXSwX6SB69unmaJ1TIwgMYNippDP87v8zjn/Pnv/5+8T0QGOwMxhTjAll6VsTVu5uD7F7+ds/BPcSPAM+EJSWhKOk3iXlOFM4t1crv74OtdsNRTa5Kns6tcaMWwWRXMqlGVtWBBivgX9yvwDFCXaA5OGTsBJmDk7OeX65m+6/eRCe+2uUj+w2TTRYFgZrGvPkt24cHY2t8zvmpqbPOZ1TAiuaIUlg1EUEOh4KLC4LKCU8zf4Xv42OFYMB67l33g6UAiZ3NTc0iZ6ZALRGRyfTy/NzHmSSpEMXAGIJSlVpzg+YPGZ/dggLE9ExS4prN/MFFQGEo/KBTARwezsdPze7/1B/MZv/nb81Y9+Euvr7AUoAbErqbsjbQBfFWUjIAAIGrE1JwCQAc9R+Zl/CIx89mzOzydg5QzQ0h+b0DBuHffEoEGK7e3d2NrYcWglU3WZwrvHOMCeTK2DnSg52lVHiTEKsGs7x/GT92/H3YcTabDiGPNdxKDys+maP5jqT06X1GVmKmiuXLI/WkSKVeBRfzGHmfnlWNtij0rgDdHhixPQBV8S5WFuu1y10e4FdRODkDA8Nntm8tDezr6Y3p6tB4dvUY4+SlHqRcMPWcKEDK9K56M0ahVGNgLAJV1RfYuO59vqLxDS8bjcU71cJ26r8y1MeBui0HUSuID4PtRvcIm1ujFlPclJ6jf9xcAvhFSlb6fB0pRxfWDZoOkYDwVjlrlVB8eJhBNx3Lj4GPjEf8tA1qbM4unZOX2XCVYSWtKEYS7AksW2Ck05TamPdAFXG4Won1iydE34WlpWKaKSwJOgRAtjslgNIXfCBTbOsO80Cwwy9dX7Vepj2T/iRUkIhJj/3pEsugP1hT7BQmELyyuxpzJYSAolB2bBJCIsEDIDvqxv4jEOVRqGAFM/hauOmWGQczsSnJKAyEwkM7N8jyP9yrIErInDmFEeGMUVZR99IetFgQU8BXnS0efK1IuBbA8YinahgaR0FJivUuYjz6dcX9eP+sMIaZqQFE1/SzCgfz1GJ3ipknoWupBFIfyuEL2w1go4wQ78qobxW53moAQGGe2DFsPnG6QMAzLfAF+gLxQolrwtK2UgdDsqzcgb9ZwEhwQUq2+yJC2RY1jjvMP4SLXwi7rv7KrvRBPwl2R90z7gozoDK52jhgk9zAeEtVZUOJqydcOz5oWzadmBWrfDES4vSC++81xSdXy0lqbKQfg2KwWxHQFydUMarCQWrKFR2tlQd6ejPY6PWDhGnSrAQxiz80vx43c/jH/xa/82fuPf/U7cuTcmRi6puydNQADBVGLgiA7CtZNChBIiFmevHe584GdBfp4FeMUZAGbEzYiSIwVOBzoE9H0zcsIKd+znYkF6tsPT64X3da7W8Zs274lRjU0uxJ/94L344Na4iLDUvrCjQzF9MXM6xAMzIA09VkgIFWt8aK7KxM3CfHgCZGLKtQrxoGF3V3d8/OmtmJiajj3aJ+HordcgYOqlomHeZpQwMZ07Dpz/ynkzgyox9FLVd29r1wsF7ePPFazRpMH1lEVAyl7wXxkGg4FohqvO1if9XYgzI78Jl3fNAJgVKThxD2KQgEZQCwB6gnfpj0I/KFMW62egsdRW17mOlSI4XBae4af3ytTAMr2OYsA2XSYKGLkaZ6tOCgREDOGxPjUMw0xUBMAWXmy+u7UnQaxnJyZmhH6yQFQGCjzP06MINK+bzbnqSEqCn34Hf+mTk1hb3bBwr65hV59G7yFaq9zQ3GhN0TsRVZVHQ21VNDbVRR2zYZlAhTDUP9Z1UTNUtr5FlnAoDQkG3GH0m+7hy2eDkqqaWo8RYMIzD4G1ysEQQAmOsLjTBjt8rW+a4TPw58E/wcOM0PA9Y9KZcXHkd848lxN9woCq6UbHhFzCX/VT6lNgkfrcwQFk3gcR+SbvFj2T+lrvK+OnThBNKdcxZ1KGOQlrKZWj52wdpF17iFRhYNkuTQk1+tdrgAsm7NOJYPWEpIKGvAffUFnQhpBDQrw6mts73DQS3y6G0/6hFDEdD1Q/eADCAma+sbvhiUmNEhQoW/CKtY0VCYcy7+aE0gXTbWxg8x3okbWEGAsi+BTFKgl1sEy96HLzhhNo/FyHVq3A+Tn1th4DJlYMhC9e5kD3C1X/zEQ5L50o3GaBzgE0BMU6DwTGbzp4/kDEdxRDPV3xS198LV4fHYg+IXqlmJD3B5Umwlaogldsbu/Fn/7F9+L//v/8p/H/+Cf/Mv7kT/8yVtdYMhJfGMyDisPoyCJOHU2sPsr8l2aTsohBwGR0O4XT4TZIrgOeJ6MZABCAkZGHJLmnDMNNjIrwJc65BisTCVoI2bpQB6l1saQ+fji9Ht99+6P44++8HQ+eTAvB9IBeQesDidAcBCZ67jQBu9MsbgKRUx86GteG/XqFuuH36+zoFAILadbW4saNGyZUrAeQzvB3vc8IwZ8rlE+5OePPpnzgwYxHGEFeA+SILKYHcWUCy+fPZCNeQnyeTz7hJFRJrFWCpi/WK2KQpqT7aMK4nYDrMzAvlGlC13OunzJ9BNMCkUnAEILmJyY1bh9MZNpCeXwbZsvEDcqDYVg46khfsLIh4bGG4cZ6zC0sWOsCPklTFC7q+zxMu0hcO6tf+gZ5Tzg+OTsry3PbcKxvrI/G1saorK20W6e8ukwMvdprchDZ0KBMdA+759fVVJsx5wEuyk59k/spuSBwcXF/ZXXFE88YLDRM1F6OPMN9juS0F2ti8tQV/GAAEN8uDJ7zzOg54u6gLTxn14PeoS7uU2V+k41fghFH7mcYkPOzZH4/X8bZvXyfsgQf1R84Z/hyzLhanLh3mnUPskJho4+3hWOEDJpRitGefl+ZAUk2JWFJ2kU2/xb9INRxd6B85v7GldjSKoZcqDfH3DayBZbqjqDAIhHXsFBDUWTDEoT4+tpGspZk5bKDU62Fxp7r2yDhrmL9rTyQaoEEbdCmQhtJxTDIcOBO8TWu8teTqIgk0DnlvSj9rZh5rgDJgwWFTts52DGi73rh+fK4NNATnVWl8a03r8U3rl2JL1+8EJ0CRhkAU8fYLNP7tGtxaTXelab+2//x9+Of/tNfiz/6k+/GD976aayuStM4VFNY+EgMGt+j+LyAJqtABJCqDpOGaSO1yPiTYMi6h+aDhqbnHIcN4qvuGZg+KicjWOXh40SA2DyHpYB4Ole5R9Lo1rcOzLi/89a7YuI/ig9vPorVLSE7DgGBBNcQo9DdPT0FJpGINXeKO1MZBCr0mu+jbVI3ElXC58eIN3v+8SxM4MmTJ57yDbz9nDJE45F6ftOOQr9wpNyc0XztFy8wSiZwbEmjY4nQQ5itkJaycv1yHRNhclTmt/oOgcM5QiR9PzFpfNZYK2hNu3qOmY8rQnq7aApl5vqR9NO9pwJskjOoWSNTEqYOsKyl6Jx64/eHiTGxCrdGZm6UCcHY/FdRRniEvb5jM5z7EsTUcHF5xZtYMJMUwicqwtYibVD7SNSJ9Awc9c+r9Om5+bXl2JMwYKE4YthrqolnV12pr9QoBnLZ47MRRs5mzFU8VxFN0tDRsBHQZKIU+E2bOJJb2Oezudn3WDoWrTAzoGK4cc714pxwKAmDPOaR+z4zq+wHh8EXM/xijZ7nyLlfn8eHjBOfdcyZZ0lJM0e7lcUEHE2vSRPOqbhdpNN3+Z7wC4sbJgkjx+JnyVusG9qXn8sJa0Wdb5/2+uaGmTpuYFM3cBIsSF6yt5Z9FFJdU53TeWqL6EvHQ1mZ8Cnecrw+gld9W1dfF8sSFjuMi+l+S1tLbO/KShJMeQaGzqqcWMfMTAbWlEsdgC3KSYZZccqwy8ec+Q2c/A/l7zmYPZ9SK18igRwZeWwq+mOSYgL6jhqwtbdjAmKNjqGO1mgVM++pr4pXezviVz93Lf63v/SV+ML5fl8vx/UioAuL7KMrEUHt7h7Fex9+Gr/9O38Q//yf/3r82q//RvzBH/5pfO8HP4w51uQWcngSh+qSmIROfi5TLzVYGUbsPfaUj82kBaAiYNksVP116mfJJAQBuby0WkRQFpPTy/Huezfj9/7wL+Pf/offj/c+vhFLq+rMIzFxylUBaAsgCcTE7toM7qalb+mEXG6hk1QPfc0d7nuF+5yDWMSioumSgDeECrG9/8H7XuucMjKDTfVP5TpRRjpzP5khFggdRogJeiwraVPaPgyd5WTR0A+LiLg4840cneAsoiFTHzQ9noFREPKIRo4mDoNlMHj/QLBWP3nVOD1HeoaAKR9mrO9iUuJiwW9uZlRoNwNLWDswco5cM3EW8DC33eGYZN8T0iszwYLYYtXCe3+y6TExujxzWmfao++rEPVVrlYioPwNyts62I2JuRlPBEIoVulaFXUG7mKSB2KOxMc3wbT1jaSNV6qvYQ6s65EUCRg4s1MzY68V409r+heYse77WEE8vsrWOwhj6lGcKes0g2eF62d1LsCPsgqZ38A2n+e+I2ctnj7NzL5Yg+c7wBkBCB74XZ3n98Ed7nNMCoD63Bq1hJL7RnQJz1Ayrup/TrkPKRMB4Kzf4A1CFwuLgU/cLPRnrks+8h70Qv/C7BG2dYIx3gL6vjix1r9hpn/pe+mbqd5qw6HahZtXuIFLk9fZcpB3HKcu+HntJcGJ/WqhqcdsPShBA+t5OjkZd+7d80YoBHmwCxVwBXdJVjIK3yKTztqe4HYKD2V9uKCVJzeN7tiqf1FKEH6ZpCfpEwqHefFBRt3ZYYPJFNtMr9P3CdNbnp+Laj3XI+C1NdZG1fF+NJUdxesjvfGrX/t8/Oovfjk+f+V8VJbIlDmSJMPvJSQ4kQa8u8uo9VH8+Mc/i9/4jf8Q/8M/+7X47//7/1v8v//JP4+33/6JNPm1WFLekSmEbx2NUH0gRg+wqChaQEJ0jmbuSphs9v8aUPxGg2OQFg1PwFQBW1u7sbqy6un03/vBj+I//M7vxb/69X8b//H3/jg+unEnNreT/xQm5AEiIXR5SWE3dZnVMKbZmdmk6eg81YfvA+ZUD1dLv5PbB0SHGGH8aZEoNHW0RdYjz02AuS1IoN26fdvIga8wTxixK0KJ/vDjvKRsoicXzjOTSIxCwlCwO1I5uMbQfjLxZkRjNlwJhKtraJ1pw9l9EyjrdUPUjG+srW9YCyI+fnN7P27feRRjj56asVOOtWcBgsFGL+Wbaqlz9Rl/3D8nZnhmNGprFrowqjSIi7sB4Uk/gfAJ8akDPCIxeSy03F6YsW6o6B1MXTHhkZGhuHz5Yrxy+VJcGB2Nvp5uR8O4jmqrIBnsOeo1Q3TkHb6DO8yuCgkE9vRkfsHy3Gyszs/G3vq6d57p6WyP/q4OaeFsmYYFURXNjbKwGuo9aWYPX6/g67qdtgehVSLzXcJBWj4WGOMCWHUQP8/iS8/uuJfNvJdzceJeEnYpZyZP5tvcB57gFykzeRj7hhhYYvDgQnLVwOzAUzJ9lZk4MyjtDlSfb0hhQ2t2myuU+bbrRrcLB6iv2my46FxU6WzcJqJM8AfvwE/iyj0IqMSz+qRyWm0UHKsWY8XqYkyDUFuPP4FfStAaO52x4TXfYkwo30t1p96HQkjxCFkThFMihNnTFjxmb9ju7m7xnG31466tWeC2srJigYMlAfWdv3jeM1NBvAs6x8oC1swQtQVXoPWkSNI+jtBvUiZQ/qgP7dYfMzTDxrgNXeB4Tlb8Z6Vk/zybgCrXsWeoGVHqtV94/frA515/9Zv2KUEAOrJoOybQ/OJKLC+vS8MuiWvDQ9ElBn4sBoDzns16K4TgrJHAPnpHeqeppjKaq6TBD/RZs98Voe+qQxyKI0CktqgaJ2VGnOXF1Rgfn4gbn9yOD97/ON5754MYf/JYGvtCzMzNx6oYCoMddOzu/o4HHhgoZF3jlBkoPZY5hEm07YG3peXVmJmdV7lPY/zR41iR1vuX3/tBvPVXb8ePf/JufPjp7Xg0MRlrME/gqupQPZAXMmEiUYWusSYIi0uVEJOOC0jtrVVHX7p4wZvnerNcmLbuidz0LjM9JYDULkw5xhoWWI9lZjrKqpNGtg9SCnZM9YexwKjYSYjImg72WpQWQudDEKYM6qNjcQa5kOQk0Dad6ZoJUAgEFxRDEWcp+GfR1mC4aGBCTiEZmwkgsAi9xPQHcYmI2Rfj5hnWJmc1wPHJ6djePIwfv/1BzM0s6j0+WuIVEtOer00iRDZMZiOOFE+9rbY/lNC882DM7pWmhtpolFaLsgCOYUU0iHjZfZ51X4iRp10gvwWJCA4mCzOgOdXV9dbGzTQAjr6xsbcd82K+4GilzOQKdVidvlOnsmpFoOxK1NLUEq2tLWnDX/UVg5blqmcql5DbPZvWi0sL0ah3a+uqoqu1OVrFuNldqVUKS6PeZbIKg6swGjbMZuC5oa5Gbagx7D02wYCq8PFEMFUniKmI4QhveJfQShC/We3tFBNI65gQ5ZQsDzWd7jvNybLT0ZmLKRXjwPO/qVtimmeJ6zAQYErOvn2YUC4DgZsEKYyP52B+6geyzmHwnoAFY+ca7dTzaLlL80uCd60EJ2XKWhRrIcKKsNUTmJyKp0ZeR13vseImEWFsbIyGzBjPigTJjmBTKQEJfujpQpag3YaZlogmmkxXrJvClHomyXEfBYIxNzbLGRwatJabmGli4vAXR7AJlw62UUi2Y3VjMUpYhkD1B09r65vj6uuvS3FZiw1Z3rsb63Ek5CG6Znlp2TOtG9Vnr732Wly9etV4OPbgQSwtzsXe9kb0dLQJH0T7hiEWrgS7mbbarAyYgU9yTyXmDnlClzX6dpRXCaYSQuDQ0dHEf/r3//5/0kNnZF1Ihd56JmVGDhNvVG5Rbvu//J/+8Vf/z//4f/9/xQ/G2szbAtba2kYsb67HmJje1NRcVOiD/923vxFdtWJex2ro+oqIS1prXaO1uEU1vKo67f35eOJp9IxeiJK6hvitP/zz2C+p9JRm7qEVoJGoj1T5PSO0Ewd1OpJWuGbkQEIy7RXzFUSsrGTRGzQO9tdUdwp5QVK0A+KNmaGJ9jS/sGBE8YCGOgxC4p7NG72ZZuMlE+hMC6Zex95VvVoI2S7GyrKqwg+1L1knTapLfWVZ/Nd//5fjnARb2pG9SgAVTGiCymT24d72Zmyvr8achNGNsUfxvXffjwMxfL7FWioNDKBVsVmCtCjljrY2wfQ4+ro649vf/KXoaG/zCm6Owdb9THw52w1TqHfODOQQZsl+hqtbGzG5OB91zc3R0zcgs79B8EtEbBCIyYB0jNzTH8sSfjB0+1jV92xge/vO3ZhdmLcWVFlSIWtMzFTv7wquMKJXLl2Ogb7e6Ovrs/uIPqI/IJ4l4c2ff+978Ud/8f1g9bo+MdRWHWEWEDFabX93V/Qps0Eza5+zbAB1wR3ANmxofkIwaUxHUV/XmhhyPUusVgiOxzG7shQPZyY80QScwURl04IjllxYWo2VhaUY6h2MC+fORXdhv0uvny44AAQWKFuTMJiUoH08NREn6lc0RC++BH7qGeOFiVBCXnDzUfDnXu4LLEgUDOBPubaAeE7EivWEGykJAAkZfbuhhjGOJBgoP/VJIvCcKPevSzxPLk6Ul+uWE/UFntzLbqzcBic9yuP5Pe4Vl52PGQ5sZGF3gs6JRtqUosfWfx29XVLeBqKtvjFq1T9Ys57HICKnbNY1ORYj118reLhJlpfXbJHOCNeORee1TWJHhoEpW8ztRNrxqphptWdH0jeXXn01ZGjbx+4d/FUHvnPx0qUYlbYMB0To2KugdoPPWB3g0/YaiumCeMNElG9tMooe69LGh0cvxi9+++/FnXt3YlEKyJoEu1S8qBLvevz4iXkQi6d9+ctfjp7e3lhe24yZqamYnBiTdXsQF0dHrGCgzAEvYOVW0G5lXEMN9SzSx9ybI/eFlwZoaI6mzt44LK2KPSlP4N3xwe6P/7v/+n/xbb2OypQKKiT4y/MJcGWGXqSZvybN/No3CTvzbCsh5BbMcGMj5kQUO9KO66QVDXW2RLkkbEdbi4mHjmXTXbaTYw2CQxES0hzTbfj8RdWoPG4/HBdTgelVe7ds/IkgFc+xBRiuEbXakorOEVrL1KEcEHE/Ntal3aoO01OzMTk1E0+fTsnUf2xzn+OjR08kKccF+AkBeS4mdH9ufjFWV1kQjH32xEBUlhm4mo+k9w4/aBtiPKK+qBcCnh/siyuXzscXJKU/d/316Gzt8LrhSFu9bZMMCYs21i3TGwaMXw2fIdoVgKX2/MPFcSDpzypvC0IktNs9tReGiSlWrQ5mNqOaLaHBNN5qS/M9mfrVMss7xXwYsUdDy+mUAAupmOAyEuXQJwr+5NNP4/f/4A/j1s378fDBw3gi62d6ciZWxLgf3H0QiwvL8d67H8UnH9+Ku3ceCK6TPgeOb731k5iamVc55dJMWyR0Kkxi+NjpP9rBllwwcNwZDA4DCxAVZsa2brfu3o1HTybFRCqiWcybvSHN6MT0mvS7RcSLcPRGyNZEE0PJDJ1jqb4rQEiAi9mLQVRKAAJvXGErEhhL0qYw8tjVyf5nlcF98IYQNzQqYpNZa536wRiIF/bSFGoL28RtirAJx2UT6DbhZ09XtwU0Asq+bywH/WZlRupHPTPj5IhWxoAolke9hDRta21u0DcbvNt7A9YL8epiCjX6NmuY6NXT93NZYE9OxeWTOM85C/aciu8V/wZ+KDIwI9w+XMu4kp/hH9YU3/mstuXnEAT5mkPsRE/V6hvi77k+PjsXT0Wb4CvWEW1l/oBj7vUXe5fWwWzhL4S2suUf/beGAtbQKLldYTqjHrxDH2KNo8yVivfgAejt6491PY/rL9WnzO6Z4eFhabnsKpQED5OzEBjgERkFg4l1q2yxuLUa5aJldghilu/Q6PlolxI1KQV022voiI9KsBOzjpsZvHlVQuR18QUEWp3q2iXcmJ+bNh6y2BqWLhZMqnvqvywAVVErnPQHyTBVt6IIV9elWZ92EeuZo+PDF2rmL8/M3xQzf03MXFIN/yd+LBjyipj54tJi7AgI7fW1MdrXJcRMgz+EWDVKq8LEZodzIjXWxHiZ8jwwMhItPb1x497DmFoQgMQ8QQhG9/NGz/ii0F7Y8bq5udUEpv/WsmFsarOJM3UtWoYQUTktnKNrunEs6Y156IfIIA0/9UwCh/7oHa/v4Bto4mLOYuQlIuQOtelbX/p8/OovfDW+9sbr8VXlQWmarMvw/bd+6MWwDC19bE9CgfoQ1dAt0wqGy07dWApEbNBJ1A8Bh5aPq4WBncXVtXgkSb4FgxJy0gFol8wuZdCGcqhjmjhDC0osNNgeDbPTnV/IOT1/LTcfi4dygB+MFiE4Mz0by2rP9NRkjI+Nx41PPo0nj8ZjWox2QQybDSYOWTNGBOZwUHHH7o7OqCM0C9eECAYG6f7S91rbWr0mO/3RIfO2RUKcZWBxtVEbNNRNaTyf3LgprXdGWmh5NIsp4lrCtwwMmxsbok1tt8uEPirUH2KACPDtqqfUfgS84EWsurX3cj9DtM788qJdLEQaWJgW4EF7GPxdFdzRzIjrhuCZVCKupufVFn2WyWRYJpjgMP16VoW09SctUXhqwi3gK1p9B4smqZ34SlFKOMIkGQxFUfHaJMJdh2JauDAmgEasjJUpgYFGDiHnvoPoSe5H/heu52vczwyClJ/n+Hwm8Q71hoFxtLKhb1IGz+SysuADX/L3csq/eb74HueQEYODdbJcq9VG+hZ8YHINbX8wPiYrZypWpAgeqk+OBZ9D0Y/JT2XgaoDp7e7s2XqcY90j9VetBB99CI7ZR62HUYT4Zr2YJ2ywTXRSpb7A/VvQfSUwysV0m2NoZNhW7NmgPtYSseCsW5SY+Za+SWjovpSAcuEhg/1ldTVSOi9Ye55+MhEHsuRRttr6uqNb/Iv17Rdk5QPLixcuxqXLl+21YLORGVl00DjRTfSvaV/PGU5qQIa1lTvhdHGijVgYDeJ7uKS8CJ/o5vi/CDP/3BkzhxhxmzBpYUnAZgusg53NGO3viQsypbbF4Dd0HaSkwuybh5mOGbEphtfS2RGtPV1x4+GD+NlHn8amOotyYea4SkAkFoPCJwyy4Q9jNTFcAQxiNEljKys5kiRjQRvcvvojZsrgy4nqZf+jhAkuC5b4LFc5eVAMxAUJOaehFXqPwQn26uQIk5M4FSXvR09rU/zyL3wtvnj1cgzI0qhUeTsSYIsLi/GDt9+Oqfn52NfzKl4JvyOarzpN32cRqO6uLhM3UQr2e+ofxXtBHz2DVgTizctUxH+8gykuBIKgYeZ7YngstYoJlgaP1LlC1iZpGFMTE2pDucParImZECEoYJEInnPgn85TttASUsF80VabW1utjeAb95ZeghOunToGSlU3mOyxYNHf3W2Lo0cEg/bI+wzswWixIBwKpqIJqWSlRsxW3AswNDM8aaOVjB+oj0HM9a2t+EjMfGZ+wW2r1bfxE3tQWc/QZhgndUEoJ80vafXA7VD9agbFOIU4b2WFtH5cTmi16g2Y/ZyUjH3woMDMTUTAXloZLjXGSSYEx6eTU/GECITJSVkKj+Ph+KOYmp21VTg3O+NJRw0Mbgr2jF0w2AaeopWDn1zHesjabVZKCDdkP9bm1vZoUW4SwycGur6xWcKnRpZEuTJzAHCTwXCFmzpShv6cHkn89U+1hev8A6ftPio8U8ywSe57PQNO5t/WSpURSOR8Pb+bk79R+E76eqG8wvWcOOd6TtxikSome9WIoTN5hhmzjAM0qe2t3Z0McMS4tPS7wvmJualYXFuVpZbcUPABNF9cH/P0z9ycOr/M8KbPGWfgc2T6kQH9BpXNph4dnV1i4iVWNLHGaDcCqa+/L7q7u8z5YKaGAR4GlQc+ZWa+sbkda6oLvKxG76FY1EsQnbt0yUJ/fmIySkSjREW1D/QKJxpj4slT8bblhAu6jrZPVMviwnzMzUzZncSO/Z4MqAoAZwY4E8wKMFbdSe4H+so/WfK2Jppk/aOZQ0spDl7M/Lf+jsz8S6+/MfDma9e/icRAY8G8WN/YitWVjVhYZKeX/ejrbo++no7YkfYNQ4XpTs/MSoLuuWJIt5XV9dgTQFtlDv3wZ+/F9KI0uEIjyck1gw9aCCFkq1Zubmrz/on8rlLNKlWHXZlfh3tidtVifHA5NbRc7xHLLi4uWOC/Y1WYEzXkJKrUqkqZYvYxK6Mp8xo4LPC602EaEt3K+9HZXB+//Iu/IEujNzaXlxLDUpsOJUSQ1mOTTy3IcM/AIEjHRhCWBTjwTLMWdQRSlTGGtY1tb4YAgk5Ja51cWoopmWxTS6vxWNrvxLRMMiPyodoJ4xIvFcNpbhARSDozQCQdNHolVOrFhA9U3vLcgnevrxHjECdTDXDlJOI2kVEp/TkjeHQA/inpJ0hULW2WQb/FxQVfJ1S0SRp3nRjkiIijvLoiVnc3o1RmJYO9Q30Dnlo+PQeTk+DknximZ31KldjY2oklNpKQ0F6V9jWvtj4Qw7w9/iQeTc+IiTXomw2xKaJ4/5OPY0GEIP4VVeoTNl8W67El0yzcYaf7WuENjBLhxiBy1mzcJjG/w7Q1e5SLKdIeBlkRbOwVygC5ekewEVxUPhBhiQHGLFjvmpA2BBLm+opMeiYWTUxPxdj4eDx4OBYPH94TY78vM3sk6lua7MLJs/TMJHWOlu0FzFRntG+YTmL6NXa9YI2A9wySOes5dqWC+GH47BeJ+yZp/mqzrlN/zw3Qs5y7s0zwBfql79yf+gXSKpsZG4G5mXo6PeenhNbCS7WbVMXgL/DTeYYlgiEnriGs070CLpn5pMS5v1Q40ifF13F9cFyQMMXl0N3TbYWDumJNYqHzTktLq+ltTkrRw8dP4oEY4yMJz3EJ0kdT0/FY55titD19PcniEqvmC1h8wgIzOGCGklAuIcsysgQ3sIBabgPMfmRE/Sdh7AFbZXzm0Gke/ISh4zLGnbYtGmXwE+a3Jz7Q1tMT3YN9Hl9Zn13woHmDrO6W3u7YkhY/PzntgVH68PNf+JIFNqBi8Hte9RfLSS5Tw0hKlH5Te/66y+gj0yxHX1YC3kQ61XmpXObVwBcQCEdH+2Lmv/V3Y+ZffON1MfNr30SqMNK8KTN1bVWa+epGLC2v2Cc4eq7f61MciNFjhjYKuEjK7b0DaUnSzHckMYX8F65cFVPbkFb+sRjdkZHLWoIQCkDQUeW6BqOpr63zsUT3CV+rFgcu3d+OXiHFGxcvxOcvXYhRMZ2+hua40N0fo8P9MSAL4eorF+PiyFAMS6Mc7Oy0T4s4Ye+uDfCQGPoY62DYNSOEhikzsNUmBPnW174sM7HcPmpix8+dGxVCSPrW10adCHtX79y6e99MjPpilgNdwp52MN+EMI8loT/45Ea8/c678aN33ou3fvaO80/efz/elUXy8c078fGtu3puyv5yYaknqeD7RQrDIPpFCLVCfiamIJBGens8yl6uDy6JCIi0wHeHpucNP4QVrpGJNRGoidFnidj460gYJe6x9gOun6dPJ2JT/dJS3xxN1bW2UPA7d8iKeu36dQm4lpifnlXfS6sVs2QFQYgHwqSPt8SgCWfbkvUCoROZAY9Ylbb+FCYpYn1Pfb4uhl8p0/PmnduxIk0IoVqu3Eg7JagQ4Gj09Wi9YoZEoqBZ26pSn8DggDMDXAKFcEWMVDiC1s8gKVYCLhYGad1OVSKtaSE4qN+IymHwlAHxLllQvcIPLB7cOu3NjY4Xr5bwqlTFWmSd9Q8PRnVdWrI0u8vMcGFQ4JAYBJ9B40O7zvHc1NduFjF7GDmDq1hqMPysxfMcTB+NH0EE828Q3FpkMbW1t1n7I2QV644VJBEiwCLRinpT3+Xj1IefSVvnWmIQUDMaKAoG7zMegBvSbSi8B1Kk81TmqWKVCkrf4cy/U0pn+qtbZuKFZ7gEo4RpPh5/HMNDQ6Kdc7KEtnyPCT3z84uua29vr8cP+vv7vbky/cgyw2vCF8bkEIh9UqZqCftVnzJVnkKAO/MaoDsW1MI6xtrBdw7tIbj4FnBqlFU/qP5DOHotKWXuMwCaXSxkLLl1Wah7+na14HDEoLlwpm/4nN0300+fxq5oA4WipbsjKtQnW1LMVqWU4dvHKjh/4WKMnB+VRj7j/Q0W52btJmR8AO5A39CODMfkWhHvQeUshnEBnjBzNtFgl3+HWsoqkQCa+L3/8Nv/ZZg5WpgnCknb3tgUUa9tOt6yoaYyXn/1FWl1DPipcgLEnK7PS2tfFxPHTYKG2t7TF2u7B/GdH/4wVkTUdEhNVa018qTtYGqWWdukA2C8xAETCokG3dFQG+d7O6NJxHH53EB0i8FWqWMahKQXJYGHBnvj/OhwjA4N6Ln+eO3ChXhl9Hz0Do/EI2mIhAGirVmJUQYlAB7gBdCExZ3r64tzkrxPJyeiVQR18dJF1Uft0jMw99mFZVkUi/H46aTrRXkIBfWEiYz6sv3bwsqqfYOrQuR1CbhNIc+2nt/34AtwTBsYEFKFKcpkBCqCu8OWjWDQ19Vl7Y/NMBprq6K9qcHhnczkZHXChbl5wx+mgMZH7DKFmDgLSHN2hNgTkYIsds/onHfZDBpzcVKmb7esij2ZlfvHMndx9YjBtAmpdtc3TaDLYtYb0l6IHvD6OOpXXCuECx7qvTZpl9cF98tDgzHY2xUjA/2qa20K+xKx3n00JoKeEfGsmaBcN5XVIsZlrVEYSLwuvmbcLGh0aFkwZhg1SyxAmPjLPesYNwd4VwGjL/MsvCdTk/oeM/PULwVGrlZL8LAI0o60MLb92o1GMVHCDIclsHpk9TSLgVy5MBqjqvM5MSIYq1fL0zc89qFvAjOPe0iIPaOViklmogS2JP8uwJvEu7hhgDmDwmjnMHcy12DyXpJYdTajVZ8h3BsYDFbGpeDoLR3Rcqul7GARADTXRy8g8PSy65jXJ8E1hKBMmA4keCTRHC04w5GEN6k9qc455WdyUnPTseg5vWUmxRiMKuCt8uZknc9ImBPxxW46bCxCsADK0dTTJ2bohO01Cs5t0uR7xRiHB4bsokCpwY1KuZSeFlpjP849tQkLqE44cBCd3WjvFXbl0kRb4MKF3u4+r0HO2/aXq/8J8WNsKjNycNDMXMx5X0K+UhY9Flu14NszOKS+qYkJWZZHsuCgr77hIdPFuhg5G7Az+90D42orSw7cvXvX0Sxrsugb1Ubch2AgTCfjDBm4Gab4hJ5P6j92JWpsRiEutbXBOOT+3u7E7//O73wmM/+MUl6cDE5VAHcAEKMvk//n2ETXIG0ObWeXD8u+2BKxzMjUrRMhW2PQu1Uyse+PP41ZaeoQJ0CnFpg8AJYp12iVIDlIWyNglGF+g9wi4krlUjGSATHyienJuHmbzXFlVm+uxY4kF2szML38U5nwd+/cilWZzgvT0/HBBx/YP6rKWjtzY2hAASSWkhyFPPh956SBXrl6xSPgkzNTMSuzb3N5NQ5lkXj2lwibFyAOXBu8m5EaYk0DW8mlA1GqSWoXfEXP6ySZtbwNU00j23w7w5RoEH7DxHAXqdJC7vJoaZa2q0q3yTqA2bWxHoQY6L1PPo333/lZrCKsVBZ1ycjyfIahU0cYjrVCmLkY6de+/JU4J6GHQIOpwBq60VqrauLepzfjqRi5dyQnrFJ9S6QHyMuUZqJzjtV3bA7x2uWLcWmoT4K3KobbW+JyX1e8Lu3sV7/61RiR2Voh4nysvmCK/aHanxi0LDr1rTVstcuz/gQDpnVDgAgNa1YmSLEsGB3hbMBUmjsMjG3CmPiDtbCytSaNTc9SLgxNxIs5zTjL/gGLoUml129RdfKDqhz8pIRHChGjXN9qYNBSXVoqYYt5DTxtpuv7OQHP3O+kDGP6M8M/J95zPxfKoD6c8wz94fEhGLxwvl6Mux4robXF2myVhBXbiznaRv1Rq+da2jqiVbkNy7R/ULCrE2xOxNh6o139xtZkjcTRS5GCiabtyCQcoXqYuKpmC0f//Ff1JWdG43aRlahjvp7TWctSyu/ALFlTqFFCko0g2B+XI4lyVlbVN+pfJugh6OuqK2NDjG9XVlqJ+vwEoT+/EGuEKqvveAcw8mU+D11wxF0DrTBTmLkXSTFIMAe37a6T5k6iTn5J//O6QjnncRiEew7JxbogXh3NmBBmFC0YKniG0NjeSJu74OdHaHRJ6WpiSQa1k8FvBDOCkjoAX+DiAA0d+WbGAY7Fvw1D86fUDoS6fqU26Bm34wWJbn3pROH0YDbDQGxCb1BKibn+RAyUvRnRyhua6uPCxZEYILqlrkomd4393Z/cvBV3xsbF8dgtBF9emimWJSQVHhwcTOFG+h4NAYD4K2vEtJtkns9Jmh9uCxkWV6KipEKIsxkV0pyml1fixoOHUS5tpUyCpVRaXp2QuVLmyrRMH77hdihTrgHMPwBYyCC1TX8xFITR2NPH7swKwbD8UM9Io2YtY0CHC4iSqKdX9itktgirlGnUJOJskXneKeIkc95ULcRTbpQl0yi4tDXXx0BPZ9TrWkFfcofR8dbYVAbX2eWe9bpXlhatkRPWyCazzYJToxhyqRDt1scfx9tv/TDW1teNoIzaA0/aRUpEkZg5yE7mvKI87ZnZ2d4Zv/z3vm0BQjQINaoU5R/KCkOjhVmeqA5otjBxVrHb2Ny0Bjwsi+uKLKPzMplb1dfB/IBDwftgK/ZXV6J0azM6xYi+/sabMdrXb98zDFzgUuuwUJjpdyCmI/hIsLDCnSen6btIQrcAhYBxDz2DFg5aW0OmbRaeElC6h7DBtSMoWmEABh5whmhFqEyCIpwUeBJxwXISB7syu2mn+repoYkhlyhTRqdCubeAFLFBZBl3MlyBIYSoT53CtzgZr4oYYX43E3O+59+UU7BOEVi4joCFB5GV61S3VllObD9W34ifvUnwwsXQFP2yJPoGBuyWY7lWVnPs7u2NLjH3XjH7rp5eCYBWwxhrhvKwCMl54DXX/bSu/vvXp9yenJMPeiu6pS1THhYfzA0GSXns2gMjfvDgvl1sLHWMq4v481q1F4VpVZo9C7F5IhLMDaql/5VhoFgv0AffqsOdJ20dppjbQIZ2WDIhtaUI5sIpnuVdfmdF8vho33jJ6o/wCKLwGppbxF9ETygWwqFGFupSObvCeeZDoNwgTGDgOfwWV5qXn1AfQjcID/ezBA/fc38Xjlw3fqouHEm2lvQsFi/7zqrirju4sSGL8kUp2YLPJnqT68+6Wd58feDN169/05WQprK7dxDLq+sxh5mxtR7XpI1Vi+EgTZcWVw2wmlomQVQ78gJTBD/ynYm5mF8XM3RDk5bPBA9TpqRCd3d7fOWrX/G6Bsy+czcKwCWiLvzlI91tMdjeHA3eQ3EnRoSsKiG2VK++0XPRxOBEV2cMykwbEoNpbGqOcjHSt957zwtA0a8AEeRQqSZAGmzAqs60j0iafpnduBq21DYQokT1g6VUS0jtqN49A4MxOTcXCxIoaOb40lgGk0W96lTffknp1y+ei6ujQ/HK0IA01YG4cm5EjKzHm/p+/vKleGVwIC7LZGMyBREyWBVo8LgGYOAjfX3RrnKShh5x7erl2NAzTB7ADdHocC0xXElJVmxje7W5uYWYUFloFQhEECoz8byBrd0BUsvSV0wmRn5g0dAgBBa8Hjwas/m6JcEg4HgSxvbhcSysrAuBD3V+4DUpGOU/FrIOdbbHtQsjnhXLjMhmIfSgmIvXxtazxBR3tra7HoNi5jNLC56jkOHPNwh1bJPwxXfepMzAIu3kWEFGaIlwsBoQ8LiqlthgWYK7QowJLZ8Ih5u3b8fS2opQTM+JMaqx+oAIWXgGU94WHuxLGWisbdB3RIAS+mhWxPLXqg6tbW0OPWVDXwHQGiyRVAgLgGV8NOQK2pP6AGLzt7ij83ydBM4laEtj1DWUHy5yl/anrD88pwOWWrqPoiDcohwKcQmy5FQn3D0IXfo3rWEjOAlW7ap7vWCHQIB+eI6CvZoo8crqC+L60SKJvvBRDAh3BX55z9LF6lRFgBpuG0NPVYDO8hgEiRr5GWv3MCBd0X8mpa2trsZr118T/rbYNccu9vRdqZjcgHAe61YIFi2iJ2bFLsgSPhJeqbXCi03juAW2gFUpwcP3Pa6lJ3BtsuUelgi+815p92qUlAHxCxULY9fHvHBZT19v0m5Vb6wQBAEuFqJsYOJkcJj67W6seqASJo2Lt1t42i3lZHp8zKHXuIaGR84JVQ9iQ/wJnCVwgHa9/uabMSyrFu0dP/oyazRtrHngHgjS5/Zi6B0q6UF0wY6/3MNrYRxBuumc+paoH5h/c6I+RhFhWY25mdmJ73/nO383N0vqWCJEhMgnYhAwBNXi+GRfiIRbQRXSQzC11sbWWFpYj7Gxp2KmrdE3PBx7+uyitL1lMXVizon/lg3szXdpEPjBOhdf/Pwb6oSG2N6WBFL5LOYP8TJwg0bR2t4ah7J5DyRFDwTUEwmQ5va2eOXqFWn6B9E32Bvvvv+zWFmcl0a4HusLMtfUSZvSujyNnugTHRNxnAiZ2JGEWGVaqE8KcFgMq5LGnUL0MiFLhczA+k4JiZ6eqG9t9oDKFgOponIWiAL+ECMrOjoJ8M26ONxcGxfVlu6qkuiuLlMuj9H2lrjS3RF9tZXRx5IGTU0x8/ChOl6Chr5RWdQFF0oT/nFpkFxmfQiY3/D50WhlM+MG/MtoAQ3R2dMR3T1tMTzQ670xp+eW450PPoqH408lRGXxCHkdAaD6ssqkmboFT7kYToXqrT5VBzAdvVIWQu9QX3SdG4oJmcpbem9XMKiub4o9vb8g5rmBq0WCFKIFDzqIqKkoidqaUmUxGcEC/2FZaaUYikzu1U2BRJbU6qIHGEf6BjwRCiSHeNB8EYT0D7u7oB1jntaJiNEgK6tqZCmJkZvRCBfEdPFj8s7Hd+7Gf/qzP43f/pM/it/54z+O3/rd34s79x5Y4cDC8Y4xnAvPYPRMErOmtH+kOrAWtQShTPFyCYtNETEhbjDvcikhKAXreyz/kMxwmBYJbYs+QmOEQD0Aqk7iOlTiqek6JlozmzPxmpHrik7TdfDGp3rOZfMcBwbiIXI9g4JB+Tyjc77DPAgIm+gGyob362IQXst98XgJwfLoUf27uzo8T4GlB5okpNkyjbkfMHQYPAwfJszAa73wvVnPdkuJ6JGC0YlWL2bY3i3ruqUlaiWgy2UZnwhPYDBH+hDrq0i6JOVMdXbIX8G62RPuMbmvv2dAmrn0Qhiu2vCzd97xbOYmWYQHYtqH0nph+pWqD1AgTJHBfy88RlgfIBGeAV5ok36srqpVnxxGNcJYtIBWS8grYkXcW3+lVKmdWJPJjad7+iYWGQzVTFUJRYl8qOx+FPyxGNk5n0lhBztbMi5l5ckKxZJtEv9Ju6QJHwrLFgA7+AjCkXLcCyqDLsO9R6w5mr3XYJcSTAbPORIZtq9vMOB6cIB3gjXbZaWyYbSOtAgeYMtQ+EzQw4vSSzNzJ3BTCXyDeaEZ8JEmaa5tIog1aUMgWEVlWbSp0YQvPnz4IPok3UYvveIBTxblItFYJxAaCKrShDCNilnBtBgYZHNcRnKlhqmiJWKgGzE3vxA/feeDWBFwS4RYdUJSNJVFMe0P3n0/5mfnzAjYnGB7VZJRSMAoNIRtU4VORzqLyCEzfFwpsiCBAqbGeii7Ai4m+KBM0y78fXrPMxQlwTeXlqNUDKFVZmwF7QBJ1LHebk5Epa9IwxPyqsMrpNK3t0jba6gJ8UnHsD4ae+C2bGyuO/wtuTsQaCkjbOrErEBoymZwEN/4sTofDaa1WSa2hAAMR7QTi8urcf/RE2nLQiBCQMXsNgX79z78MD65edNrqHj0v4DAIBswR8NEI7fLRTBmYAmXCzun9A+rHyRHFkWQ+2Kak/OLMT41FRtCstW9rdgWkyNYbFTwuTp63rM1MaU7OwnJbPHAId/jO7jSRH8xPT8XS9JwbgknZokfVjIegApkoQHvmLB0He3IE21Ux4QjEmr6TX35jfBbkvZz99F9tfX9+OjGxzq/JyZzkkxUEVHu75zp97T4VwpNo874pFkXp72vK47FEIl73thlGV+sw10JrbRcLNqc6+b+FixTlU6Tta1CJp3ieFHiPa7nZ3LiGu0EDvkZftvdQluLyuI8P1OcgdnpudqXnkn0BczQwDvErLFC8GEz0Qn3ADNgseLQ7mmf66EEfgAfBn95luiTgf4BR5+w1DOzHFmuAvcCz7lfRIu4sprEYPeFg2x2Pjc/KyG6a4uruqwydtY3Y3N9wwO7MHMGS+kn3psRXjCIyfPQBLSZ2wRsjkQDTFLDGsFtY3espBnvIlgdxaV64+YgIionYJFw4GzMAt7FETzA9WaMQqjqu4xRsBnF+sqq+58wVtoJ/oEH1Ad3Ea5mxpvwzRNmmoWEHji1muz+E1yypUYq5kO4T3Ax02bCIxmz29IR62Zne8t1JKFMTEw+9flnpb8dMxdSGGH0LyPYkbS0TjpaWsDF8yMecSd0kdmLhPlRD6I2tiWJpuZXkvlQlDNhqnlx4eI5v8/iNdZ6pCKx4BaaW6m07hYBmFHvrs4uIVV/fO5zn/PSs55Uo29hHrHWcKNMZUxpTEzMRtZvsDSm7sokjnwWaZrSGYGd6EBExIrqUSLC31haic2VtZh68iRmZDIuianpY14nhZBMFa6M8EkMHQ2MwU8GQZnIRAQMi4yBLMzcZFYnZgyr5cH86+qYKKW6ieGqELeXBaYYVFZPR5WQgThs4NzR3OZB4lKiPtQ2hF5VdX3U1rdIwB3GkqR/BWa2BMGOYH5Tmuv7H38SqxubRp6MyGYUZFsTysC5BJMQxl7hkNF9Mfglad9lgtG+6rkq4cNEGrSHWhHUGxcuxTc+/wUx9D4PolIeIXgQEQQCYra3dQqR0biEO+oP9sD82ccfxfzS4hm8nfVXP1MkB/XhZxJuEEOyzlK2u0OJyILWVsIJm6JfTOri0HC8+sorUS0hb19lob3FORMQeEcdqQO+Y5iROsN9j3nPxJNbt27FkkxmT5ITsTGjmSgKNHtgCA7lI6mYmeZ7fDOfk/k+R7572n7dJ7mOqnd+niMwzc8VJ+7lzLP5Wk6c5vskysh14BwYkmHw9seLYdNvrA7IEeZNFFNergB4URbvMtmMa3kNdgQDRxgaViMuAZYoYDs9YLwqxWVbOMP36qVoDPf2yxLdNBNjLoW4qsNZoVXWI2eph1Rn0Q9KWKHeNAqXHks88C7uN+LHaT33bf2onhxzHD/1zTCkf3gu40DO1JFr7PrFGCBjCAw+M9DJDE82dWECEe2kHOL1KZOZwdBic0urGblxSAnXMd/yd5UZIHWGJ1I/rulYnCmXZ8D5jAdYjSge7mOViRtpSUrri9Lfipnre9CbgJoqbEBIYrWLAa+JOFkk6NVrVxwF0t7eFoMD/UKMZhGBCEDMgkkk7JtZjKAchXKW8pcvXfA3mP3ltVGkzbFt1NHuVpTvb8e10aG40N8d/+CXvx11YjiT9x6Ksc7EFn5caeojg0PRJCTqk7aIZF2V+bIl5jq1siDgnCE6yRJYKZmbCVFJrpb+sNojZg2DYCvSSutramNyYsKbOmPEIaEXl+f1nWq1CW1cxMc/aeLlFaXRKE2asLHVDWYirkZVvWC0Ictkj9mEEnjScDGrmLHYKVO4pUUmod7HnMbiwRROSwywxnlrdLQ2x7aEEmt51FSLuCqqo9Zmcadg3RU19U0xtbQW++W4I/Ati7nqSPz6p7due8YqjAlNM7f1NGEBWXDyo1Rm4WFMTk+LqLZVP6ZLV6sveyRgVK7q3N/YHH//q78Y3/rcF6MP81LCq1KM2kip9xFc9CG/iWFniWFWmGvp6Iq51eV4PDutlioV+gS4gcT4dNFkgC2VATfAFQRjisWuMcFk/MEV0aTnhyXgrvUPxoiO/VgsIkyXqzKKmXha8S+Z1bxPWRAoC6fVyxJq0HG4dyCqhaPgHQtt5WVg8eGiifGbaCkYQDFDyIySzPc48v1iWHOe8T7fz23k3NdQYgrv5Wvk5xOw5T0yKZebk90/vFtUVoZD/v1ZKdcnwwamSIZZw+DR6nE/cA6zzPUovC26SX5oFBLgRx2WiVoSv9gX4+4U4+tua7clDYP0bGPhM3BdEH6ypAUaOxl4Q1dZwFF36MNr4Kjc2vpaR5sRCsx9hIXHEySMqTuCPye3V5lWZ+08wyP1YVoEDa3b6/CovVjpaMhYeZTZaHcOfZSUIQY/cduggNYwF0awo3xwxT5/6MH8hBqQkgDPfVV8Tnk8zwQ+u5dEv2w8zYYYqb9EQ7KwWcLgRemlmTn95coK2exSUMY0oWEMBmzLfF5bkQYrycq61w8f3neHejF32di3794TYKRRStpScY/Yi2gok0kVn//i56JDTA3ps8caIGIOlL+zvRF7MqUrD/ai5ngvxj79NJanxcDnFmNdeWl2Xgx22bGsF0bPxci5UXViefSK+fSfG/Tg55yQitXynASYRCB0LkQBCPLNzNBSO9mcF+2a2Z8MxHV39oSMjGiQJtje0xnnX7kUze2t1uaEZbwlKcd7pd7Gikk0IbOyvLIuJidnY0xa/bTqOz+/YAJh6vqWtN1FmaF10vAbIA7BB/cOUSoUq6/bv9wJcgomrEiIdXMi5RXXyfbOvgclS8Tc2Yf0UO8DO3byZhIGLhfWHHnwaDz+6qc/iWViaYXAEPlZEjyElGhBIAuz8e7cuytik2nMgKiIpr62IkYF01eGhuIffuNb8cbFy7KUGLw6dLQPhES/ZuKDSI/FxNG8vvSlL8VlacySF/FI1o1njhpBC1n9oWqbaXOCRsTCSXnOQcIVaTD6hgcfdY6/HCuiTjjUJCulRApDhdq1ubAUx8C90KVpivgZ8brvdZ0xGMpjiV6iktqaWqOxrilFMqhDu1gyVUoBfbIOflsL2zGDor3EJSMYM2OAGaTykyYJk8ibOXA9txWtESSjHn6+UCfegWCtZJzCJTGwhK+FrD7nCPLmMp9PXLFwFKzAX0BB+XzLddF5+taZcOFbxYmrZjDKCFIYDQye56Ev1uTB7YBbDfcLrpeBvn4rAvQ9Wv309JRdptA3A4GEvL7/s3ftWoGegCGwhkkRy08kkqN59K9RZTMb1kESyhZyantdTZ3DdmF4bNmmSpqpAgbGgsB9/PNMuKL+Z3ADVqmdhoUyfce7dpuor5hIyH3CP5nRyQqxxJ4z3pPCFBv8LHxJDyqnZ4nMYbYukSfUjX7HkgNOesjwVDN1lmBN4qrv6BJ8w1YFOK5/jMWB2wQq0H4P/OpbK+Jz4POL0kszc1OAgElYRwlZjcH8YOH1hvoaz5Rrb2tJzEjEJf0pludmYlAmFYNsT8cnJBJRtTHzYFEifpv4Ic1UGtVgt82bzS1mZQmBhXQHe9uxtrMpaS0Jrk/PP3wc+8sb8eDTu5Lss1FTV+U1q7dkwp0bGogTMdD3P/jIq5sd6j1CntY2d2PzgOqLuQhEDNKY6VogITSoAZ0LqJOGCtepUSc1qU3l1ULemhQ3XlFeIyFxIe49ehr3xx5Fn5A3dQUj5TqqjixCxRR0NOsWmf59A0NmEEy6efPaa3Hx3IiZR2VpZfR0dsVrV1+JRmkhnWKYly9eMvyaieQQUkI4goSlPIKvvqVd7RUxCm4MkOKv2xAzn5FGPre26cEhNAgLITFGGFYVkR5VtWL2VXFr7EF87ydvxwxr6cCElKkbGivaKntm3hez/dMfvR0T83Nqy0kMiKEd6pu4d/ra22NEZnidCEm1iJm15fjgzp14//atWBZBAluxHwlvCU8hM+6uehEfbepkUkV3Z3R2tKluQNqgS+vESwMykzDTFhojGMqJ0wXuNXpeAqmsKtg+kKn7DG7RlwhWGEC7lIAyCcMWHdskZBmwdr+YgBAvYgjqHLRDxhgENg/QdrR3pkk3Naqn2tfa3RPVsjQ61caRweE4r9wgnMTSWN9kbaFNMXNlaebegk6CCobOICLEi6bJgCvEjqA2oxZszzJMHVwrum7mD0NXpcxtwM2UzXTURxw9puosbOMIKfqoP7pGGUZAss6F+oIZwAVSmPwwCxh8wn8PqOZn9ZtHdcvn0Dbf5F2eoWxfz/doF4N/MEBVgmVvKyR82ZTjSIKuDRch1pSY+Oy8FK/trWgWPbCuz5Hgtba4nMrVe+VSdlolSKvUD4yDEdbc2djq4Ai+uCO8ZG0cL5anJtaDC8KLSoSwNGWLKu8vLHwwiBjEl9UqekKztqvWTZHwLAzOZrhyDkM/VJ3KT+i3tNpiY2OLhFW9/dXbW+uOkirDKpQVvrq+4vdtnYu+iPnfFh9k7gOCYHdd+GCmrjJLjgVvXVfNPKkQ76FoUxd9dBbe0wZohDNRrTJ4Xy06gmXqeaCv8peXFi10XpRMUy+b6H/ABRbhHwapYcxomUvSiEATGM/Yw3Gv64vEYvGotXUxGnVK9jWS0gy3EmlGNTE6OhyNzY0mPnYdhzjwf+8SSSBCQkOEMbPzTRVmiAj4uFxIKibb3MHaJBImkprLszPBBCGWGj0SsT15OBZ3bt5VPdEE+WpiGk5qDJvvUhaS1BqREgC1RoK5psy64RcunI9ZmYVTYnCPZ2Yce4pf8N6du/b9UaaLBUHVPpt3usAUe9ZN70Og6ffU5IQHNfg2m2Msr6x6WVmkLutUoE1QVpvMUKQ6sPLgk7REfN4y7qxlw5iAO3G23b090SGGu0IIoeptU1MSClcF9bAGI+0SxGd9m/uCyfffeismZ+aMhFv7R7EuATq/shEf3bkXf/zd78Wn9+5bUFwdHY1XLly0GwIXDQOSja3NMbeyFE/npuOnH74fP/vwg3gimE9OTQvOuHAEQTFlJgCxmNaakHpucy0ePHmstq/Fq5dfiU4RryM13B8JBTlSZ481FOpuEx4uo3sweFscFnIJF4Fbo0zc/gHBV+8xgITm7oWXBKOMa7nPzdB1jXjri5evipikBUGQgnGF8KdE+LAks/qdTz6O2cUFEWpVXDh/ITrUN4RYssMM2nnOiZGn+RGY6ocWjFlTT+4XrmWXDLjMs/mZ4kxdc0Y7zddpo7VJw+ssnd5zFt6dnqecUz7n3YSnqRRff+7Z/Dtdy5lDctEgjNJPIkrEwMRk7dPmmupshiNFAZ+2XQzqC/qEB3BXjI09dN8xsQ38QnqwexPRQvTN2taG/eYMrrZK+NNXzPDdkXLH2BDleVBReMxyENXqL8eh6x/jMmkQHxelhInwh3rSXppjpm0epG/pHFoF1vQN1xBkjJOUYhU3t9qlB62isFq5gJZUNwYnSZRLeXybReU+/uTT+OD9D2NcFjBrzcDrmLlqAWmQ6w+NL2R4jPmM2mOhq4cMex7V9bPn2ABfddUNgjtYOPBFKVHSSySV5SpxoNPQQjA9kU5NkmRsmsvCWzvSFNn/juusQcxaKKzdsr7JUqTEiMJY0RwwNY+ita0pBof6k59U7IqRYwDP6DRAPhQzONnb0i1Gmw/j4Ggv1rZXYnVnPcpl+tc11Yq5srA7KzWuRFdLUzSqI25+9HGsraypQ9ZVX6qeW5BMXDojMQgGwvb82xElyrAAzER2o1kX04UJMfhXJsl8pA5qaG9J61yrbS310g5cfkIaEEWluAMxURlQYur4o0ePJBg67F/bEwNla7rxJ2LuEnSEQW7KggBRQFb731QGBMTASqm0zhIJnQ0hPnDFZ853GKBlYKlSWsiW2kDoJt/EHZOQWGagEBAzGcFa39AswdcUN8Ws/8m/+Bfxnb96W8z4o/iLt34Uv/sXfxG/9Qd/EJ9K08b0vHbxQpzv7471hblYnp9NW2SJoU1JYK4J9rce3JE2XBavv3k9fvEXvypzu0t9B6MSJPT97v6BGLl0OdpHBqPj/EhUNovBqm11NQ3xxpXXbC4boVVP6kpCWDAgjZBK/s/UP5kxpEEkTKkC4junQWz8t6zhg4sHxsk9+pljLl/0q7Lr4h/8o38UR7p29+GjOJCgONH3Hs5Mx7/+9/8+/od/9a/iuz/4YXx6975waicaBK+eDmnshHAeiKikMTLHAqacGbkjXczQE9POTL2YoRdfg4FwzrV8n7rm41nbznJ+niPPnH5H7c33uU7O5yRgzP18j8zvDBOOXCuuBykzGxLP55TLyvd9p3ANOOA6IbNaJPDBhYLCxLwArCjcKQ2iUVgwX6oSraZcJfzaD8ISWW8IRs7Afn19qxS9dhlkEvCyuJg0hj+9Wv3NkcFIhB94gUuOwVmWOsh1y/XN8EOIOBeYOwwcXsPDzDqmTJQqaAa3xqFogUAKot4oA/4FXqIsEJqLb/u169fs30Zpgt4RJGy4kmAkPqP306QscsL3DD/9gFEkZu6sSus6+E453IbW+faS6vOse/TZ9NLMXGViEbgiJCqHqUK8L+tpXL501ZKR2OW+3oHo6JR0bZWGKTNkTUxvW8jORgJeZ+UADe5IWmNZ9EqzZIlIlyfxQ1gSEt8IpFx6tC9mrneJZmlpiM6ulujrZ4JHpYhCmpjeo5MPZCnUtzaqgmjcNTE4PKSOr/CaKLgfUscqJ1zV7xN3GIiHvzP5BVOUBC2EmS7NzdsnPPH0qaeGL+9sxOj1q1EjxtTd1xu9MssJIQSI1J0600GYeMxKozNY65jZlCPDwzFy7pxgJYQU0jVK22OBrE5pIZj+aCisAc77+PyAAdZMb3+vOrsilsX0eQ73wyYrMC4su15T0orHJp7ELkRdQBKHV+oIgmdC5DdrWTANnGnh95+Mx7/+zX8X//q3fjP+45/9SXzvx2/H5NxU1FWVx5evvBKvqb4NKg+HSnN9mgTEgk/b+zsxMNivfuv0BKEhWWAj/X3Rr3bsS0hhDe+J6WFJsOVeo5c77pElJQtIkGK2YhMTg1Re6oWkcaKlmyBVz+wfz+cw9jz5KadMpGnCS63Dw8BFBtx5DP8lDCozXIgBgrlw/pI0u9p4xLjA2FjMynR9R4L/1/7Nb8QHn96Inv7B+G//N/+7+Pa3/l6MXrikb1fE7gbrzbRGqZSirS2Z4sIJGEAuH+ZMzkw9MfZnmTj1JXNOLmboHHk+/y7OmRGRef+U/gQbXxcN5j4m8Xxxzu/ld/P7+Z3iayTOuce7+Vic8vXTXLjPOUoRVgQrEMIkOzrafZ2ZmHUN9bEg5YOJcTNzs2bkrF65sLwkpXDbK1bCTFm2gQXc2NCGrSRZ/oOVNqEZ6NyzVaVQ1as8L9UgvBeU3E59zG7GejHVXG++z70MC45YGFjjxg1lz50xEw1HseAbx8pkvEdqkf37DPziVqNPBKFUtjLLT6AoXb92PYaGBj1hiygffdbfzgyclBh7ci2fJt3yGJjugZ/OuF90CwUXuqAwBt3BL7vjXpBelpmrRCpP5wqB0Pn1H18rExKaW9pUByIOaqx9tusaG1fAfFgTYmGJGaHwJEaX1enSatmoldXwiOSgA2g0gEI7NSIL4Aa+kJyt41oaaiUsmPSxKUIvCVbUa5HWytR2QtTqWhrjwtVXYmh02AixJYKqa2mOHdV3S+UB3NyG5LdMbaCeABui5ZiQFUQQEorBMykIJtElpjX6yuWokAbB+h/taufU1KQ3NwY49BdHOgzNmI5EQLHIz+UrV4LFheYX5r0NFg+zdGdNLctyqhL+3ZQkvTVppj6r3ao75aPVMDDJhJca1YU4dFZ9q5V2CyLMSHPGrZF6STUHYd2O1GgzRSERgzRoQWhFTBBhViXro2ztM4uyNEaGeuOrb1yPa7KUSjY3okxw6GhpsTuN1euuX78ev/LLv2zf58jAgNc6x621IrNyx1YZu/9IaxPMmoQTx+pTBr4X5hcs6K+99rqjBAbOjwoeHapFYhzgEwIIBk4jfK76ppw0GDQV0qlmorZyjklNvzW3ttiUR0jYelE7Eaa0l4E0voPW1iXNidUhGYxGwfjwxo146+23HYJ29ZUr8X/8P/zj+NVvfztev/56XDx/IV69es3nLbJqWtSm7e3dWFwiLhpNOjFh8NVuBx0ZAMvRDIxDwDiMx6dZzFvXuQb9UC8zRB3pPpihGU4hmxaKcr7G+7wL3uUonXQfYlcZql9+hkz5GS/O3gXf0zkwTrRh6Dpxn5wTz/E+KdU/vXtaH11Hq2UtpqdPn3i9eF4Hp5fFtFk620s0OB/YsodGiBxbKgzM08+4zDB22eyF8SECKBjwRhHCeqtUn1YXoljQkKk7HwLHGdBGMSPRXuqVYUld3YZCOxA+CH32jYX/QB/MACbUmbVlWI+FfmZSEPSO4gdcQb6svNHoickJuyF559H4o5gXPbDonLCWWhTqmCxKEnidYYsgOdFlYAcGMLhPW3A74XLinNc2pcyhQMC2XpRelpmfeKaekNej6cIXiBb5wcj+wvJqVNY2qgPEhNRWBlmeSutprG+MDmJKBVD8+GWlQhq9hSYM8mNO4xtGm9ddXTvyzEIGE9XznvJ7dHyg46E3hmAnmnqmrQvgNZLYO9JQH99/6EV5VueWYnVx1UR8//bDePJoJhbXt2NXmr3sYwMksWhlAYjBF5Bna0udWc5mwQxp8AwgLRXxNlk4rYtBMIDDgF6JCPfBjU/j/o1b8UBmOCGGg6ODLpt3gAeDewwE0XYYNWs5sDbk7UdjnixTUlXhKJNVdfzM5KQH/RBgLL95uLtnf6P3URSy10jYLc1MeSd41lWv0vc3ZuaiRFpPkwiGmZH0A3shCj2SHxqEVTuKiZAE0ngKeIUI6VgMZ2fPk6EuDw/EUGtnXO8fiG/J6vjc+cForJRVsjRvF8786rInZrEZbjPCur4ptlV3Vm1kI2TMwuWNtVgi4kNa6476j5l8aGMdvd3RKoG6PDuvMmtjcWre2tCmLJyODjR79bu0XY/el0rQIwSFOxAyhIlbDhOUY7qecmJXOtdRqKGjtCcR4I5who27mYXcKEFZX9fgqd6vff7NuHT1qgesGbQD6d3X+tDY+IS3yWuTcPvGV74afSJaFnc6lHD0GIEsCXaa6ZWlVy2ti/U6JomgAk/1XRjK0SGzMWUlMiiod4m6cD9AL8pS5fWf2ZDSXNWv0ql1XxXX+Qn4KYLiNy3DlSgupEwLORWTLGRHx4huGFzlHEZsLRMiVzmEuzIwqUL1ehIk4GRmamZsypRPefn9LEycVQeBusBDRK86WrkpytQroVdiimR+404ZPjcka7xMjHhbeL0qBozbLwqbj5TLCmfTbSluwq0KvY9Csiz83xUtuuNVhTXxlF3hNbB1Bx/uRrW+1lBRHVWyTLF6cbvA5JmHUqb3EApM48cCsBuEupHVFyiG5luqp4WPjnt6Fx7ExitsAMMM03LhaHt7p10nm6JHJuWJyMTbmsRY68zraCdoyVIWu6JH8IHghDu3b8X9B/dkeSzE2gorRh5JeUhaOLwFaMIj/E+0CI7m7Hu6BsPPwoJZqGV8X20A0/d2xIMYtwH5X5Belpmn5A5XPXWkg9kOrKOjLVak1bAKHgupo7mgAfEgyMO95fV1L1xFZxMuhSjCzKRTE1LweIk6f0fXmaKcOhWiwCdoTQYCUyewOfTGJmupr3syUEtTk8z8ASFLTXzy4SexxOJbFVXR1NYV09KCmT4Mc3RLU7E+8odOZqo77h9rfqoMUhOT/lBSG1cOIVhr+s7s5FR88NN3olYdXV9bY8l7WZo6caFIaYqkLcIpCynKQMtal0SdFNOGuX7hzc87uscuBMGClQcZ/FllVuluil0mCuZICIyeVCOzsrGuJrrRcsXot5bWYmpsPGaeTMS6rB12eGLNFJAUzZdm0kd5AI3rxYm4bMJGIXimE29KK+9pb44vX7kcX3jlUjSq8nU15bFzsBEXr16Mz3/5S/H1b38zzsviuXv/Xty6dTNmJqY8Y4+4Y6bas6ytTV19i1jhQ4hSdd/Y3PTmBE3SnJ8+Ho8VvcP+omgw3FvE/ydhV6aWUm/e816vFktCbMHIbQLZhRs8a21ImaP+q43H8VjC7pYE5U1pRBMLc3FvfNxbiMGFXvvcG/Er/9Xfjzff/EJ86fNfjDdkWTDzdpJZdMJfLELW6VgT4bLy44Lg+WjiiZQAWSuC04oE+IwYzeTaSiypb8bYNGF2TlZQaSHsFKahuqkuVJ1lA5KyAxMVK4ROBBtcikQNoZWfMk4dOScyJE3NF56LORjPOSIkeJ4yCpn3MlM2TSjDkHjOjElHa/7P5MS09XJRLsCbOlEHwSIx7ITHTjrPzM/15PtK0IeFgK4Vv5vdRDDVmtq0fR/bpTXW1Xnci2UJZmTJEkbM6oTs/uVRMoSdaO9AZfFxIk4YRyIiBasMAcmU+lrKE2OFibOAGLhCEALhhLhHsazZtaldFjCECA1k7dn1179U5wQ/3mVJXngDu3XxfI2ENfHzCHxWfyV4oFy5vqnF40W0kUi0WlkFLCkh9dazZ6/Iouvr6YsLF8/Hq69f8xwbxm/AYRi0Q2mFy3lSkBU/1REGTl3xajhMW/cRSG6L+AyWAkonwpnomELXvTDB4l6Ufu5e1vZsHujDzL7s7Ojy4NPK8oqZKw0AgBVllXHn3v145/0PYnltQx1cL5OXyS5M+kA7T4NUqVGp3BVJNIDKT0xtao/cqtY7oxcvxq7uLcucL1HZrMh24cIFddSJI0aYbYg5zZ6PSxIgHQN9sS4GWCbGDrNOuJqQ2R2sMzo1fz/dS8gKEq2qPYvS+Il3vX79NZvcMDBmpzFDsNfrNM/E47FHfk81Vsa1kvzuRPGwNsX2+obD+77xtV/wZAkmIfENGCEmP1PGia2HuUF87OaDr5zMIEp3V7cHWI/3juy+YsPaJmn9mysIyKpYVbshVcYO7E7ReYpZTT7znNCyrKUJUdF20ACPpck1CenKDqUllRzH+cvnY2VrPVp62qO5syU2VDbbqH1y84Z37YFh8w9EhTAQPLgy8BEzQMqAMH0LKGFOEA5jBmtioJvSxIjNZ+MBIlBmBTszvQL8KYOoAIRrDvNkINXMXJmlHY7IwEJYwTMMqn/n7R/GH333z+IHP347ns7OxN2H9x3Kdv7SpXjzC1/wBLJaaXNVepcljMdkHbGQWqM0ODbGNoiUJ+dn4nf/7I/iN3/3d+M3f//34n/6j78b//y3fiv+2W//dvz67/5+/Pu/+E58NP445nf3Y0MMZ2ZhJWalOLBrOqKXSXFmIKo4sEEwwzBhKGbyuma8U05MJf3mCB5mZpgZMO+SuU7mvPj5fM5Rf9JRKZddXEYqN+V8Lb+br3Oe6MDFmD6e/1Yuq/h68T1COGHsWMdskF0vHGdMqVbMqUW40iH8Z84G0g+FjwliTN8neg18ZVAcXzhK1N72pvKW8CBp5wgF8KlUmj0bN6eoFBQH8SJ1Iq4c3CPwIhJ14nkonfNc19QG+odB7H31P5FT+p7wDx81OM2gLQkhgFKGQgJuk5oY82lko/Z6T16CT9He0fPngxh0Vohkgpy6XGgrJZEQW30D11GyMHXEtSLmzTkKAUsTG9f1LSwLcJu1mKBnKy6qB4qSXXvKL0ovYuZwpp97i4t0uBmiPsIgHURM+BzL1uIucOeqo9lbkgkrno6vRhFSx+5B+IFgADAaAOtyVSYVt59d12gAyWVJg0SbZ3/G+dW1WNvZk0a6KpNmzMRf31DnwQH8WTC+ocGRGBg5F81dXXEApep7du4UmEYqN/3Jv6lLPufIfRZfamtvt9bJ7NINaQetskK2RaT4+lgbnR3tMatVsuvqrZ6EECAAgMXHlQaBwn7Wh9Ig2WKKHZNqBY8qwYWJVUTNEFdeJ4Fnf57gB6Ky4TAm3/zcYty4dS/mxIx29fzK+pa36puX8CPCRcAz8VGP/JeU25yzUEOWhhibhBFvsIFwTZUY0Y76TTCva2yN7t6h6Onuj6X5xfj4gw9j/OGj2FxdjWYJEMYvmHZtH6USvn3CUkE2fI+sLIiQhzDR0BB4EN03vvGNuHD1SlTU10bf0KAHbr0bkZ47rZvOHz9+HDfv34+J+fnYFFx3BYt92gZxq1E7YhTMf0OoT0mL/uDGp4JZbbx27bX45te/Ef/Vt74dX/rcm1Et5m9XB4QgOFJbNGTWZu/v75Ewqoxz50fil37p69HR2ab+QXKUSCHYjvGJSe/+9LOPPokPb9+Ju0+fxNTKcqwKzltoZzAG9dX69n7cG3scjydnY7UwszdNQNk14eVB0MT0ErMDR0j5WJyAoZ/VOcfMNIuz6aHoPP/Gwsznmcl6MbFCGbm8nPP7HIvP830Lj0LdqXeiyWffoc9yvbnv94C1ruO3xgqvFiPzFoRVNbLMlj3FHyZfJ+YH3jNrGGUJ5UBFe4MRGCMKATva11SzYcu23bbgLPt/lkvrZ/Es6kgfw6yBGfXxrGnhn6mgUL/c3tyOPM7hAWj9xr+O64+2OSJKFkEORMiBEdRvR/VgzSLCFhsamkULTOdPs4IfPnwYn37ySdy5eyeeCrexLOpEL7iDOLILUmU1e+DWegwRrZ6Z0XgQWOzMDF2Z4AaUAraIY0IUgoJWYHWxCQb1/+vSi5j5z2GbLhg6AMmmrhCUToMRgrzAjqgDBpceqHHw45Fz54X80q4lecpVUbRWXAxIQt5D2hUjBQyZrrEZp04gVeq5FhYCam6ORkl2lrFdWtkwo4SZY4pTHzTAh2NjDtgfGkXD3JKpfCD2hSanVPhOaoYqp//Ug06D8VAPn5MryqyhPpmdirGJx3H3yaP49O5tm9470jA9QKNvEiIIYrL0aEpo5mIk+reJywEi1lVG54maYLngNWkb1erEeiE4m0+31jXGRQmfRpXFKDyI5tmEggFIBmIR88w0+D31Vqm09dburhgYHvHA0b60lmNp1fQHyR1KW5XdV0JSjjBYhCKRQ5Uwcz3f3tocly5eiK6enijX9xnzqKlpjtmJ+Zh9Mh3tDU2e5VldUu4dYFjPnQkfmIsIZOAOvEhYKwguBiDRelhTHQolKoBohQoRIYtXsXYHo/1ZoBvugj/vsRnFh3dvxZ+/9YP4/e/+ebz17jvxyf27cXt8LO48fhQfi1je/uDd+N0//9P4T3/6JzE+Mx1feu3NeO38pRhu744uEdnlnsG4Ojwae7Jcbrz/USzOzpso2iTc+wYH4pvf+qX40pe+IMuuK77+9a/Ff/O//l/G+dFztgBt8kvzP1Q7fQrzOoFBnQh2wkXlKtWZZQcwmw/17PTsQtx/OB6L+h4wT/hdYXym/6AN8DyH7XENRsJ9cmaQ6Zhwn/N8nZR/Z2abGdRZPmPamWnhRsjvFD+bf2fcIPGbd3LZuYzia/m94mO+z9ECgN8q04P3YrTgea2YYSMTx0R3hPkhfFubmr2Wkqf7630UIHAAJQjtE9cTg+5seIK7k+g0FBH8cWU1ojX1p6N4BC+3oCxNksPiA8/pBxLNo67FcDirbwpJRHisSFij2WN5Uw/u8Q4CGWUF4cK2d4yhlYmPlZVWx4pXAj2MgYGBYLEy+pb3cc2gVbMLFFFjBDY0wb909HlLa7S2d0Z7Z5c3FWmVtU34cSOx7RJ0bPDOUhws3e0+UjvAGdZU5ze09aIEDj+foE6u4/jGA0+u++Ibb/Rfv379m8nPvG/3AP4lgchhRUz57kMLVUeyLrTwPEok0X4kgmKJqdIKSVQVRAcgbwAoGsurr14JFvZBKj2ZmFZjADQO/21J5R1vHPDG5UvR1dogAC7FeQmIK6OXYrC3J1rFAPAxtnd2Rwuz+cQMl9BYZercG38S69KWMNN3JQB2WWZAiMGIOp0K4Xi1NwGfmHlMZADH4Ch+xxrWCBeD2hVTZxIPpjLhb/XS6jqaG80IW8WUrCGvrti9g9hoELI1i+GeGxyKsqryOCdm+UBChqgUrBK+1yAmWSGGsMKGsEsLweYcLA6F4AMu+IhBoN7ebgmsNUdd0Pmjo6MSIFUWTtVC8InlBX8XKQ+SocUjOA3oxM/TEQkPQ6qQeat2zUzNxoKY3OXz55z1MTHSA4/Ylxzq2X0h/K76UVoKRXRJe92W6bkuhsXOP+VqV43gQESSlwc4SPHwDN7ivnCImtpXJwTFDbW2vuHBpHVZGo8fjcfD8XFHACSXjAhUhM2+n/xmNuja5nosiMAejIuB37oR7338Ybzz/nvxro437tyOicdPbMURKTTa2ROV6mPcV+wGVFPOGi71tsoePB6P+48eRp3wCxxzGKv6lAgY7wYjpot/8/q1azqvkmXwxEyw3BpTuQoUrgqW5Spf4l64qL/2aYlJwDN0n7V1mBeQYpuFMyJ+orTQTJng5lA6dQQ4BhOHMGEStr6UiX7JsfZquvseQQ6NiFgsSE797PQ8eEoWjvqacp6xCSz9rPCIPiCqirLTACrPWEKpZAQ8Rz6RmLxVnlyOn0/ZShUDqpwXXUOrTTmdM8mPZV6x3g62dzBL7V9m5U/gwtgSDB8BzqqarisUJ9xj8g/hy8kdRQCFGHN1TRyLC8FHWNqCmcRHpRXR3N9vtwSD7UAEBRFNneiwHvEEBq3t6lIdEc7ULwsaMn2AgF0VfrEKKVsVTkgBJbyQPTyZILe2vGLhi9sY67yptTXmFxaFN81eloC+efzkiV271167Hl/+ypdjUPRONBrtYv2mmsoyL9FBv5IZKK2WMEAbR3AwqxlluLm5zbgDT2BiErTS3KprrP2vtsEvWVLgk48+jE3ckHs7E6Kj/6z1zPPDJ0ypvzM2GU+mluLe4ymZl9Nx79GYJ4JcuHzZrojjo73o7emQmd7jzSh+9sEHPuILYioxxIpWw9TsSjH3NMKcYkNh4uK9ehZmhCxRVwuJQFaC92emZ2KkfzB2WfL04/fj/u1PPKMSLWpxaS3mxWgGpWGVHO4KuVlzIa3vgr+ZtZPRRGlsWrwKgpH2LOBDvNSPhpJPQ+AOjz3l++KIBEdLp2Oue1ubordF0p9lBmYnY3l+JgYH+tRRaTcg+wOFPMSfE36JM/vmh59GXSWDqOsyXY+jq6PbZla1OrCWcCfVa0FC6uhgV4KgIo72dm0iM7rOQlmLG6vW5plsMSbG+EjMkDWeN1T+LtEQIIv/UXmalhgQxAr8ONLvJyHmXFcuoqpR+TiewhtATE/OxtPpSUevLM1Nq/6IXpm5QjRCy5iFu7GxErfv35YEqXA8+8r6aqyurcT62nL6suDcOzTkafUwJAgJF9yMyhT0XTG0mOWZuZC9GpsiJJGt4K63xRCbmuptUlcJ9kNdPXFe/cxa8o0icsflq8wK/WFWLmMK7XVNcWlw2GuBrEF0yqtiHusi1knB64MH9+LDe/fixsOxeCBCnZiejscTLB0qmKquWImeFCbBWC0rjEHmb/7S1+NXvv1NaWKY/HvCD/yex555SIRMSQlRSNUSZHWYoDL3K6OhrTWGLl6Mq5/7QtS398SOLBj86UJy4Tr9gOWSLFY0Uhg9bgWHzglXMNG3xVhYJhaCnZ6c9EbAaRebTZDQCggRF5yLM4mvMuYBsxdjRTHRPbRgVdjRMzBrfuP+43ne47mUEQDpN1ov0TUumzLVZ9w/e5ayyYJD4VkGMhm8PNwnMocyxMwFd6/VLSaZvikmqiMKnZUL0TahvKwQ2tffG+0dbaLNtMAcAg9XC1o1cPIAuJAXYcrgH+ZQXW1F1AsH9g7LYr9cVnC1BDURXIIAM3iFGC6f8TIUJYsIBBIwoC46L9bIE0NnhjlRV9LCGdeSsodLhFUfTXu8p3ahbKI0IVBwwdEGziEeNHiB2qHGMGgE1sSE+k9K0qbouaZcvE4W84ngayUSWEpY4XYmiiq5e8hJ4cTS4+j5J21SqgQXPsTngDX4UXIsRYO+ekGC0p5P0DnX0czxH3inoYrKmoGp+eVvfnzzdty4ey/Gn07GrjQ4tNZafJrSLmfFXCEQ/EKskPfJ3fuxyFK0MtU9kCVAipx0DutLjObatavWjtbXt2JKJiu0wIj2DhvuCuClx/vx5deuRrM6FbUId0pLQ6tY07FM3FkPHC5JYhHVUF1f4zUgTkR0tx49VguqEtPe2FTnMbM0+QHJSFA0TzLndDhHgIdmXifm0qp7x9ubuqd3dMO+tp1NCSY6JWwSNUuCTs8tqF6LIcU3OiS9L42ci13VqUkEfCREZzU+YlkZNWcRKUarcc0gyBg1Z0lckIO1UcgMNMLAGmqrHILITMSttQ0UxTg3MuwVITdluYxPTai3xOTU8ckHhwkIYtCKlIB1Op4IWdGaD2N87LF3ELr2yuXokTWFICZ2He27VVoBfcGUZHakxzpgByPKb2hojlVZCoR0ssQxgzGM8h8LEfulmXjLLRE1A0PNQsidffzyFd4QG41+YWpaz5TE+MS419OBANAcWSObqCFCr/ok7DoFw97m9hjtGzA8WyR0mqSZXbp4KUZ7+6O3qdUDaowZPF1ciFkJl1kJlrHpKTHw+3EfP/fSsveixZLs7eqK9YVlaXdiqNLKUR48EUn51NUjMLFoFDN0p1ROsi5KvB4HK2M2qu9aOtujTQKrRc+1S+j0qd49vQNe9xrdtqyi1EyQyAtcMuwfKjXGBEWfZJcU7gS+i4ZG9vd1Dxcd57h3vKSFYJmYz9nMUhJMxpotSKhk3PUZ6JC+gQUAruXnPutZrmW8z7/ztZxxe+QjdEPiN4wI/KVeeXzA13XOlHOWvyVwgXZSOgySsrN7DfcFQg3XBUx5RZo5c0MYk0CbLpGZhcBku8jO1k4pNDvR1N0lLbnFY1aUR7AFTB+8Z7wMSzvVNdE4jBLmnOtHRuNeFWMkqgmrAWHEWuXsuTAs2sJ6hA5YNJB4+IHBQcOd51tEp3AuwpQfSGEgQKCvr8/3p6am4p4UCHzbu7tbMdjX69211KHK6m/1hScn6Sew5AhfoW6excsF4QjhrwSKOJCkALfpiYn4+MMPLXj3dncn1jY2/26780dZ9cBBacU31za2YkMMGqZTLQJDPG0LOPU1YiaqfG1NjRehWljfjI/vPYpDMZqTgiYiTE/hc0a4Y0vnV8RQiFdeXF6L5ZU1FZcGHnYEKPa5LJWmPdDerCM7cOzI7OmKns5eEwcZ9wghkSdqPLPL0FAm5hdiRt8vBVH0rW2VZWZeQLiMsCCVXQkQkH7TKZyzBnmTGFiziHJfSNbW0hJtImDcIYd7m/FQHcnO4ru7B97JZ1fCh9ltmLtD6sTLo6Ouf6u07y5pImMy9TEtmaYMdJl8AkOHkFm8iQFchBQL/yDtGWxJftoTmaqMald40kB3R0cMsBWboMc6MfPLi4IBjEFlSYiC1J50UJRoK21i8a32jmZp2VvxWIKO3U8GurvjvMpD6qNJMRrfJmsBl8sS8eWNddJEjmJXVgPvoZmy2zvxv7hT9gTPfVlG7ELEehlerH+PiU2YzTsS+BKwEgIr0pY7ujqjVybrxsqiyl40cSI6YWweONU/XCFXpOme6Psngmu9CJ/VIhEAbKA9OjLiddTLZcIB/ztPxuL+zIwsmzXneREgmvq+gMjsQCIKmO69gEWgPsKkRkBlpkQCPtAE1hy016B2IVwhynoJUnbFZwOEOt6tl6msa2bsUmKY7ecwskJfsiFJGevUq++qVGfC72gXRJpcXWcMnSO/8zWOWcCk/kJblXBQ/cDLfIT4Ye6ewCKc5Vmu58RztI9ruax8nZTxP5+TSVx7PnOPsorfObue3i0WODyLH7xCNIe/nEF92kH7EUC0hzrBxGHqKVfFnt5blvK2vL4RO8IvlvtgkBpmjvutQcrghsrvPn9O+lmKPKE2WNGEI6I8sMcBfVBcb/gIg9LUjwwzB24wcyyiOtE+A/HUCWbe09cTiwvzot2tWFxc9PT8c+dHZbUuyMood13wyaNkPh1/pHaVxbd/+Zc93oPvnVmilM16/53trQ4Fpj4OURSOoLiQEzwTQ0+uxtQWluNAOKVQxhTUQEji2P378VAZIXl4sD+xuv7ZzDxh1ksk3sTEwKdJLfDl7G3L1BeRwxgWpMlRNhooDGdqflGmkZ4rBcCYJKq83vFqbSqCTsYMozFIJiRhJjLQj0xiVHugtzOuXLkYg4P9numHf21JDLu7vTNevXw1+tSRjJiz1vcy/mu7dtQ05psLKAldc4kpZeI5RQAhJ4A2EemIUGLxK8DFpCH8Z+wMVC2Nvb6GyQs8dxJLC3P2qxFSdCCTdl6a4poYdGNzc1SLGbb2dcYXf+ErMTgyGN29XdHKuuX0IoxM30dDwYeHxlBBfRnQVKdh8rL0bYsYyQ5xtrV1Zk6Pnz6NHUno6cV5wRRGDa0khDDB0RbBGoQhk7gOozfDxmzXddbOADEJ09tYXon7t+9YM9xQXZhNyq5A77z/vr+3srbmQdjVjXXlDQtIT1hShWDu+PiY8UkgKTuvr66sx52bd2JXDL1dTO/Royc2NZsa6nRtzZtZ4/sHCuxU09vTbUJjr9W7jx9E33CvCF4anepRIRW3s7tD/SEtTYxyRAT3+ddf83IC+K2P9Of4mMgogU54Rh28PR78Dcmo30xCufPgQdx/9Cju3r3r6INx/PbSeGZl3a0sL0nzYsafhKhE5ejIQPzSN74WnW0tUac+KgMvpeU7TA5RKvjijtoVAzo+2BOaCe+FZexuJfYpOONzV/0lQNm5CKsLRlbMwIvzz10vPEumHJgfuMI5DJBzjsCMCDJmHhISx5EMswOfihlxxgcy38jXeOavy88/wzdhjJxnBsn38jW0TcrHdZKnspuu1BaWxoXecv2tmes37WS+xY5gyfLIsGpCENn/k0mCaMDHKq+2ucHfoU4gDwISqxSNHGaavq826oirxb8LQqe4rrh5oBPeBX7EimOxkZhFzHNYZkTpsVQEqycSiIHbCdfVnvAEGiV0mAgYNsk5f/686RjlkDEEvm8XJ/VU+0mCuFBSOCQFSaJZV4BVaovEp2FCBh5cpI8ohwg4yrAG75I+O/HWSyUp0dFcg/+qNOqryy3VaiRJ8AXC3xn8gkEQnlcnrYlYySO0RqSZXob5e11iaq5ER2MG0rlM3GByTUachGgw9uNoVQei1ZYxS1Ma6HsffhQPGFQT07hz45ZnUW6urUedmFVfR1e8cvlS9Eo7pmkVescTnAyCAhgKSEwt/D2+ww81AglKvdB08W8N9HbHG29clxbaGI9F/F7Dub5R5pg0RFwJksjnpS0MjfRFXVO9gFQRu6r/4vJCVEgDnFtfju//5O34yfvvyITc9qL+MNREvPq+nq0sTxOTOqUR24+LWS+LgIlDTLwQKRY2G65yp7JmBUfWsUhYQOULxGkmnhDZiFBoK4sDsUkzcIDIQWwIgBF3omVGh0ejq7vH6+I8FTwn0HalmYJTuCmwwHC/YFajNWCVseIig01uiOqA37enp0caeI8Hchidf/1zb0oozDty5P133om1hUUJKQZL6x25A+KjlTOYWSONC0TeFkGviVj6zw17QSaRbjQ0N8alq5dlqe17diZr3C+vrbj5YhkFd4b6T3TBGAnuKL3m7KUPVO8tfff7P/lpvP/RJ956kIHY8bGxGBeDf/xoLCYeP44Zxg4kJNelEDRL8FyX1TjS1x8NwlFRcOzp+q7ytiyi9fmZON7ZiNW5iViZm1LbZmJx4qksBwk6wchwES55yVNdy8wZoszEXZzydTLm+M/lonc5z4oIMGPOAkyR/mZAlVUJGThfW1t1ZjZjYmJo9cm/7agR4QvvQHMezNQxMz6OxdnPFO6nIy7LnPWurhONtLq6YX+vfb64nSTIiKdmbO1A9YaF8Zv7DNbDD3CrMHjIsszgG4oYG0RAj/XMOJal1iTByjUrMCrHi66RBRsYKvCAdsFR3JSUY+uh0EbadMbM9w1DrnGPwAQ2tmYtFmZGo7gx34GoK2+QofZVV4kWcduBB7pGxIt6w/TA2ufUnTBtghoQ+kToqBqFRCsLWQzeg806z9msWzTEDG27o7lKvdUWwj3Z7B1haNdS4f5npZdm5gOtjfGNK+fic8M9caGnXeZ5H7gay9Jo2qV99vb2eCSbCTyL6+sxKW1PLfKgARIZJEzNACnpKBh5ire0OSzT+YAoCpnDeyLofU9NPogOMUwWnmLN7hu3xtW5rV4jpau3X6a0EEGVIA60q70ttlaWPdHAyeteC5Gk3XngB8iCCLqF+YO2QGdiKpm1q46cCysceXN8VCJz+Sham1j7pdRSGjDOLa4K2apjdm5JjKvLrouKkr1oa2YApkbHlqhQR0BEq8trMTcxE8uCyfzcrIiKUCwhcQl+UkqTFiczk6nnXdJgu/D7SRMprSyxa2NJWsO6kAtNWF1rlwSdCzOFINUKuID6gVaBtEnqJwTWJWuqPHIkgVhvBMfKUONlJRQ2FBgc0nd7xThb4+aDsfird9+LD2/elFXFVGUmZxzKFN2RhsLCYfh4k0YFYmFpYQ3NTU3FE2m84hTRqTYQ11NWL9N3sC/aB3qiu6czGtWG+SdPXK/yqlox8loLMQaq2NcRDYr9Fi8Pnoup8UlZBxHzEhDdvQMiHFluW+zFucNuE2ZWbGZdU6Y+URuNxHoeYhZKWKPzOum6CEF41yr13q6OY9PzMc+OTPrm/g4bTaifVpfdV2u6vq7M5KIdKQsMnHe2NsXF4X7VqzcudLdHpxSZFkmPRpXYIM2qQ0K78nA3+loa4/qFwehta4xaET6Mhv4VthvvYBrkYoacz/PvnL3sxXMZQxOC5tmc8nueTSncgM54hiidpkZZgHqG6BMYD4OqaJT4ftkQhTEprh3us3BYGqCDHsgw7Hw8ZfbPZfYCiBPRqHAOfRG31tzCcswsrHoZjfHFubg9MxWfyLL76NHT+PjpRHzy5Gl8+mQi7k5Ox5P55VjeVh+ITg+UCYAgQIANTYhNRympKWdNb5UtZtvGaoTqX75lfFfObSV23YOK4JL6G1JPOcE81xlGzlgCyiMJwWcrSAKX7ecQgChCO4zViXcRZYKLFmuZ9aEIUkB4EdIILVE+Cuuu6rW0gq9dCunRvqNYqGLi5an/sez0kmhGl6Q/onjYU6HvlTEoLZo9LpESWUoUlXvO/3D5ePtKlVEmRlkOQb8gmQ7+mnR6v7mmKtpU8Rp1cq2Qp0xMEiTA58vsz/m5eRNOnbRYBguJYkHzJgIhL5bksD8KA/nENFnvGwaBVAfYdIY7QL8pi+iQYxHK1MRjI/NrV1+NN6+9Gl0dbF/VYR8XDd4TkLnvXVX0bbRPa+RqOOX6hFQ4Yq6aKPQTLRwWb41cdbKZoyN1ZYNqJC1+uosXznuzaSJRFkT4TS0d1lhZ7pfBxIb6OhGANG0hHusgbwgxKAtfHlrorZu3410xSpYJ5nvJ8mBOU4WXRQB+s9MzJkqYZVNzcoOwvgjCLG+im7UF2mW/mtoAwha7VhLjoHS1UYlwPOLLEQCsL4F7a3hoyNEgTGBiQBPJvCgmybrtwA73D+0mwgB3CuGHLPTFqDtAZjsrrANWzIS4Ll6+LPkpRi/CWsNthAYja4Qp3RP4FyVQ56XNguX4mNGmsG7yxKPh4WH1RXlsrm/Zr8lMUSaetba1mTFtS6gR3sX7DP4CHwaR3WeCl0MA1U6OlbjB6mo8CYXFxPB9suAW08DLJHCfTE17w2v6AVeZSacAR4QLYyvAioFhMoO9DRJsHfrmsHDughSZK6ND8cq5wXjt0mi8/srFODfQFR2yJJiUBYMhgcMUnPrjLPte4fiiRM89n4E7ePt8piz6nXj27JZhXRCvDa/fZNOgnkVj1AvW0KETFkfb0nv4enHR4CqA6WUGmJk6ie9wjd+sXeN1acA3lSuwCX+kvMjC/vGNm/GDDz+M73/wfvzwo4/ip7fuxId3HsUHyj/6+FZ8/72P409++m78/ts/ie+882G8c/tezOq9XeAlxlrXUOs6gh9EkVRLkQLv+S7fB3IZluAA9JF5SIYFOOyjMm0408px4iTYM08F9wz4gVZMEENSeLatvGE58gyuYGa3QrMoUzBzrF142IHojpnms6JfbyconkioKvWgb6Ar6sX73ktU3xdiqD9VBz1DhlGz3o6XMhFNO+tdvruhvnGdzRdTvV+U/iZmTi/yTImoMyqkzXTUN0Z/uxiZPliF+0Sa0qK01CfjT9VANheu9aQeduF3pfR69hmSYNQAWGdmVtnHBDOiYWh8dAT3+Q3T7mhr9h6YNRVlsY3ZuMJGGEdeB/3CxRF1wmyMPXogwBMytxqPnzy2tAWgdKJL07mBW0jWgDDlkAKF39l0hakQlob/fW5+Lj74+KP46MYNL7o1ODISDfjtd7ZiXJrmQP9gNIipox2xHvP0wrzav2zkYOnbBw8e2J9J7DEDfCBergd/Yfgw+4GBQZn4izE7JYYuhonG29rUYgJkm7mxsTEjmYXF2np6X/dyWXQ0cKWtxe0E3mlJTsFCSMcSAyDUopBvS+b3B++9H5988onhhDvJvnX1CWtjILhYtY71XwhVJErJy5uqb1kojKgaQsPWpfF9eOdO3Hs6GSsqX0B1fe7duh33b96KVX0Lpl6m/mM9HhgKDJ0oGcYCWHkTZtLV1Wn3D8QHYnLHpAAA//RJREFUzKg3zIlBxv6+3rgki6xB5vbm/q7wizVpjszUW8T0W9rF+DvafGxXOT16vn9wwAuE9fb3WRC2tLW6TVvqp3lZAYcCVumJBIBtrkIS6ICfGYEtOuGPtDHOWdeGsLzdjdXYXl+MrbWF2Fiejz1p91trS6fujGKtlqw/p+cvysWp+Hfxee7vnEngLcwCRgwDSu4G7iV8f/554MnYCM+RTQf6jQDgPE1QWfOAfF6iIU92AkcMF2cpmieiMTErMlFoy6vrnq28vrYlqgeHm2JoYCSuvfpavPGFL8f5K9eitLrem47PrG3E2Oxc3Bgbj5uPHscazE5qa50sYRg6OEJ76A+OLDVLf/NtEu2hvjDjxGcSLLgP/NPAbIpgyZm+oR2GuZ6jbZQNbhFKi6vQq14qM4cG+HhVVf3jHcp2WSqbc+DGdZQ3YIUyx7s1tYRIIljIwp9CPjxGCKDVS0u3P52+pU1HiZGr3bTByf2FQsn+qckFJnDrmy9m2S++c5bMeUtFhJUyMXFn1AmwDAiwrRjLoFaWShsqq5SE340ZddCyTFQqcpqoM3UvIBUaAzhKxfFXoRXjF6RT+FzuMBq0r/M9/VwSsNgAg4kds9Nz7jC0OpjAEzHVeTFdfmdmYBNIQHInF1WF79MBHNGgLEj0DeoCQsPI8AUTqcEgJj5cFttB+9yUVv3uBx/Fj959P97/9GbcvHM/5pjOvbDkEDw6g1mfPX19MrWro62lNd544w2VWaOymQqcmBPgyInfFioqn2n9uGkahKBMeEC7Z1GrWtUJfzR+Udq2u7dj2FAQ77tNhVJBUoDLNRL3mZmGkGTkfleaF9r4mpjlXWlMtJ+xDrRj4II/m6LQ2NY3t6R94XMXwkpz8vZY+o1WjUsIC2ZV5vrjyYn4iTSxf/d7vx+/84d/6KgENHVmx3apzQjhNjHhqhpca2X6fqGfVRahmfjtGYhiYJJ6M7YAkVInCGpxcSGWZGqOP1Xf46/WOwzUeiaqYIIFkaw+rLS0tOqGLEY2Bya8TOTiSAFCvthxqbqhKTZF6Fu4sMSvYeYoFiS+n7O6U3dwDCqrXzmn99CkiDza3iTMjQHfFRPdhrQ4NDnaAtGbaZBdckqn157L4GDKSbsk5+dzytfJmUbQrtGmwfvMyLkPTeV2FKfi8vL9/Ay4Ag1YWxWT47rdevoG7SLTTmhuXbjE+kP74uJkxliYl8A8gS9cuRJfunY9vv6FL8XX3/x8XBwYiP1NWX1TY1L+tqKrpS4uD/XGV964Gr/whddk5QxGreRpqQQnS1ozZoTrFEUHqwLGilLDZMXcfurG/eQvFw2o/3LbOAKf/CyMkMQ1GG4KC07wpp2tbWl5WwcAbG64bE+I1HtZEEB3ZqiF8mCw8BuEDm4ZmDHX6D/mQpiBx6GzXVHHh6ojLjP6TTgpxn58wmRF3kvlMnEt9wV0DE+am5017cIf9JCVpBell2HmToS+HZSdxO7JXswvzemjxyhlXjuFFfiaRCStYkS4Le7ef2DzFyalz6sSCXGSCyGtSYz2y/TbzKAwk4RWOmJyiML4pcZU1jZEmTTfbTGUlY1tSbdSEXIyawgfw4968eKF6JX5S0yqkRFfrGAGQ8/CgkxyJ+sfRw++iqgBJPUjc50Ks91VueoK8Q+fG7F2hwYCAwA1WF6AMD4GbvHBUTpaPhoEiwWxOhz+SRgTi9bz/ZmZGTEBfN3qVP0GERwXrnMYG5sHCyXNWNhxicEEdA60JLR64EZXsmmuMCF1sNsiZFC93Ta1xW0QABhsYTNdiJPJUWYyIkCmU7N2N2GDg7IImlqaxTgbLDDQlEm4SZaXRbiYv7LIHLWi/kXDhYjQ0D3xQfUuq66MdcGA9VS2xeSY+DA9PWt8WBcTZvrDhrRW4rCZCViBRVcgFLRuZtYCe/qDtpJg5BAqOEFEjCeYwLTV5vLqtJsMuIMrD5ib+PWbeF4mgTEOcyi4sLYOg1QsO8zEEjbnqFH/IIh8D+KBSPzVlLhmIatsq1KP2B1TOAqxldUXKldkFjv7bIS9LzilkEG0QvrhrC/OSs94VpwhWo6FJwrHvz7xPFomeAJDok/AheL0fPnPZ64XZ+gNppnvUSYwpl+gq6w4kLDC2agDobou4T3+5Km188bWhqhrrom6xpoorYy4P3433v7x92Pqyb3oaqqKb33pevzDX/xC/MoXX4+vXRqNN8/3x5evno+r5waiXYy8UQKXZWFxscC4wA8YK+e4v4BpTrSbDHPNQhB4n9FB6gMS18A3L2YnPCKOH2WOsFMEIYIYvzVuDdqK6wUte1+KE7SV16ohcZ1BVNY5Nw8R7jMuwfgSCT6U6pPqleqD20qWjY7JcZ7olqMVMOFVGvs6S9SHKMEc9on34vlnitNLM3P1rhittMWNtaiThl4tJLf0lrRhgK1casz05LRMlx3PyCSCgFAxBhJFGkIMERqSp6I8jkEanbe0NUmrKo19Bj/UHiprgAlRJO6jTppqQ32zmEZI816WBrQmYtmJPjGUAymnjx5Mxo1Pb9une0EmOMvs3rk3JgmOCSShoYzWpWIFMrNQMNzNQV87Ud3LpSliEhECgUA5UEVUddVD31zYiH3Vf2l1xYxtb+9Iba4BM9x57IU5vbIQyzKxS473LNyIka4qlYmouqCd37p5S0hTI8200+uVlwmZJP30/KEH2Mr0sRLBCcbY1lQrZK5Qm6vE4NhJJWJiatYDpOz/NyMpjSsHee9ZqyAA3wQpQBgBisygSlof+0BCWAxUFWObO3zZbArAutLNIpZawWd3c0/9USGmvWFCHh4cUF/IDBSjEnAswHbw51FvMeF1aeJov9ZXjyRsyyUoxMisMahfWXuFmHL8ipMz02LOc9Ehy4AlZtUhqq+y2gtW+H+BcTD5gozbxFOy1QaEDVpJjY4jMoWbxYSZ5QdTxuUhuRAdLQ1ePqFdwhXfOiGl9BFH/PkIdogTxoSF0yhh1VrX4Ald/KZOhA8eicC83KjO2XwXbR4CA3NcT6GOMNo0AEKBTcCeo4Cv+qK5nblXOPqcY9HvzEgzUyz+/aKcnitV1fQb5qRyiJOmbKw9xkRyZAp14ZXid0nF5T3DwPXbQkuPYoEkRUMKhX5j0XP9VLDpebT/9Jv4eglTChdOobgwMWxuYyE2j2Sx7G7GBx995DkWPd0d8fXPfz5+4bXX4xKTvhrVV+qPSsGyRHhC+OdwV28M9w1HfW2T2lXquQp7wuVK+kmKBjHjRCap1qoTdRfDFx4QLQfqMdbhbHqiLWon7RdMgALMmEwbsL7Ropk3QKQU91lYjvBZlsX1nALhFJN/jsVoSlVPBuk9Y1Yatfc3EF9grIaVIUuFoyiFlCnsdj8V0OK0PkSr8M+J35zzDFkJ+qe+vqQ605/wC9q0IyuTtWq4x3jki9JLM3O0Z6RRtTSfyxcvSnOSNqBOQDqtrMtMVmei36Qp8kIKdbZDEQ1MECgFzqt9vo6mxI7+xFajNWImgz15II9p9zDGD3/803jvr34Swz19ltrNYnIVYsBV0s68yL0kHauVTUvr7eruMpNjsIzy6XqiFpLWWoCbOjMzQZK1kWxBGL4iZtVhZ3/L/n+0vsWVWb1zHGNjD2J5cTa6O9piuL8nzo/0x6uvX41LVy+aYYBs9fWNnhXLWiVo3Wyhd270gqwNNG4RneCIq8PLH9CB+h6SnfVXGEQV93KIoglTbWmQVoJknmbDZMGf8C+3o5DMMOh8pI8ykTuUi48XBsNUeXoZvzfx4lgARPzcuXUzxh+Nedu5u/cfelryruCGpuFNeAULWzRqAwQAohKjDjNjSnxiTGWCb7ISHCGkmi3Mzca77/wsWLwISwTTtaGxzoORpQhXooyOzQqN6JjsuMg4ggf02+kMTRiIGstkDSYO7Qm3WH1PnWHrp0ZKRVtDdfR3tcTVC8NxaViwloU2gM+8vSWaJBibaivF7KuccfcwSHlVltwvfvWrceXKFfvZ0dTtXhNu0+6sASHIvHmA6qBLdI370QQq2J9mOoRnTIQpn/YLt4quo6zknJ/Jx89KmSFzP+MsbpU0OF7nY9ICwfFcZs68kxh4cSq+VnwsfCm1SX9gLpnp55zfBTfAXZg+k+Xw5TJYzizuew/H4/33PxLzPIovvfFmXLt8QYK2znVioTrynoQxAjOt3R8eZG5uZNcoladC/U/fYF5JuSw/cJ+1W1w34SRWmHfnF55A8zklWk9tz7BNvGvPVhNCngAAtHSsP8IKuUcJhDtDa82yLLH0NsXTzMAlSJidjAKHdr26tu7vs0pjjY4so0BPA/8K8Aa+R9b3i/FCf4RE4JGeLQie07rqHAFF+0jAljVi1tfSBvDgJN9wgS9IL83MWcjm0uVXYmjknBl1W0eXTS3WEGEmJBsKH6lDZpeWrHnjZiFlgIIAIANSHWCiNWE+UTlmHp75pVLj3Eidd9Y3xavDwzEpxrOyuKDObY4nUyyitRzdQ+1x+dUL8er1q37nyZPJqBIzJdY7LV6/JyaEySsq1HfOEDFlQ05ASiYk2g31BWhkIVk5e1kuyTSvkdDYF1OqjauXz8VQT7tMwuo4N9AjKSeJqQ4+VGfgocfPPDu3IDOtPhqbWhyfTQgmjIDFfHa2WUkv5eTb3Y71HTF3tfVIKMXaE2XHYmLSThZlYuEnxFzs7e01vBgEpe4ICtpsS0YJeJH5DRxhvrSvuanZPk/M8e2NTTHF0hiU9n1u9FxcvHQprl57NVrbWo3QrJfOwCOxu8VwyoTM4lTJ9SGmti9rTIyORZVee/V6XLlwMbpVDu5wJmVMT0/G3Qd3bX5Pzy2JgKmTzHNp5ftC5tzPfBvizANtmJVo3mjSbo/6g8Fkpl13dXRGb3d3NEpTq2KMQnCpLJO1JB7cUFkS59QvX75+Jd585UK8yeYa1y7reClevzzq8zeunI+R/m5p+NL2ZDlVirnTpr6B/ugbHIoB4Vnf0JD3ZW1SvYjfZryEVfBsqcA0dATnPZbg+gF9xBhKQCLa3Bec+3eBcRcz8ed/81xKzxIrcCeBl/hlYeQIXPcDOKznM5PNx5xzOis7pVzH4pTfyRr4WZlJK8/3U4bVqHydF142DfHOSVTF4uKWcLUnLl16xQqfF7oTDtpdAI0LEfICXQhCLBrC+qqkpB0ebcv6KnWkFJovM6+BLS4xqJKm8G2+BzOGz1AL6pVhmo+mg+cy75npCr9w1QFHcA8XJEeUDwbUUSgcxqu2JiZKEldQvbGK8LtfFj+kDgy09ok+2T0LtxAc+7TvT/s24Ty/+T51Oa2rsn9LwJ32lBrFfBKewb2Im9HwzjD/jPTSzJy44GN1LIObd+89MPNi4IPp/fgQd/X1RmnGm0I4FsrBrKBzSVSIBiXkSL44QtvQrqg1S6Qmc/QMyWkw0r6xoc4Dafjo+wd7Y2FlQfU4iTqZ45NzczH2eFyEJWQQ4D+9cSNYO2ZXAPdkBQE1aStM03dVVA8hsX7kuqgZPgdYHN0BegZXBovgj144H9ffeF35jehhnRIJoqaq6mhSZ04/Go/VhYW4f/++mPKOoFlueKAxsJb748cT8cMfvh1zs4vxxS9+Obo6ex3eh2TG772zvS9LZjdOZK7uqSKH0g53xfAQjsP9Q9Hf2RODQhImZnV3dUlzF+JgxRSQI7chp4Q8QiJRCJIeRMUtAaNmkO5gZ9exyDB3BrZYsAu3CMt4wlT5DghtzRTNS2UXZ95j044y9a0HeegnZVaS65c2/PqVq9ErgVAuWFMtfOTHIopFwWZOguTpwlLMyjpYlMAjLplWoH0zHRq/JcIKRk60jCpgJoIGQ9+CH7QUTR2BBHPHGoApV1fK/FebZQtGjbS6jqYGa+bnhC8jA93R29kWnc0N0dveqtyi80a7bIjeYRkConSY6FRZUych3CCFQcK6ozu6+wbE2Puji2N3n66rbXqWZQ30guCkeqhWzHUgsiO5U55lIsAHfM6Em3PqwzMhfHa9gKNK9G9+FmWHwWKYEVYE18g8k/GAXPw7p3yNXPwex+L7ZtrPlaFD4V5SxMgOdcRygpHyXd0H17A8oYGSsiov5/BwfCIeTEzFpKy+tTXhHPPcQprsMZad4HZUFiuy4u8+nYwT0Qt8hAXu9HXBU0oWMyzVT7hvYOb6UKG+jKmkBcu4QisynDimZ0osLIAbGRrgGmNP9AswZCyJMhCQLFkNfjOpj7YgeHiHxPOn/ad68R3eIxqLejDOhNeCNV5SbVI9M5xJ0GVOXM+wJyWtXPDm2UL5vMfsbAQH8Ej/uP2sEC5OZz3+NyRmVRHVUF5RHcPnz0df/6CkWIWY017yaemZHRHehhrERr4peD9VLCOZY12V0yAYvuF6AUmMeAttMyEFFUaCYXJjArX3dsXWyW509kmjEjEOjQzqe3VClGkx8lnVqUyIsqmGb+r55igVkJlwgunlmWSi/lIJggxUgcwAMTCVQUySkRTkpO7gTWlVPJ2cjQ8+vBEffXRLkntXDL/WYZgnO0KOle3obu2MxromdV+pNTXMcjTzXZmXrLEAcTNCzaxYmCpreWCaUQdmctG/vIf7idUIHwvp91WH9o6e6OvsFkD3o1HlsDUeWryBU0gZFc6QpYghqGCuM3AIfM2EJYRhjCwuxECNQ0cFHzbNuHdHGvTYIyPPmU/0WebAVwjbapUJimChnF31GxaCnrKW3CjiqAGGsDhxdNbNOCgvi2lpGBPS+J8sL8a4NO9JCRb73QVokBWtjYRmjuA2oUiweBU8IfcmUTUSgiwjjLmLawHiYonXKhES7rDqmrQnqrBMzF5muGCK9k6UFWMXVeoHIrCk9OkJ2VCy1lAqWPESH2lTE5p4ndeUxqqyi02MPgk1doBpjO7u3hg9fzEGpcEz+O31WRAI+i6zGelT+jr3CTiWmQBHfn9WfqbvfO3sXTL9x2AnEVHZYuF+SmdIwXfps+J+y9/I9+nb4vvFiee48vx1Un7eufAN06vgA854bKIaCze55ObU37fGn8Y7t+/HX316O96SkvXOw7G4MT0Td4Xnd+cW4/bsvK7fip9JOZyRErQl601YI2WB4InyaGpp8pHdvQRWZyrIt+Ed1MXKS4HXFOdiuMOYwS0SuIVbE4ZtHJOVwwbMrLuPG4Vp/Sy2xqAuIYhQWhbIfIuAC+iHb489fCje8FHcuX0nbtz4NGZnZ1w3wJ3HT3IdyMV9kfuA+yQGXHVBX6PPWNTv0G4fNsDgOcfz6zrnL0ovzcxJIG63NJW+vqFok5YCseFDqpP2zN58U3PzsSIg6LOqJI1HuyaSQFqv7iO1PTCphrDDDUTGAOm6CJp3YAqY+HpbCLEnLewwnkxPxB/95V/G93/801iSVoek7uhqi/rm+uiR5sXGD4+ePomHjx/F7MKsGSQEBcFjwsE42SyYKAgjg5IRURnG4JBCPXPC7CuROWYWo9xsMs0Az/mR0Wioqo0fvfV23L93P4Z7+71+9pGE2KG0j96Wdmml/SpBWqhUD4huZmYhqstqpBmei3NDI9EsbW93Y8fugYb6JjN5iJJoC4QeMNsBUWRRHKiSTJSoLBUTKpfJOjMnAdBgPzZro+QBEDTU4pQ72Uf1KmYiwu1YAvhg70iMVwShd2gTW+C9cumyNQ8Guyokzxobaj24jaCjbkAO5NIDgk3KIDERKvW19SrzwGvkJKEl3JCWUleLxpoI3H5NBsnU9yuEtW2lBbC2VQZL9zLWkQgNjXPXCxvh4oFA2LaLaIYsVJgk1tra7GifPRHlkRg74w4oBsSNE3LoSBUTaI3x0hOK9H3cZ55pDDP3NeCUNKECyLCKaa1xD/iw7jS+VayFnr5+ryVPmawfwtgDfto2WSCsydPb1xfnpNyMXrhgFw2bDdQ2NFnLF3DscjwRXnmylY7MVGStInDUxM0/ENVnInzhhM90D/g47E04zro1MLY081BMgmrzPp1alIoZxvMJ3EhMBLKnxZzjQkGhScDgXcp2Cbp0VlKBkRcyE/RwfyEsK8BVtZflPZIgV/30iQM9tyn8m9/ajbGl1fjZ/YfxJ++8F38gWv6Dn/4s/vCn78TNiclYlVbL5sUojPQXwRJY92i9fOtQTJ4xNG+ALNy0YqS+UWVVL5hcwiVyMfMEVsweBscQiGjiqrZ4TtLMW1tbzbBh9mjvXoqkBk27JtZXlq3Zp8FM9YWUikP93hXNEDHV3dMdV69dC5baYJLQa9eveckNJmuxvASAA6IIgjQ4qwsqQxU8ze6FQtngr+mMZ/QybtH5hbTeFd/3mBjnya/3mYnyXioxkaVaWvnW+m5MT8zGkqQrYXZlJUdqBFsoMWtv09EW3koNQJubgpiquxDoEEYtxkqlujuaJCUrBXS9K8bA1H3WEK7Qw0ao450oO9yMjdVVAZ4Y6LJYWlqPJ4+fxurSQlx6pS+uv34xLlwe9QYQF65cjsFz0pjaZArDrAuAM/GIUYvyE/JTJx3tbxVx1InQS3W/rLRGSChmJIKDERBL3yxzvE5MsVbl9LQ1x9XLFzxVn0ERQTeqhBnLU9PeaPlECHlytCNt98R7npbuS8fAvyZGxkJNleoo/Id6W22GsR5K0901o5uanRVcIA6ZoKoeETsQ7sBgv90ihH+yfyKIRMcDH9N/UUpEzD21WcjKwDTrdh+IEDaYxCUz93BfMBEcd8UMWY+EiU4MCjbWVcf+9pZ9drg6RK5mojA86kW0B5gp0vdUa3CBmPMV9femtCa2BBwcHIqRkWEPKB6pXCIOejt7o7WxOSEsa1AzYQAXmOrnjYtFHAyqoumhMRHvPiqGyCQsb7KtMujHJU8KG/Pi/ESjeHlRlATBiLpA6BAOIY8szFUhq4D6M1GriqnVagdMPA1qSmCLyeqHcEPwEh54AE8AxVUjnV94I8KWwMmDyJTD8sVMamJJYIRrKlfF6B1WySPWmZ1kcM30DeF7H/aSE+1dfbIoO6K6rtG7OZUyfqI6sz3YseCkGhgvIeGU8cumBcxw3eHOrJEygCLkLvc7oLb6Gbi6338+p0ef1dS5ngQBcFDlaUAhu58FRLKBKVgJaPqf/OWn5SkbNziqjEopHBWinxrVjx34UQ74jt0GehfNFwEp7NY9jsRgC6f1G17AiqC4PurEC9gPAblCHVpapbDVN8aecBUGVqZ3KvQsfcjUe8Ke3X+HKWcGntuY3Cti5rbyobWDaJAmnlA5zZUA16Ep/OW8W1FRG03Nwl/hJauelqj/S3D7SHMiA7ND8SsGY/f2d1wG408dEuBMGGMxOPCV9yWVnT1lX3ViAJ8Z7WkPXgkdHfMyI6YvZV1Nfaw/MPOlhUWXYdcK5bjjnyP8ovTSzBzCW5O0YpVAGkoctSd/GHhHni6OKYMJYyBDGEIQck5oy66p3mmWCYUpTLxyQjDqKS1SwMOcB7iYUoM9PdEoxtQp835c5tj9T27F/Zt34mc//jDG7j+Nno4e3WuPxqr6GOkbMcNMrgKiJlQPACgAcMz+QL7PEUQjDM4x30JEzFjistFMGSMgFHJB1gaxLo1q36Y017zVFMv2iiSEiA3R0d5m6Q8CIT8XVpc92QhihUkBftpIwtWRpgxvOcxvcYXBwV0RBMa/6iXhUcJAkGCKNtHZ0hbVUscXJ6biaHs3pPSYkVNmIrGUIB6uuL36BhvpHgnpcE3sSisG8mgjnWJIaBC4N9Aa1qVdT8o8XN/eNFGD2PgFgR99h2YicjbhNssyo91o1ctrq2LmyQqDybPJAAPbHCskOK9evhqXLl70N4EL+AMMMBfd34VzfI1YCDBI4IrLBb+9rSMxA94j1plIB0IwmfbMIBTwqaiWlgazUN/R5wkOCeeSOyFpnMCkOBkX1C6e42hLQkf9MZPKZeRkmCpT5+xWgJC92p5gQngg7SSBw9mVAZNiLKKpoz3ae7qia6AvOvp7o6WrI+qlHHhWrXDOO8qoXHQ1Z1WXOGgiwNg1iTawxn9mVtQ11ynXK+f/3JTbneBROOeG/iQLKWX6JA+KOgZfeOeZvcJZVhGEJszo9T5KFccMz1P3TOHcWW3t6+42PjPYj+sPX3lHZ6cVEk8U0j2UG1ynXGPQmj4wDgkmWDOn54VseMBYdQ7DhsYZrIQ/0Ye4WOhDLMI06WffvIPZyFjBKBkkysC9ktw5rLmEuxIqL4nbt27ZzXL3zh1PeFtmPEltyt/POE8fkQxDfSP/5j4u5ZSSQkLmO/BSJmGR3BYwQ2X7gRekM4z9GxILo7PoDEu/trAYlHqBJVoZCIO4YISEl5H4aK4kkjR1IBJenaeOhgAxoagkPlsYHAmmS7wmg3MABOJmGvgqKwUusHtHVbQ1tcWF4YvR0tAZNz6+Fe/++CexK6m4tbIai1OzFg5utBqfO1bd4GuJCFwpn8O08fl61TlpBphLIAuMHGtgbXU9VpZWolpCpw1mI4Q9ONgVElRFe0erEbimmun/7C7PejDqOLV3TgiyIQTxWiHqwOLEMyAUYYKL62tiiOtJi9jZ9aAeiHSgSs4sL8aWyoCxnaBh4NbRfRrAv59PiQi5Ret5Z0PCaEttIF4VDQFYTE1OOvSRdWbwcWLeDY6ORK80DKbAMznMRKYyxM7NxGkB/md893yHRbjYGGNLAstuAfW/uKs1D4iGFTSHpamzJEFGsNQX9GvSyHkPDSYP6OIjXFxgCz3WotgX/GUSi7CJFGCaNXpDgyyIcmndq2tLMTM/rbqKkasPIezMgBKDSzjo/ta307WUwTlSft5MyYIwJZ4hcS+Xm98rLoOcv0EZ4HT2w3K0tqkjmc0tSlRXAuMJs6tprJe23hbdg4PRPzQSHb190dZNBE27XTPb6ucyafDsISmwhowaWxT62On3M6Morhf5RSnfQ9iQqHvO0GVOZ9cKdFuglWJ4WTNXdUBtnUZlFVPvq9XmtFkzwr9E6nVaTAp8zGWlclyXQkbwN4AndIHusfVjQ7OEoCw86gqu8RHmkOBeyYPlxXTltheOGS4+CuegLZRDlDT6hqn0uCDRyvPzRNbAzHHDMaaFQuP9SYEvZbv8BDe7JlXnS69citdeuyZNvtnumpGREVv0tEF//K55T35fmWskYEDK5aamJ95E5puMkTkYgTog3fUfQQE9vii9+M5ziQcbJDG7pVW0Amwx9E5pHC1NjWlQStqFzQslmp21YiMBna/eShUTEeh3AqaY+aKYeZFkZS/B5DdKCQ2eQU86AJ9og8x2JiaxLRwa6PqqTJHDnbgwKK1HdVkW4+dbWRukHmlpyUyw1CmdoTVXC0kIJwJgPG+ElUaEfCF8cmhg0JsaHEtS98tKIDYeF8nm5poQ8DimpicSE1ovAF7lo3HPyoJBu2LNBhLl0j6+gY8YqctaL2iYCLOjnf043JA0nl+M8afjcePBnXg8OxnzaysxvTIf1WIALOqTfebu9aKU2wf7qpI5igDCpYHriszWU2lAh8lQC/ZPw2iY5aonYkWC5dXr1+yLtJam5yBKCJF/+OiZvEMMOwNST2an7fvelaWStgtTy2UOY05eGB2NZgS+yiASISGq4FtoPwNk5NTnDHol+CDEPXdBApy4dFqIUoCAn5ueint37wiei2Ju+ypXRFWhvhKXL2a6TiowQyeXDfFngsrPccw5p/yb8niWlGH7Wc+T+J3Lzfeoky08KTmMlXSI4Dvb2mTFtXuVPxLmPxRTXVtvRt7Z2xvtXd3R1d0b3T196osmD8jiP0ZJUOFuDzjtOvGtwveeT7kuOZuZFnKhOb5unAUHi2iuOPGdnDMcXQ4MVkoMcz3IMHRcUX09ve5D+t6+YpWt3tGzSSicfZN7x8approGKYppgL9Sfc+MZBbXYrPy8qqKqKlnoTQ2SU7Cke+TfKT5zgkO0JgZuHAdrT6dH5iRY5GC0TBjJpjxDHRAPwGD/v4+t4kVT3FzWeHIOEtfCffhTez9+fTJYwsB9jnlfZY6QHK5GoW6kIpxKJfFMV/nWaydbNkBA9rF4mdY5uo9HtJjnKV/L0oJKi+R+Fh3Z1ssLy14MX9MX2YptrcTo5z2BPRnC52k2uuXQCeNggGNpJmrM3UPZsv62vi0AKYFjypLQ1mcHsAywDLx9GncuXfXqyP2yETd3N2KO/fvxZy09H01tLujJV69cj6GB7pjZ3M1VpfYEANNPO1iDROqlqYAsF0n1yghJnWlTSwWZe1OwoLJQ9wDKkRbYNYRVUNoHCGS+OphiHQcGiNtYgp8txAYDROmbM1FsGHnIzYUvnX3rpGKDiSe3qvUSeqzAw51sF9R3yWz7VyJniMWHV8p2loZq/+1Nke5vn8ojpp95iT+5nM1y3UHWdGiIRIYLBEnO5vb3gGIHkH7AKkZ7Jmemom7d+/H06eTceHiJUe8sDg/yOTNPSBa9RW/gRFHCIDNbentPQmBHbcN7QZhsRd97OE5ck4EjE+7Ihpq6k3U1BbGzKQbljklNBPmzdophIUh9PgGu0UhfD3uofYQYUAEAZYT9WYyB12EBcNgWHECxqfwyEd9l2sIBOqZoJbgZktKx9N3ihLXzCyUzHg+4xmSYa5cXM6zz6scekU/8e3jTmPv1X4YtiwhfMOVwlFgDZSwStaYTSl8wiTHimR3d55rFsOvY6KKrKlKCYky0ZUQyF9w1rOirsJvCSPVAZ+6aqN/qeW5VqdnxhsfPjPzJ7cxJ5RDhHa5BKmZuu4xhoDPmNDU3s5ORw4Rx+9+FIN01JPOsdRhmFbw9Aw7VrEWC9FFWMisktkvBSrRngQ9ipi/VW4Nnrka4CC8gkQrjF2il9wHGf48g+IEbULrfJM+J4KNsGh4z1N4jJQEBuwZ1KQfsO7BQfMFfTcLMMpcXk67chFU8dHHn4g/3YubN2/E3BwRMft6vjA2p5xhRn3AzZyL66j/fgdAI0/hIfSW3Tl6xooe13i2oKG/KL00Mz/c3Y/t1U2Hg4FkxH2Wq1db6puiCh3u5CBaW+pFgKqoPq4u04cpXp3GL3cgiEEEyYmZCmuYm+kyEHIszUyVPzjZ1/OHUacGEiGBlnzj5i0hclO0d7c7MoZZhLUytxuqmLSyFXNTk7qWzJC9fbQMffOkLGqra6OGcDUBFXMOgoKNA2xAhhuERZow1wltY1NXFsCnbYdqD+GWW0KEtsKINdp5ucpmNbjWFsL+BGwRqPfCBPFUczabAAHvPBmPd25+Eu0iWBp+sAuzSyGBPEvkDCYTg5Bsdn1ScmQNmb5STUNoFM0NLTEwdM6x4PjqGegplfaLnxEssP8ZbABplFUVwZLlWqUt6JuYlzAFtH9abpNZZSzPL8fE+JSQXQzwsFRwalA9Kry58776GSSmvMMy0IrBp5P/L29//mRZkuX3YR77vu9b7pm1dVd1bd0zLcwQPQRlBEX+pN/0m/4Gmcxkxl9Bk4wUTYKZaAajAIgaipQJBAQDSUHgwAaYmZ6enpme3qayKysr99j3eBEv9lXfz9fvee9GZGR1DWqgE+l57/Pry/Hjx48fdz/unnqlEbEg6CmizW0y8hw/nRJHBKB1Q2fm1bn/0UNCOXYMw6VGEz6xmQNMq5SFL0IW7R6hw/x9g8Kzlbq1iZHFebEG0qQwR8ov7ydYV2dOfSEMcqOADllrygsKdBp5gSnbwoveKqwtAhQeHmDRk2MPjJvpSDrCqXDR2IB4ZqHm10vAd77R4MsdAA66MGKlTSigndMHF9EAa6peCWemptDYsY64oyH7yOiILVi4oMTCE4VIjiN8OzU67RkcTr1DCtMnLVb8yEXTzW3S+JtaNXprFqVEG+GUhbrwEU5wQblMtALwMQ/JQToW68K5E1J5abdNam9uv2pEdPBYlmDxRaePsO4Qnt2qu361k9tSbm5OjqeuTtYz9L1F4dHeFYajB1in4kYyOoPh4R7JgD2Xc2hoMA1gLaURyYmGoLv77NrMChC3/exVq576hHfMPGrjyBiUhdCioy54R4hzcil+dH50ELQFRvjQnfpZXlmxhRJTYYOjw+nw+FCj/R3PWTc0i4/VwdhiSo4REmEvxJvf+uCj9On3fjNNTs+oribSkOSBZQ0zjvCe8qzRWS74IVztm4rB8SNchoE8sTqmCtvdqdJg6nyp8O4MEXRvgK8tzLkImBtaOPt6l8U7aado3b3dvbafZqNHT3dnFkxGGKJm5vYcLIzlgp35gC16R2w5j48QArCNKkCERisX91sIoPX29w2kb3/7gzQwNKDwFS+MTYyN+jo1hPPwwKDnqrDQIF2fXSIcsTWmR6VC0QDJGzLwfxDTi2dqIPrkHhh/25tKCNL4GVoxelheWpVWXnGlcVs7nQ/TPI0S3MyPL8UVbionmj7zo796/qW1xw/eeU+acqs7LX4faDhJOA879YdWgwYqIqhiaV4wqhqPaII2w6Ii35jHA383NJcjv4M8v23RoZ8d0l6HNKT3QozK4xGH8nL6KsuIGn8bnZ0EJTs483wcNEk2O2T+m0VMrEY47pgLlUdVB0NqYE20fYXHagkzKhoMmjUjD6ZNojF59KXvdArMVWaN2Kj6O0KMdMzY+s1ON+ITnvIzpKbuKBdaOWG4vYqNYFzezT2RNCzqIK+xFI1HEah7pytceOLv9+K3/eKpb7zTCfi9cAFlv3CmV/Gt/AQiDLxe+Oh35jWgHNagb/C7cZCjzlAaWKhjbphD2tjQxZN7SdHQWeNAi4TmbCnvkaaOsMFWflQdQZ/aQw91zNy12gVmlCKmBTuYcDiYCVU4V7/xClGQ/TNX6a1Wltfxj84LAU2ny7ELXPPI1v0ZjlWYnlT77RIvq3woIvprU2eDVVy7BCVtlI6M6xhHRgbT2PiodyEzN+7z6ZU2bZARLdMOmOpxzV+e7si40bHwTn0yn039Bw/wRKGBrpgbwkcoXsy5U5YNTnrUiJARAbtBm1QORolLy0vpZ9K6v/jyyzS3uJp21KHoY9qTjNnTqBmT3CVp4qxpoNj6yrvD/ZrhBk82ItEhgBOjA/zLjvxx1L8v75ac8tpFURambrMmnsMBVAUy403wtYX5jgi+uLaSXkkLXhZRuTEegcSQg+2mx+rRaIAwmLjNcSB2CPRAkt4HYlIhzAkBaF5oWYQBV8rQJWGCMGdLPDa6TGmwKMZFqbvbFS8W0nlgS83qNgc0IbTYBkzZEZgxb6aM6yTQx4xXnjPHnhlhA9E5T4RpBiwqsBrhLBA0xPY2zlVuVuVXPL2wc3SQns/NpbXKVpq8eTONjE/kuWw6Dz2OVUGc98HtQRPqsem4GqWJsGrOfDNlQVCDAxANxk/oJByjoZihxZQwhL/LUbmOIRw92sDpJ+KvS+VhqEo90LiybS0dh+jM/+qUxwaG0oiG7WZ+da5YuFBmwt65eSv95iffTb/z/d9Kv/Obv5X+Z9/5JH34zrfSWN+gaQKTrm5vCk2lJTzoLE/P1WhOY36yPgQGX3bHMSVn4UwUVa7QzZ1WAZSNhpX5Q5qT6pm4/M5C/UL5SiOSNnWqOt4+ZIMJGpsal/DBxcYaHOWCRq83nCzEceGHg3pWKJSnaXwNlMPnOLBVTicg6gvIaV1OsxzWUHwLx3dCunMvwG1Kgi0bDXTbDI4DyVhwY+ENx2hSlZz21Qa5v7VTvNcvHmBTE1Mz3M/ahkkpm5ukHGAm7OkY8TQLq9jBZ7Wb/RiYDOLfLE2eKYN62a9C+FFm8PO0JYuhXW3qZDrS+BhnGE35EDRsrzmsStI0tah83Nk7pLYNDdikMzo65ikU2jxmhyht8CNtFEULoF7hMdNJ8dCAo675Td2j9OAHwIe8kwY4ciEHpGX3OYuLuWPIvOot/PCWZMv6xmZaW9/yGTN/+OM/Tb/3B3+c/uUf/Tj9/h/+cdpic5OEOkdyL6/kg+Q4gmL/gK3/58KZhdZ8JSL1Bl7wIHgg3OHT4FWmEFHyOKcJPAirwriMXF3nTh7uL+hcPN4IX1uYt2oYwr2MU7dupJtipF40YxEIszDmMVkARUDn+R8qv2B0OQqTF7/ycBxrCriWhu+e1SxMvVIYGokGiUqHs9F//w//MP3yV78SYdrSdz/9VCHP0+jIUHrvnXekWTb7dp6NzQ0JlPO0uikho/SJG0MdCGoG1ju/gzA0NKZ6mIuFyDCBBZE6GxoQUzAHahwb2ztpaWMrbR0cpV1pF+fKk3n5RsU9Ffm4LPjzJ4/TrnpmBCN28ceq8FYNMN5/8I43RmF6+PDpl+np4lw6QksR1aGXzSKVF2UGr1rHpzLGXB0O/MANv2jYMCgntrEAw/w48+RMgQ0N5EP1CecbeBQfRqL87HbkViNW6n2zfFdHGpYGRViG92jmH3/wnXxBNlMlKi+NkHle8CKN9e2tdIhGqaqy9i9a4M8oACbEUd8h6MAVy448XDTpzRPWzPXEXwV3+pj4vfXWW+6gIQr8QHw6dHYZc5/oK2lEVeV5qHoyT0lzgzZBIxoFWg7vIbjxK+OEuySI+a3v5TAZgi9zvYBPPCMd86yAuEA5DE867rJ/xHMeRTrxnXfyr60vFd94RtzAkXqFNvDQjVs3fUQz1xiykQk7bPgKId3W0WVhzh2vnNvd1d0vzX3Qd7RyLAG7V3kiwLmn01YzKE/iJxyjAHAJFzwpjC/5Ayh3LW3KU4758z6uDhweSHdvTKW37t1IE6MD0spVnlNprAcVtQ2VUeXxzlbxLJ0VvMh8NcIQZ4u2rmwlxJqJT8PUE4DXqFvogiMuHTtz4f4m3uA75yPxxGKKKkUpJPzKCkd55zLZ0kWClWMvWOC8EA6H0tA0Tk27JxdpbmU97R6pjjWiYJaHC2g2JXc4WfH0TIqWQnJuua/5a8qjUhx1RLmiHPzO9ENBycKd6UVkEXKA2QlGo+54RE8halzdwdOG6F3fAF9bmHf39/oGFxZthoaHvICA9su8OdotQpm5QeZlozc3A+oP5isPJz3/rEDbGjLrp8PCDiDMd7GHBNCxFwE4oY/KYNGQU/gYwlSlGc5LMyYjbneHECwMsmjJnaIQTLXkigIH5kwhVIDz0zeGXhaaYli0c3m7d/Y57KoQLsbAxHBHwnhb+LRIoHAkJ7PjfGNzzPbuno83YF4b6GhuTV2NLam3sS1NT045/s8+/yz9f/71v0xLO5vpjPNKqBcQ0j/KHA0EGhjNi2yfbn/hAk0n1Bjv3LmT3nvvvfT++++njz78MH2qzu3jjz5K7737bnrw4EG6d/duGtOQnDJTPuz4maul98evSxoQV6phwYIte9dgX+rVSIedvTAcm6g8XXOiulI8plLIn7lG+agTO02rW2JgaeGsXYAXDIRQpT6pZ4QNjsYDDpSD88rdigogXRNbLoaSMDtTCwh06o/GSBTmjofFbzSgA2l2u6r/I+UDLkcaZSC06axCI2fIypQf7/AKmy9YtKZzp45jbjXzpJzKyROeCBe/xY2Bcf6fjkdAucJFHPCNuDjKzzPCXQfm9eIbcQ363cjCouqL+rfAVr2Uw+FIP+LQKdIWGSH3aoSKeS0n/w2PjOpJW+1VR87pmXkEzHemZphe4FJvLmHpUYfLlA2273wjbC5tdGR1B44B/qa2D450LL5TQBKb6ZaudmnoUgLHh/vT7Rvj6Z23bqYH92+kmanRNDzQJcWC2+/b042ZGVuvUFbwi3JnTT+fRZNd3t0btIln0JxRP35M39K5U898x8oGWlH/qg3zGrKFqQwUEjoJ8mG6jpuFmKPPi8lSHdW55fUHjVo0SudsHhXYRgCYYrNZEuWLI5mZGfBUqeso80YZTxzlIi9kFpZjCHwMSDBFtGWbysFtafB1VngsIDOxaRA1nnwdvrYwZ2GvvbVTLVfaEgsD9NjKWKimDubAmtS7K3N6VfLDrpm5ehqABaUESoMaX/PZiXpktFE2zhxaSPhIVIWHuW2rLI1wYnA4ffD2u+n7n3yUPpAWflQ9TD//yc9doU1iFDasKFWfSX2+p3T2TjSUZBu1OpkmCfOkoWLRUYCQ/yAyv8BPDIkAY46f22/08K5CtuNCfLGHCN2ozoKjbC+kFS6lF0sLaamykZq729PA5Ehq7ZNgV1k49KtfDQFcsJ5hznzn4iT95NWz9I9/9MP0P/7wh2l+WYzD3zkalsgo5CQyCnxUZp7CSTxggcO8MYc/gcu4BPRb9++lBxLWt2/eTDenp32m+8TYuNxEujlzU43lltxtT0/R1igPi3yMFNh92q+OqFud7oHq4kT0O1CGHCnaKi0MhrI2CLMYBznhw2K2fNwo0ITX9qppfnXNtFMThqye83d5JFyYP2dNxesWeietNqU71NOfGqRNU8eMXnDE8dwUo1w9u9qkQXb1+gwVdlWenqtOL46pxtQgfIWgR0ssdHI7C7tocQhRzFmP1dmi0TBddIJ11ZHehe/xwa40Lna/HnjnLtoXceBJa+MaBdLZ21ZeZcwLf9AOfoGBsgLiM+MFvFNwKBQOP0aktW+QRvF8GYHyUJMkQTl99jM7b8iSYMi0zLTmGbbdNH4gBDlw9R1lgPg4kg0zUYSUL+8QXvA1ayljIyNpfFwjsKEhry8xcmPqDy5skzBlm3qzBDCdfbu0aqxmunpVd2rb7I7GYWiolqGKr8/FK4AEHRo9U0ISVHKeP1d9tSt/dnf2iJ+HleeNyfH0QCP8dx7c8++Bni7x8JgwaBRf0PEh+DB3zNMstA2X0wIxrwMh9BD6rAcxz01HpiJLELroEoSnaW1tw1cLDgxJOVB7ZEoDCyoW4Fm8ZTS/vaW2oXKwOZF2i30/B+VxwidVBm298elCMuFcbdcLruwU5iL2FvGT+EcKBjvBL84R5qrpZuYOMi0YGSkZ0Yzk9E2Nko5PBBMf65vk1KHK3CKNPS/wEyrZXJtLZHKBVH55mkcAArwBvrYwZ0tuk3psLuxlZd0IiXI00K72Tg2pOORdGVIIBBVULRgUJg+LAraPd6u3pkFx7ji38YMfFwazCEZ4VnNbFJ2t8POzr9RYD7ySzSr2y/l5DbWXLAM2NRz61aPPfQhTS1ObBPy+FyU8fSE8YAA6DZgAMB2EEwCD0NtTWdbG9WyV8Ea4s7GAUQYn6928MWlN4/bdO+kW938O9EnANKe55RWbiWET+/TJk7Qp5qFjo2GgeW8dVNPv//mP00+ePE6b0hJg/jZ1eqpFMyhCW0jUGBV6gps7H/mhgdCLs8DC/KFtdwlbOKJT2QgTzMTcaEVbykEZvFlL4YYHB9M7b7+dbkn7Yes7je9UvSyLiQgLplDAIdcd+EMn3skAdNV4RMMjCb1nC3NpYX3VebsDUngPJdWgMs3pqLKWyqIz5UAL6RXPYFamn2ZXGqQtgeTY2ciGKKZG4CvyJg3ypTM6E1NzFsu5Gk0LjQoExSe2m5c25AVuOZ5o4nbqTDCTPDrQEBhLGRqK/M48R0mYbK5mbV145tEEmrSaE8JX+GWeleNdeLhecMLQYfRuPwMC2FRxGN6oMxSe3CE4kKD2YnCSTl/x9W4ZX/tG2PhF1eT6wlkLlgPAj6rKLncOXqPRbzogUnD9yuEPz7NTk3lq7r58R4oSl4WzjsVZ8nTCWGxgFkinjpbJcdd9/YM+VqCjg6mCdvFlttry0QjiJWujpgH8zFQLpoDCVc5atjRRm5bqvZ/F2iGNZIV7g3BkFIglG4ebMbWgIoie+RIJyo3Lmn8WymjdMT2X2w904RygvGeEMnA+P1cNDo8O65t4Hv4QHym0hTyHa2ExwtQk+wAYEWJEUd3bV/g8zcNhci3krbYE3oxcrfzoOTSYL1ZnIyV1h3a9Jy3dF4VjYWNB3iBZLLrojwtPsoGDKWRaifU9uu/p67E5Mx0ZdAQ30quByBp1WOeI16Fosl8DMJHqVmVIU23sak9HauDcPoNQwgSQ4Ro9HplBZ1489SLCcmelh8AqfB4ucYmzGpAaUmb9BjFPfSGjqVmkaMHG+CBVFXd+dUXCG+GgxiXKnYmgW7t70iLa08j0TGoVc27s7qSVDWnNzPUhVMCZ/0UgJXuFCHVBRH4Awoc5fwsZPdHgmE7gEC80wju3brsn59yMjcquKqU1/eLnn6c//eM/S5sra1nIKhcoYC2JNqyyN6pjaBWDjoqpOno61HPrA8yq/F1WMXvGIVc6yBo3N1i0DwkFPQNPvocQ8Y1C6hxy3iSbnzToFtEI86uBvn6vUVAXTEV4igGnuFlQ1ShlIB87/eHnuXBV6CsJ8r/84nM33AjsaTYLczVWNVToSXrOQ/F4MtWDiR3bpBla+hAlla1BHQ9peV5QNGCukxv5mddkWoirCFFpmhHgp+popRG2qtFyyJnEGrkr/aLjKByjA/LHWVALB/xI009PtWTc+I3jd7xHOnQG+CPg8Y+y8ASijJHXdRC0jbq9FvTdaRJOtDRP6K8OER8SFZ1u8TveiXMdxLcITz5lB8Q30u7uzgYH9+7dS2+r88eKho19WMWwgYsY3tSlekaByQus0vAlBDlRsk3aZYv4jOMJMKFEecGahp2sCHx4mHqn7cMnuKA1rkPxOIIZyxjwopMjPKNn8IWWbBBD4DG9QVyAsKQdaaI8BK0w52W9hjiMdlEWo5NeXFyywsNcOZZCrPsxPbO1ueX8SMN1KxKhrORrCxkFUCeYOrYmbiWiaulgVlc30vpaJa2tbtmQAv4gjVAq6ZycmMAtnbSpX+HA3L53j7q+L9JWBRwKnjEKqkuVBxd1dh1czwnXAObBZ8pY3ZRiqSGpwMxTM0/EcAeiMeSB+cE5F0C9k8LFIpUrragwNzbiK5wbjBomBWQYza7BSmVdjXszjWhYWNnZTotzs6mvp9NnUHNN3NKWiCfN/Yy5HDECW4SOVXBVFW1DjkYinAuNy8ST4xkOLVZviSNW6bltGkkjhZAFMVkruHn7Vpp7NZtevXjps9y/fDqbFpe2lEazhorD+RZ9pefDn1Rp9NQ0y04x9ISE6btqIN/51nsSqupolB80o1Ioe+DiCtNvfTBOWYgzn4+mnZmTcFnIUB76fbRXho4nSpdjXUUF0c/5g7+YVsT1by4IoIyRH39KIINePZqiTpU29cGTxnsAo6qT/PnDz9K2NF1GHcQL/Gmc4AlTkm7ZmoT65onFRd65p1LKEY+GyuI5HSWbtXakEbGoxFqJT7qT2oIZKE32hDwlIKjfA4S8OipJCysNpF/GOwREFsL1ssR313Pxm7D2K+LFez0t/S7C4Rf58Iz38m9wAcpPNMg8h5r9yuH45jCFX/hffQLleAFf1bDL/EJcfoeQw7+cHn78AYRBIKKpYyU2Ke29m+mQ4aE0MjHmrfZct9Yrgc78OiPhLnaqdvakbuzf1RZwaPFdGq1zrDBnxtfO+lH6CF20dWQGfghZzrBhqgO5Al44viHM4bHAmVE2i4bUCXgTJj9z+QiLlo2QxhHfvK22gBwCtrd3fCYLODCVMz4+4TCYW6NUAOQX6WMPz6gXO3lMbYeGuMryQL85CiSb0faq7Ldu3ktdHX3ezRq8n0dsSq9IEwfQpvGkTMhTWwEKGKlSvqgzD9ccG37JzzfB1xbmAAIKh+bK8FclUl4IxSYftMURpTUi0xPpH0QqNwQWS2nI1sDU6BGgQTgEKUJeaKeRES4Z7kgLc/Npb2s7tejbzOhoGhkYUrLNNg86UR7rqphNVcKpcGgSE+ahCnoEJMjpQoMgZHb6KDpZQ9QfDReBBOFNbDl0v6GRYTFie/rsVw9tj8qwq7u7T6MRDUd9wH6zN03dmJi2dQhaMkNGqo8NIO+/9U76/gcfpvfu3E3DYqpWocUuT+ZKXVEFmF5iGhz0AmB41h+CWQFwqwkQ5cOmGAS6T1+THx2FSlDUv5hf5fKGCuYCpc3AdAGkyZ/pAc+QkuooBBrTHhy2z4FgK9yOv1NJB+oomPcLOkIvC/MiXYR4mAryjoMBsY1G86AU1jAoK3EKzZyh6P7xgRe596tyagycyrih4fBidTutHu6lzxdn088eP0qzDEHFf2CsVJwv9ADneNKQ6FSs4csPnrRAZsRl97rwpuzhIk5eNK3HJ93oKBDykR/P69zVNOM96Fe0UYN/C8p8gV+EL8cFyuHK4HotvvEM/on3q1DDhz89wdO/wykMjjsEuF9gUEKdq9xYLEVos8GH0yIxPKBOsHNHm8ehtQ+Pj6eh0THbwA9Jk/cREmprCFLeoR/WI0wrAuTpdmil7MIdC/FYHIdHUXLwR+CZj4ry8SRNwiPACc9IA2HtYxOUD22LdsVVbKTBtXuE55JyTlVEo2bxExmi/4wngJLK2goa+OBQX3r7nbfSrVu31Flwx2ybZNVY+t6n35fSMiZ6apQp3IJXcJmm1jycnusHnOF98WOmiRRffWcKibJlqhdtzbEEvBdpXAev1+4bwHOLx3nu8VCa7BGa3r40vVNlAHIX9KI9WXgorGokIyItGiQ48pEFgq5eLF9a04EaKzshmda4EKF8EFTR0JoVZVRMs1OR9s1Fq2K4vaP9tLKxmp4+f5I2RfTf/P730/vvfzsPU5ob0tDkuIZ5WWDkhkPB9cNODaFECGuI+vPKuXpcNEQzvL8SPA+zECoLc4vCY9cC0oyhTuRw/8CXYWxXNqWdtEmj3FDYPaWvoaHU4KmxkfTp+++nW2ISLhtmAbKV/JQ/UyDkQ34wCw5GNG7CmYUPbPfpONDKQ/gBbngePbCwhpaNUKNcMAqdiBoCBaaD5Ehh0RW7++rubt4XoOEuQNnobF0/pk/GR/9Ul/JTGZjjU24aJUkw6eku6oI5QAl8RUHxh8bMVRL3UPVWleDHYdtfE3oIUdUxVhYxp5rLT0NEU2yyMGcUQDysgx49e5H+2e/9T+nv/d//q/R3/+H/Nf1f/m//IP2LP/rXaXFz3cckLC0tp/MTyqqOG1NPcNYfwhehS6HADT4IIRo8IYbM9GHEZic64kQraBvOR5QKJxzh6RjPlTb+eR6e+Xp25dJh4hSPzo53whcOXjKxjFPuqL3Yb8KXIfu54fsvQ2jvAHTmnXTfBORRKy88YZrnvPEz4CWIsNnl/MPpP4dxfP0zj+lpDbjgRwRhHHzFtMwdKS2MwtBSXTtonwL4AIsoBPrtO3ntaUxtA348lXxYX98yjdwmxWPwPHPtXvvRO8LOp0+Kh0CH9rBd2XJ9U5SwQEN7RlPGjry3r8cbgLgvAICX4V2mXrgcmQVYOiemh30U7v5u2tncSC3i/Y5WjTg14u9ua00Dvd1pqK87jUm5nBgdSp1tLenkcD/tSrl5+vix3cL8rE+SXVtZscbPbADz9J4WUhmiw0GIgC/vdqIR/N/TM6CycrbVWeLeUXcA1LPwpV6Ysg0Qed4IX1uYw8xqKbZKYcWcczwq21VlBvHZOt/hhVDstmlcjO3duDQs5ioobDCbpJb6uzTr6v5xOlKDhNgNZyxw5UUwLoFtEs+1KbuGhuY0PqneDp7obU+VdJxGbs+kv/nv/SD1SLCuzs55rrZbGvTcxnrarFQtFCCKV69pgGJUUbTGnAEINPe8IjTvprX+vPNSTxZmWcG+PXUnvXv/XQ8J0Up6WBSdHktv35tJ3//+R6l7oCNtViueL+zuak/D/d1piuNN1bCbJCB80z2CkUqAuQsBRoMBv3oDY+pK70KTBSIsEcDZWoriEt6at9I8PzlUp7pvC4yLEzqQbF6JcGOkdH5xpHxF39OjdCCHOSHTY2g/PrhJWlQ+z7rARx0xOHkRUw2iEeseGFGCmvlP2x5Dm3MJT5GT6Q7Ojjk4OPKt/lgBcMPU1sFe2pdgZOqLExUraiAryptNRiygrkgYo+2bkZVOIwtFejpN1fuCtO4/+cUv0h/9/C/S5pE6n64Ock33bt1Lf+u3/kb6nd/8XnpPgkCDdq9pdGiUZ2sGWxBIWFmYohBkrTsL8CzEoB+CFiFs4a13aMn50llw4zTa1DclLpow0lF98E5Y4vBd8RsVlmdDEedC78Q7Oz5Uvizqk4d4mvtn5WjcCHBGtCg75kV+259FSn7nzpiw8AFlEfa57mmlVJd5NAuESx2P4pTTsnMHR7tTGYhHE9BveDFPd1Glyrdw8BbTcR5dCk9wFSK1IPrspzsiuZwPOKud6IPfVanMKff2daXx8ZE0JqWGs5vGx0fddljjwqQXZYDTETmTRq1EQvcobSDQlb4VGD2xGHGxxSBoxR1qWxy619fbkzi3/kACubqzrXbORiBJFPEAZpFoywMDvepQsFRrlOLH7mKUBXYqM1JExhz69FesYkYnJi2vDiVER/s60gdv3UrffnAjfev+jfT2nYn0zq2JdGdmND24NZXefXA73bs5nSZUlgbVeRfrPqeHwpFp4VWNUrglrCfdvXdDHU+X+DOfxMqIIV+4gQWQaK/OR0hTG+pM+lNrV5/qW5UkfI7UKXCCqikqPqGufb6NAntqGyK9AWilVwEa4o8ax9inQ67zkw++PfO973zwAwQfq8RffvnEO6XYfsvqOPPgHFe5JE16XQ0csybMCNHKaFhoQJyu9s5b91TJE2llbT29ml/yN7SbMwlzhtpoZ43qLEYkPOfUuA/kd1OEfP/b73lui8sxdrYP0tMvnniL755GCEsrEhYnTWmtsp/2NFLwGdHsbqPgNA5V+FExz+Y5dDE4c1/YaYuqwmNBFS6yEVyVZNM2PTvFnNwp2d6qzqe6I7nXkN56646Y+ky9J/docnEt52J0pt3D07StMAyXMAPsaWfVvyV3GOQCc1Ipoh8VWZ6LxfHOOSdsXR63yeG4TR0tzBHkdDp6V42r3WcrBbqdSN/CisrWN2jqIZ7SxNRqeWXVgprr0NByGGHAYMTN2j94Ue0AjRJakJ5klsq6VqmkF/Pz6UDpeYSjUOR3zPy4GI9jQL3FHKGm9LCtfzo/lx6/fJEefflF+vzx5+nJy5dpY3NLtD3xVBvhSQecYw6UISbWBFM3ZtK9e3fTlur/7Znb6bc+/W66q059QsNtLnVml93cymIaGBvynCynW9JYWPBFo5O0UR1BC2iVy4MLOuIAl/MKECaai16LZ34htOlc/A5/xyEvxWT04VrCL5x9cv4RHgjcAnin3rwGoTCORXq8O9162ADSuppGDYpXx70SJnCof8vfwx+wv/6VR7XgDAQNgXLa8Z257VCYmIqLXZHwHY53NOfl5RWl1WQljIu1u4r9K2TsRWGlgYbaIiUQZcSmzwLoBL+QtzfcKHzg5JGn3lEUN7e2PJ3Lzm7aLfF5sv8A0+h3v/3t1Kc8F8WvzdIiR0cG0oBGACPDHG7GMcYdaXCg30pcd0+Xp3A4YJBzZHr7OO64TTKAG8Q6UntHizsSrPVsUQT+haMnttUNrgELoNbUKDnVITnX1YtmzvqiFJq5+fTws4fZfl0kx8iBElMyOEnFnNvcqf6ufkLoemUJ6jXyawDrCIhEbFJh6/BqZSNt7lbcczaJQCz4DVIZDiXNU4KTeUsqGB8qFobEqoDttLXFKIS5XAz1OOBmY2dPQ/xk07pBbGJFjFVV/OeffZ6ePX5mU6cBdrN1DkrbaU2LyxtpV5oiAowhoYc3qmgICRHgRdIOR1mYPxM6WdtQHOPJd2Mr4kgDQNg9efLEpk7cfbmn4dXsiyeq8A71yBfp5bOX6bNfPHR5qECEClMIZsQSkwPBZJlZ6wANXC9KD6HLHGFeEIGSGRfe89QEWjSWHBlX3nmCe3QK0BWBzvywz0MnXXUy0ZAsxIULcaETEGnVvslZi1B+KA01EyueyhsNmMayIe1ofm1F2v9mWt+spIdfPE5//Oc/SU81anryajY9fv7Mdufjw6PSdO65jBys5SkuuVgMy2WCDsmmWX/5l790Pm/du5/6EATqnNvVeXWLNybHJz319lydcIN0Dm6w4TpCbJx9uqIEBRtjmAYgfWjD/D20oOPg3XxXuKj3eAI8X/MLV/jjIr6d3pluybSXkqJwfA8DgPC3X/F+9Tdx0I5FaHcQSth+pnnxHnWOM17FE/9LT/NMnT/KDv/4VgYLHvyL35FGhOXpNqX3ctn5HQ6gbuHFiIMDqGsUCjp0jgOGRwlD3exIGSI66cX0CLHge2gDbzKFwlQOi5zkz+Yf1miIA1Df1D9TJ5OTE+KBdmvxdIjIIto5uLEngXUubreCH3zpjHinQwK5p7vNwrm/t1Mjiz5p+Z0K25G4Fq9N2rjEQuJESO5a6O8Vb7bBy1L82prlENh1IR70go6ZFmpXkqWsMXT3D6TO3j7jI8o5DGtUrPeYECq86ZlJYeDnm+BrC3NXmAhsjU9adkXDEi5WYHHs4FACQwKay3JH1WO1aJhOyoSlQmHyEKxoS/mqJsVRuiDrcAzr5EHYXvVsd27OpO9/8kH69ONPRMheCfK11C5B+Z0PviU8jtNBFTNECQBVMleMMR2AkKABIOgABIZ3ZSkP/gyZp2rEFnVrzBgal/0Ungqn8bPL9MH9+8qvVaOqc++0HGERSHilkxbl2ewe30foKrorwMnkzOKJBswIhhohTFS2vysKRwkwnYOpFIzr4bAFOPEzjjAKQsoLJsIb2hl3vdvR6PU7BARnTfAdS4Ew27zk3PFkHHBhSgWDWUNUPmwGOmGEIyxIi7Q9x61OfP/0OM2vLlvzfvT0adoRze7fe0t12OspoL/5G38j/e3f/p304YN30sffet+HgJ1qWMt0TnQclMf5K1/qjotsFxYXfY7NytZ62j7c9+aKk3N26tIwsHFuS7/68ln6Qh37mUZV3Mpj/FUeaER9kH40biwbECIAggMhgGYHjYJWUTZc0PQSbUsO/6vfqPXQYvmdBXh99EUe+PPOE4h0cO6IFQZBbsd6U+E8RaMw1E05Di4g3u3vt8vpX+ciTBnMrfJzuST8AoJHAviOwuZwhYvvkWY5TjlPeI7NS9Q98aAV61C0Z8JENn7XM9OO40JaXI+cUYPAJm1M+aIdANQ59Y3Qv3nzhjqNEe+2JE/kD7yB5ssGKtJi1zB1ghkt6qYP6VO6agk+m4m9GJwnI3Ejv3MrcWjLdHlspjw5YJotr4dZ0y1BlD0biqB4wKeSE5JXnb1cJSilUHUKgD80sDAvIOgAjQCvXbwBcipfE0gX+2dIhoUCjXJ1c82Nj3meJjEgu776OHtbjIkgBIlgFe+uFHYYxNsWU4xOJeEO1Gsy9UCn0CqxMaCe4WJ/Nz394mk63j9Lm2tb6eWLFyp4Su996+108850GhsdUOm44Z3eeVsVQoXSWBgNZG0X4c4GEhYD+U3+UQ4f56sEzbAgKWL6YcLBeHnRc2pyKq1vrKc//ZM/9WFbpycX6dHnTzW8ZxW6I70vIdXZkU30LpR4xA9GprJ4kjrCloSjUbqSim8wMrvhfG6KO6KsvSJgow7NCDAcjCemBV86QjQcTPpoXAgFNBtOaaxs71jL90KlmJl8PdWTE7MAzZ0eLuNJORCEzO2RLdMnCCkLeMqiTN1wKIf8WLRc3lgzc3K2yr4Y8mRvP/0Hf/PfTR/cfZB6xcQ9LRpWV6qpsrWTdtn5q3Lb9lj8gs1u3OtIv0UZ0LxnV5bTv/yTH6Xf/7M/TZ+9eJUWFH9xcyctrW8pDRp9c/ryCeaiTxNHiJo2prWcy6rfhXAHV+YemV5jyExjh1doOAj1sCLwWkshVLPQZQSSBZXnsuXsV3zD3wtVciz2e4SpunAbRCBTQcqbvHL9F/H09IK/8rLVj37HWSJeTEV443gv4tTXArIAhc9wfPM7eYCLfpN3vuhY6elbgUjNRdgsAMMFUK95H0Z5dBn8HPHMK6ZxblP1kBloYw5f4KlXQQ5FGliT3Lp10/XO7w3uIxAtMjpZiGeQh35jthoCi6kVBDqHxCGc6Zxj5AVt4F/Sx7xy5saMzx7CMWITJkKjMfVKM2akwHQt6bcw9cFI70JtS6M9joXmKG0UBC/IyiEzWM/itySI6kaK36nKL4UuXBarRTnDQSMXQ+H17varMjCaND5y4L2yuuI6M02LuuF/vgHw85vgzV+ugAWS/uixuGCY7cCc88Euzo0NCdPqQbqQfwsFV0NCgHoIpXcQ4Kb2DmlTMChWIpgAcTEqPSpDHLa3syjVqDQozOLKugjAIUDMr7akWzfupsH+sbS6spOevlhMs/MravCn6d13bqX33r6ZxjQcUr8rArBwBdEYUsH8h2Ik5nqFi52YRK5NYyUu/kV4UC41M71ANjoBGgNmlGKYIfXqXKh7zk6t/tQs4b57dKJnl+2fWzpbfAcoh10dqwyUQy3ejYAKtPC0YMmCEkDQ2DzRP8BaWpniMefb39Pn3YMWpsQpGgvxqS4un05iNunnpgtOTU8CUCOhU86nYRrjPO0fHnvaAyEnqaz4YjLSCDzCUT9qTHHyXoPo4hEGglUOJkLIUPu2o1d8b3GGZhIYlhtiaI5QaJaWNTc3l7Y0WvvOu++m6dFhxVF6Ks+eBNEXsy9TVcKrsnvkkR0Lrc0dram1qz31DPSqM+hKDa1KixUwpa9s09r2Xvrzzx+n//GHf5z++x/9KP3zP/9x+sOf/yxtqgGKKtLY1bE+f55++fCR1wcoK6dssmaCFoS2pG7TWhXDY+oF/FlE4/wQHPbDrIegBLBDlE1ue1IkDg6xzOHIADofNOysJNC8JLYt2HlmqyIJUfGtmJKWJz5XE0Wgihfy5dDiR8fnHWGM1Q2Cl3iZxpwhQ2fAWfrhuFWJJ8oIC6qnJwcKQzi0SQ4TU7r6xu1XuJqlk/yZb3V3LH8v7KLQ8I3f4GyHsC8EPryLE+ROREJFJfTZ73J5wZUwqh89KR98AS/DnfAzTQjnKsQVHVp0HtCJBUs8aXM3b02L/igX594MxDy6WVN52PpLCYMD+bGOdajvhGaxtd23EvWlkfERtxcE+trams9wYuqFefvO9lZp8P1pRhr67bv3bCZ5LsWif3w6dUqGgSwWJCymd0hLZpoOq5is9NBW1CzUDrBMwUIF5QPnEb/ag53aEF0Pf9DD7Vb+tF2wxyEDKa9KYYWP/RVYsGC8AM8i0Ln/mDJQH42qm0bXLyNixVHe0SG8CaiDrwWuLCEN43HPHxrk8OBQ2mBIvLqaKmhjxxqqaCjc3cxZLa2FBtRhk0F6UhrNvjS27Z28g4upApgDbQNha7toPRFs23pv6aeBd6eFhQXHO1YncKTOgxs9JqdmvPC2tbWRNtZXrQWIImYYGl2s8rPlG+azFlwwFMKV6Y687d3cIqLlb8GsaEFYygAsSk5OTkrrfDe1daq3H5tIY8r/WJrYofJYkQZJfEyfcIpuF8BaQE5fDKo86emND3kpb4sGNR40ck6F8yKJmMFO5YJRrZ0rjtNWJHp4piTCMe3hjlGOTvJAGo4Xl6RJ5DOtmXIo0lK6uOhcAj841/qQnvXpAtWHBFoWghK+jGaIj0DX71jngPYbK2s+1uD2zdtpWEPoU3V6e2qAL9ZW0w9//tP05dyrxOGkbGHeVMPlHGjOoGH3HbtEsVaAX7h1yVqJ82ca7ixtiMmfz8+ll0uLaXlLGpxwMjGUloqfXrycTT/56c81UtxS4+L8kFwWKxM0TD/RJOXoYBSPeuDJb3iRRurRQdGIARQLaBrau49IPpTiorzhF+gGjag/ZWh/2gh85Dp3/WQNGQdfWTDDn3yHfnoShnwok8PTiGvh5NQucjr5N2nB35Gmp3NoR/qWhWbGj7TtinfXM3SDOi5jhMv4ZJyIj04ivIp3A/Gcdgbik4Qo6/8pPyMMJyuAtrzn9MgTiCdwIe16MHF3KB0j9K1U2IyX2wnpOw070tYI3vWwl2ksXBg9cBAfWjcmkgDaOTKDk1DJg9EYU5eYRt64ecunvt6SYGfqcHVlxQIUs2pGiNyLy94S7sLlTHV4AuHeLGHaJEmKQpCVAjol4SRcKZFYqcATnoJ/9I5Qt3wRr6mtIOppd0rMRyd4SrMIC59DX040VQwaZVEvqhOeyss8x7c3gON9HaA6MiNxb197Gh0cTlOj47ZhfjY/n2aXl9O2ekOOK707eSv1d7JRhPlKaeSdLLxx9kmLesGdtMVRtaAl5GBg78wibTEkWtD9t+6nyTsz0so21UhfingXaWVpQUFO0sz0RHr37fsStB2qLI6u3UtdnVREu7TTghGVLkQ2c9LSBRY4ApgLYBMLHYCfwgsBlRsocTNT7+8fpKfPnqVXs68s2Kl8BLhU0NQ7MJwmJNAnp2/YAodzI6gQRiNZG6ciMyMC0I60EYA2ASwqmq/OU/n1dGdLE3AhHmEQMjAAQpjF1Ug7HPFCiHvIzhSBGgYHXlWq26ph5YFwkmMXXq2TKPLIkMvst4JOenHa0BTHcJT5TTSXsNIB/0w3le/kTIx4pG8dituQNrYqGl2tpM9evEj/9F/9q/SLJ1+mXeGk7to27PsS8usb3I/a4OMGOqQhd0vTGhselCbVJzrlhmOzNzUcykp90bjzgnUdT+OvdBjN/fBPfpJWlC43smAvnytc/0UDK+hq3+I3QHo4fgd9CFd+5xth0Po4ZhXHNA11Dq0CJ95xAH5Zicj0DBe/o03xG6WGZ5QPFwL8qvO3UjqRFi7eSa/+uwhThA0X8ZWb8Q0IOolChU8d7OPgmR4RlbD8Jh7O3wQ8i9fXgAVKbNRJlA4pNpwBrhs5eA3HO8D0IVMjhKOMCH7WmkiHjUK8w69o6fOSTezspA5pW9jFcx78/ftY1Y2l+YV5C3M2Be6pDXEyIsffqpH6KALOo/KUCMJYPOTpFoQwf8q3DgVvyZXXTQDTUWEZoeo/Jd0uJaZbUdh4qAe0oQ4kWzinyFM4JfqRrv94FjS4DhgHXAU4Hf9Lpokff/tbMxo6/wBNg5Pt2H4Pg7xcWNKQWb3l0b5vRDkRMZo0ZHm6MJeqx9KmVUEI2BY1rtHhAa8C+x7MAwQPJyfup1MRkaHjidI41xD37Ts303tv3UldauAcZbK7s536e7rSOMN2Cd9HXzxOL1+89AFcI9IAW9u70vLGdlpal8YvAjQ0a8gvwQcwXDxRmgi7WiOQwLsxM50++PA7Fn5Pn70wLmgnfDs62Feco9QlYSARnaZU6QjS5fX1NDg+Lt5tSNx9+Rc//7k0uRYvzh4Jf27Uh3h97Z0+axyGomLoLGBGfiMAqSOYEOYlfzoDcGNxkMVWFuyCgc1IhSbpilTcWs+vn9EoSQ/tnHemSFa4lWV1zfbvrG9wzRqmjmHhQdqkQQfEMzNcSYCIFgipXdXP7LxGRqIHQ0dvyya83mG1fFCaGrFKju06wmJnf1cdSTUtix4vNOTd0UgBO1omI8yU+kMbxvKIw4u4KBzBzRk2eX4bAUAndUIVutG4ISksjTIg6MGD79D28Jg1g1MfkAausL4+ZaeAZRdCR1/0PQtx/KFBhClDxIm64Xeux7xOwcmNvAORBoLcde5OKcevfTe35Hf8iUuWDOmtlckfcDqiK79xISQAvoV/+T34IoBvuOKHw4SgdxwFhRciXqSDC4g0wgUfKpRpF2EjDVyEJQzAexlcn/Jb5ZTD/cM0NDTsee6oa2jHdxzJozSwpoKFFLIFnkc5wjyVdoN27nam8NAULR26klbmfaWrkRthuJPB3CQ6oGBics0tWhtb22ljk+NtD9X6VReqKS734NRIBDzWdhwyxjEFnCnF5jGV0lN6lA4lIvNsmadElwvVo8K0SBHtltIr9Tydyr+BjlY4VKUA/eiPfmgZ5D0DjAYUHy6BtrQ7wTc3TQRoEMzrxoXBXEzLVEuniLIhIvzBz34q95P0R3/5c1shVLcrItJ6Wl5ZUi96qOFQf+rt77WwoYAMC+0K4cEcHwuojWrE1eXVdL6z69+TE2MeJtGzMtfZpUpjyNQuoUllvpT2ziE5aIQmmhkppwmYOf2mMuD0n88yh1DWWDM+aPHe1adEaIRYgLD4ye4z5o+VfHo5q1GIOjAqm5PjOIMCe3p6d5iGjEzyAkg3KtUVUzRmP0FEkJleOEngwsR8wxEeQe7FWjEsT3+XH8KnDITPQhob1kZfjMxBaJ7/LvIFD7BzWYuGdkm7UAEzvoTNnQ5mpBQIjZzGwJA1zr3guF1ohGBmrv1UcQ80elqXIH+5vJhera2krb0D1QPpCfcLdWwXGqGRD0eA6rkq7QnNqV3po513dbSn/l5sebmOkO1BakpIGiHjhV3xihJzfbpO5U9jYz7RV6I15U53ThqXBSi4qfyOQ9mKRpZp8fUh0yrXi6dnCnq7wy7qDGEIjuwGrqpMDPOZOmBKCEFvviwEaLgQgDzDeXG0cF6XKMLZxTvPIg34DhdxcJEPCld8t59c7Xek9UbH9zqePDNuOW642je5y5DLZq0U/sOnFC7qAKsTzjQH7+XlJU+llPGLqoLO0Bw/RqFc7oCGvikhjJZOHlzAMjY+5puYmBpF+8afERT55TrLJyzCz+SDdR2/OZag1UK7zceFLK2tp4Wl1bTGov2x8G2TNt3anSr7J+nwvNlrNNQri5hMmaCRU2aXU+/kC/BuSjTkC+LV8pIv4461LPhXStHWxobLRQcDtayx/xXAHdMVAAP8L2nmn3zr2zMfv/2tH3D29DndiepDo9/U09El7bdBBDlJWxB2V0PQ7R0T1+ZUCnMqQk6ND6UPv/Oe7UOPT7iYYjdVd6UxH0obVy/LQgxaaldrU/rw7Vtpor/bu0oHufVGjdsbDETY9bXNNDQwosq6Je2+ogpQb9nelNYkTDe3q+mU84rRzFVhyCmYD1xIm4YhjvEo4N5b99I7335Xje88vXg17wVDT1UoLAuyaHe3x8bTmDRl4mxLW99Xo5wel3BXGWCOd9971897wmVtcyPNq/JVTWm4u9e3+SP4wMXCjukVCdpo9DARC15stwc3GJlzy/vEUGXt2a4Qxp5vo0elYKRDQxOj2KmSAJ5o0V8+f+EjExC4dLqd0igY0pI2aSKsrblacOfOIDcuMZFYgIYEHWxHLsGMYEQzYLErLwBl4ajAFmCMgJhHBGBn3jgQTRLW2jYC0IFh0OKd6MyDot2MjGJbnztX6NSmBsU591U1bLQjohg9lf1C6cGmjATwwt/rH7xfSFiJro2S+ZMT4yqv6AfJ/D2X1QJecS+IADjhDNCAxud3PcjBcRS+KIFdLqVS1Mf8zDRkeOwyOA+lJbpAS6xk2IxWhUfFf6w90Khzp0kdnnuEJi8v1lofFJ9Qs14/gHcVRim6DrwoqXB8g8eViL8rs/xuFBUfgYhSI6HON6dIOILrSd6k6TKLdtmRdqRD/k6syLMIbx/9Dy7Uib6ROrQxPYr6cDwjyj/C4xVpk6Z4Sm0DxayyuZU21b6HpZ1zoFdMDwbPW+lSeBRAjr2g/eRFZqYVT9RmsIxq89x3I4diSTFggdECW+2UjpfNS1aqjNp5evnqlUeRHFtxrLSORacW4dKgNiKJmyQeJNiPPCW4qk5jQUrm46fP0pNnL9PS0mLikD7OEWKEftHI1EyevmXx3UKcYqrMtAG1IClHFz6QrK9/yPXPZ46JoG6ePX2aHj/6XK+qA+HC0QYqMWTKzu8Xc5vV6zXzry3MP3jv2zPvv/OtH9gETo7MOJIUrbS3v8ca8oY0cQ7YQZBSf6fs+mE6Rsx76/aN9J0Pv5X6NLxY39iRtr7mYdWJiOwzL6TRHUoj7+tqT0Odagzn8lf6RyoYwurVq7m0srSWpidnvOrMFvW9vaoqW9qQCMGxtBwRcHyqxoQAVGXCZGjb7Dq0MFeFsTWbBah333vHZzlzofSTZ8/SzjYLuBLmEq5+KvygGONsf9cCh8swbty57cXf1o424XTmufQ9ThJU+KXVlbTIEbwNLWmkp9e3rcdtPAjNEM5QnxGDh+VyFuZyfB+15Uw+/Iew1ualWWNFEu8ICjOAGxZ1WzTEolGdKO2q6Mo9rczxI8AZyfRIk+Y2FzQQ0kbwmKlpdEonC/MsrkiOKQ6E+XplKy1oZAVXYKUUwspWNvpNB4OmxiJpZk0FVDqkhV2+h4Z4C4wrL/j5H40e7T/H5coz8MDet030QKuk3vaPDnK+JK24NBTyyB7gQjr6TppyNADWdaamxsUrKm8jtNIHcnQa4MfvDI5bOMD0FBCkGNrWngBxa47fcq5np5EFmZ2+O111fDHfj1YIf7GQWqnkczgClwMpLAg2brpHOOJNHL5D48jrKtif/8BbzrjqmcPnpzwcho7FI1bqQu9+ysXCaXas+4B7TpN4uW6zszVKQX/KR/rwI+m44xFEmfALfPKX7JfT1DsdjGQJbZonAh0Tw56B/kvrR7Ql7/CVcCYOdKMNuTOTQ/6wSxs/douykAkQHltyBDn5uh0qTcpBGtx2xrG+vmJR3zjugvNa2oQPciSUMNownS1XQMKXtNt9BPn+UVpcXE3PZxfSwuKyO4VWLvNQvk1SSJietdKh3whveaaBwSGl34VodJkx0UaY//Qv/iLNq3PxWVXQCDITB8KZeG6bc5JF30yYf+eTD2fe+/D9H2B+h52kqjpxIwlaD4fP9GG1okaO1sGtIpy70KThh5uWiDc0NODTxjABeilNeE2Cb/9Awhe7UGnBLG4y3Bnu7pBmfju1qQz0gAvzi758AsJBxFFpy2xPl1Tye4+04BMJ8I2NPQmefQkzYca8GE7CD62Fm2isPYpIMS/+9oN76f6du+nwQFrs0xfe2pvn7tWxiDF4vzHcm75191YaGe73Ubhdff1pfmU57aghqtX5TGeYeWN1NW1VttOKOjOxtzqjbtva5yF4Pmc5hDMMhRYOPggqBDmjDuxfR0fGvBgYQ3fC82xmNR1tWIwFoFG6fpWW/1zr6rhUN2goLESvba570w3xe7wY3SqSibl4CicEMul51EB9ygExtKVxo9GsKh1GHQhtGngOb7aydkn50YpZlCKuOwQauIaQ5rQSuxnfwiGAIx1ypo4GOHGPhqX4zYqPZQ9bqKOzgH3NeYrofEOggJPLQweFLXlrmpkYTRMTQ3pHiCI8oJ1iO996ectgvOTPE4hwIVDLEGEA5nUtsErgePJ3Gnwv3olHvbLwjoUXv7ngoMLIUm0CpQaTQ3iEb/Es51d+B6LOwp+88APC/5Lzl8vfymlc9qvTAT8/+SuYMLNeQTO7IvES8F0pFb9yvvCl/cWzeuBrxZCt99zCv1Pd9dQqCggdJaNc2hECnWzQtOkUjVOObsAf6zPMluFzLMTiOsLYNEYElDzm0xHo8Bzf2ITEuhU3D9GRMO3Jkw64U99DEeJgPg7p4kCxZubRWzQCsL14o9qB6u+80RdCzy+tpK1tzunfS0enyu/41EdqoJkrolCGhghzKZhSkP/oD/4gVaSk2iQUUuqbi1WUDXoJpJnvfDNh/uF3P535zm989wesyDKUEKWEkDQoMU6bKqRLDXukpy+NScD1dvWkysF+ahUR84WxrWl3Px9xyjBnbnYubVZ2RHh6VzGu3IUEG73rgDTz26P96ZYaY1eXCi2mYV6MOVrf4K1ek46Ac0K4N29VvSK9IFdO0UtWNeSBUPTkLIxAqFP51Uy31DiUoadPhoQf2tHLl/M252PTkgW5HJugHkyNpBtj/SLuSVpV5VTFKLfu3XFvy9kMnGzIdmAOH0PAz6+tmcRMs/R0dVhAI5hhwqwF5wZNAyUPGIkObFe0QohzUTUaSgh/x1U5EFZ0HnA9zE/DgBHye65R3tmpyQafbdH6UOXFogWG4GhiTmK0IC/SruODUwKCaJT5eWbtY3l91SMuAiGwmD6wmRaah7W3rOFz9jjl8by05wIzvmAnH6dP2gF0DBIX+pKHk2gordj/DvT6EKQ2yq9nZ2eb586xJvLJhYVwsxZMQtImUCioI0jU2d6SZqYm0oO7N9WAu0Q7BrcA+rrKWnQiAUUDcZrhAPB3pwH2RZh4lsF+RZzyd95rTnnq5VLa8jD92EjH5Qcs0vPO3gY0Z2iJiwU8hFTuLOu4lPG9+pvnVT8DfsUrEOmV45Xj5O/1dOzPv9xXQB1rkZ7C1D/CX00TqL/Vw2RXS0jKl9qtHHJiS50b05EIV/gr8y1rSHmqEiUImuSoiiweCmCvAGcGsYObtmZhLfnBuSoe+ardQkviQ1vwwAIGYY7QZxEVecOCKkKeb92SFZjPcokHUzk+1lnadbsUJZSkXikiXDrO4XRo3JwIu6/625bsquzueGPd2sZWWt/a1nep11JSqVvKSvlYJ/jhH/5ROtLT3KHinMnR1t3KVWbMbNVPzFW2v6Ew/+DjT2be//jjHzRIgDdIIxd107kEDVYcu/u7ajQMjdtSOwuVEkpN0qg21bu2qMBcJkvFLEur5aQzhlG2Sz/RkA+Bo57oXOkwLdOpPmKyryP1qFGyQDbYP+ReiltoOKEPobG6gVXJoJkF4cfJjDACQnGzeuCRANo5wovicsKeHVq3emxlmm6Oj6epoVHP26+srnuUwEFhVO6ZKuJCwn16oD0NdDYJ54rylyC/e89Uvnv7tgRQSj/58Z+lE2n0O5ubabWylVbFgPDmiCoeC42YLoERcTBNCHI0czSLfTEU102xCYtpFuLgEOSOT6cpKUWFZ6sIiqQKdgPKYp0/dnzGKj8XPRwcazgogXyicmPFwh2QaIJlQY6DaYBoXFnQQCLS0hBybcVziuSNAHW/ojg+4lN1nq11lGZzqztEdqEyNCUPEne6/JXSdx6q1NzYKRAhmtUIT9RJ9qd2jUTahSfWLWzsapOmPTw4nIbUYNCUwNAds7UvrGBSGujpTJNjQ+n+7Zl0c2ZSDZDD35Sf8rFA5mRI4cVvvSjPLOxwVwE/08gdXf4euJfDXxcXCBo6jtKglJQ1wufvGS9GipWtTY+cOPApL87lBbrgHeKGGR5th4VVhBHphMDkd0DkFd942s90xx+N+/K3Mlz2I7zoTfqKR+fvb4yAXRMCC/LCCfg/a/XX4xGQyaHOmRj6R3lQasDzQO2RhWT4nDbua/ikMNLOaRvsnmVxmYimc65l4wCutDOmMWN/AFMk5M0aEoIdYR00RmCzWIrJYhwTgFBHo8dhc96puuFcGJRJFFJ2LHPIG7cwdXR3+val7r6e1KbOmNmH7n6mayT79I2wA8ODtrrDqquys+sOmzpl8Z+7BlaXNeKX/KB9YeQBoKAZXG96qpz6m9uqbH/DaZaPP5754KOPf2DxQYUq4XP1lEy7vFpdTi0qdMegBK+EeevYcJq+e8cCZkOCDmIzTGFOCoHA8blH0sqDQVTzEuiqADXmbuXadHKY9rfYsn1swmxtVdKmhvoMt8m7j6GQCMcdhiB7qF64rUPCRAJsaXNH2poaopwFoL4jJBCcJ9LeYt783o2ZdGNiQr3naVpSY9pFEFlAFBYB+n1bHcZoX5cF1uDwaNqR4ObQrQ717KsLK178RRAxPbAjgbywvmaGGRYtWHTMwjgLcqYpgrF98JIYjSmRvUNOCty1OdbYyJi1hrxRoTnP/cvlHZkIIyo1Ny4qmrIY5EHj8dSNGIRFQxZ00XvZZNUprdzCXA0FnKztS7ChMQaN3CCUPo606PgQ5ksa8laFI2HrmjmdC9M/DJVVX4pD3cJxBwrLENyCUP5uYEX6Nae0vJCmT4RguiambBrSqTrCbtFWQlvFpdNAY2VkwZB5eLA/cbTq+PBIGhsdkgAf9JTK3ZvTvix4WHzRxal1opdHDsqDpo4QyjgZHQO4lJ8A78YjvhG7+A1dcOUwrwuo/E0viqmHEHCj5HfJGeTvS09UJ93q/GkvfPLCsiDy4Fm3JsrXrqG1Y5ONdge/mq/EvxEn8uAJzvFOHSIgAUjhsPppXO0rKL5HOmjd8BreLi+/cZSL335CFySM/uznhJRmIdBLcodfALgg1JjyQNnLaTRa0HLjzqF4ieknRmOUK0a5ec670UKaLtHz00W5M5B/nqIiHaZduABjFwsjdYZelxB/Iag51A7tn0VXLKi6mAaR1h1TM1ja9LAGJrnGxiLqCSHOFBBhenoVVjyH6+6VkJfQ76H9D/SloeGBNHVjypdKT87MKI+xNDmRO407Ughp8/1S4pA5TCPRoUyKh9H+2dg0MjpqJZl9HrQlRujNre1z62tr30yYf/TxdyXMP/qB50RJwoRTQ1Ov2SSh1qahSIOQuBDTYYMJYcfGRlXoHjMsG3A4lAbhRk+ESQ86i1jLGiXjh9P9vTQ93K8h8h0RrVfMiZ3zger4LI1L27+pBkuvOD41nRaXMGHSN1UWjZ1LJg5OjtL8ujoPNSD7CQ9JQk89sMhGAxDlUqtQf3BnJk1IEOxLaM3tbKaq8mIrNgxwIuJxeM6kKqiPRqZvaKhtGu73qUI3l1fT4d6hy96mnnrm7t20oO/PX700M/er8geFv00N3ftLeCJMxEQwOXP/CPJ9Cd+KyrytEce0KniwR1op2jNDSdHJAtJCjkYoZoVaGsPVGpMaLwnSGNBU0cJJd1PpHRwLkzPR9OgsdQiHDqenTsIWNlnDIX2nTU2WhABCAZNET7NsrtmUlLlLGgACxSv3ikMH5cuc9UR4MlftBT7R2+fBN+QOQy/KQM1Ogpk4zGsjaHOngImf0mhtlhBQHSjPm9NTyksCmXRFC87DgFeaNOxhvwJHMfR0cPRBRxpS4xmQo3xMz7BuQ4fYqjD8cS8ttCMfynod0PApNwLDI4oCoDcQwjroA1ioFQ6wv8sqOiovfNWniRsux404CNgdadhohwzrs4UO8SNs5JtxCwC/cDF6IxydeEzF8AwBHy7SIMVYXEMAOo/C5cXILKBxxDAuFrLwoH7rO0lBS59fTooXrHkxXaF3fWPE5EVUxffObkbDeiL0s3BHBBNP+V2I3hBKP6kngHw45vjw+MCKD4oFU6C0Xytj1Kv4F1Q5V58RF/fQDg0PWdjTXrFyAR3AIxEFpn0gMzAjxmV5QCAEf86HctPJ+F4D0ZiF607xYk+XBLbafl9Pn6dWB6XAYeTQjaavdt6nNt8lecA6D4pmH2ts6hRY0+MybAwRuulApK3TITASQ4BzfDg75eksMNseHFGnotFBnzoZysmNTlPqCG5z8YdG7p3d3XNPHn/xDefMP/5EwvzDH+j9EsAMIGbiwhDhz5t+Y5g/oB7u6PAg7UiIH4nROJISLTIABmR+l3Mnbk6Nijitti3vgSDWcMW0ygNNcFGCFNPHbhGUS4IRwDB0m7QxNvK8Wl6H06zRsnGIirZWrvxdycKJzUjv3r+TxgYHvPq8ILz21LnoR/JNMqrYc3UM00MiJAwiwcAWfix1dre3XCkItoGhgdSqfB89fZJezs3bvhlB2NspAaMKZEGHVXIEug+6EnNAH0YAzKex44xt7VublXRXldWvis/lZJitDlHhPS1CQ4ffoa8c9PIIgumg4jf54hhObktbwwSKHh3B2qK4nFEBLj4TWmmyOMQCcW6swkrPSAtBQFpcJLGyseZdmwwn+8VYmE72aRjKXa6sCdBRgSedQQgmNBf86dho+Fl4M3yk0eUG4mMGCpfPUkHzaE4TI/1pSnXfpjpizpxOAudOJxyNTXniEMAhhF0uOi0LGmVM2S65zG8Av8taLC4g3uUL2WsQ9AeuhndajHb0HuHKYcMB0JepEvBFC9UHOws7v9bD40ibtHL8nH75u3ldjnZAWGukcrQxBBaO+oy6zenk8uAX70D8Jkz4GWr5529lqONDfP2WH+nENIHfr+RTeyLWS37x7tGY+Iu5cQQ6o3jmwlkgZc8K4VDWUIzIkOvb0HgnxiekADRbGaE+LoTT1fShBx0eI5vtnW2fCcMIAAHPSIeOkbyCZtAUyPwrxUh4eXG+q8sCvldtYqB/wBo9bYILNFAo4HPCwpt5mlNyQGl5dIECY/5GWct8SDjqkGkf00x1NSFtnZuZuId4anomTd+Ymfu9f/7P/+0J83i+xgDUbkHoUQ1XWORc07CdO/nKwpyhFgL07OQwvXP/Vnr7/u00P8dlBhvWgJlTHNfQenl1RZr6UZq6eUu9H7bc3T6YCoCIOweH6cXiSi6h8mZhAoFF5Z2oks6ZzxV+/epp33/7fhoZ6LdQnV1fk/auipNAx5oARsBE8dboQJqW65OQbe7oFmGnEof/7FS4vURDI+X/amkx/fzhr9Laxqbv/mM0sbeX5+194a2EoGosnUuacQgXdqx0OntiyCUJ/2cvXqKg+NzuAQ3P0EKpaLRmBC+dZBZimaEAKtqMqbQQANFweTIKqYhJj1iPECG8CUFhfICQ0oORYJgaEymdLPxIt16X0ACzS66Bw2rJc4OiMXT2iARtRAzcq04L7YE7Imlcimr7Xjrinh60+bbUqfj5vBVpZ4zCcIDyxASRvNHKOPRqsFeNAU1bHXp0ApTfwQlYPMEd5i+/x2+C4Wg4Qbfsf9kFRJiIfwkySd4IkRZpIDgCynlEm4jfHANAPdBoy+0lf6dR1xs3z6hvOjx+RzoB+Vv2K9MiHN/Kgh1BhsAiXpQ90qjnlfO/CjXeK+UJ8NsCSDykEIVv9sfFezwJm+NfFubZnx/58maEJ2d8o7wgyPOBX+fCn2layQ3atspGWghTdqH3SJjC30x5qIAuR7beymXNeGYHHRDaCHHowpPpGw7f4jhaLM1QihhFkQ+jYNNGHYX5S/nECIkNSwh4pkmYm6e99EjYtxffiRPtjmfQl/QoO88yThhaUJ6BoUEvvjJalRI590/+0T/6tyPMc4VkACEztStHTGctguvTJPhEzLHhAS98ckMRSNcqUQzAEKe18TyN9avw6UwCtMPbXNFo79+/nyrMmSudVhGJnX6PHj+yZgrx0DLRChGQT2eXPPQi7TaM/yVgmFM/U0X5aFLlO6IhzQfvPEj90op2pbE/WVjwxRbnRyyAItCzhv7x2/fSLWmJm+sb6cXcogRrW7Hdd0fxjtMXL2bTH//0Z9LIN71BB0Y+Pj5NO2KA5bW19Gxu1m5endC6NIDlza20xjVqasyfff55+tWXj8WoBx6qPbh7Pw1qtAGDeJpI5YFJoCcOOkel58VP0U70gI4IcSqf56EYblP5cycn00WxwNzeihC/vJ3faStNb0Mu0sZF51BlFX5/NzV7ONjtURYX+LKQg+BmYxUaE+shaJis+jPUpTE1NTdIwHekYWnxffrOXDdHFTA/2Stm70XQS8B3d7UpjIau+t1npzgK6ykYcaJQFG7wFpySaYALutAgoixutH5SHrOWw8YzHG0g3gnPkzJfhWLW4DVwHajcxCNPnvh5fqAA/AJ4j99xK3wcChX+l8Nf/h04Xg5T/03ehAmIb+H4Bo3CBc4I9jg2lvITLsoVEGkALmPxDAfEd/jSl5jIldMAIiwQPIsfRg6EJe9aetSPp2qyXTh8e6B2imJCu/Sai/7gPXZsI9hZF0MODA3mqRaEKGtZGBbAl709vTWhi0Prhw7QIPg98MKPNGPqaouRu7X4HVufcNAXVmisexGPdFRCKySmsX6z4ZE2gebe39vvtsNcekxV2kJNQNy8dpjLTjsmX/AbGhnxoiv8jEEHcc4b0tx/99/8t/92hPlVqFV81KUQ9UIdgkdC5dmLV2ldQi0qE3ClqhD90uBuTWqIfSHBqAIN9g2kwaHhtKEG4KkGVeLKKjcKHaZ+NXgEEZt4IBjao3c+vpwv0sZystVDLjqKEwlN/JnouDM9md6XMGe+d1eV9Xx+XpV2nJpOEZJn0mAl7ITX+ECPD77Z2d1TD9yejlWozepe2pKbW1lLD588S+vqwX1cLPhRDpWXeetTvR9Ji0AYrqgjerkwrw7hVXr66mWam59LlZ2KD5xCkHM+yb07d1K/BKYbG0MwCV+mW0jXzKuyQtK8uJTxLAtzGNCMoOemysoZJdynKk9fwg0joynA6LGKz7vtx6kE15uIpn8MjxneYh5WPdg3LiyedqhRgRNbkdHQEdps5ycdtCULUeHLhg0WfTh6tJ9pNjUmhqUcoYCVT6/iDfZ2+awe1kKGpMWH4+5GDmjzaIRpGvMrLjdg08GskPMKsH/hMhAnQ/jVv+ff0I5w4V//noHX+q865Pog//DIoWo8X0CkFYKKYTyNFw0SuJzXdTllHK/iVYZyHr8OIh0ceBAnOnfwg4ds1ofWW+KpaKtlHMppAXz3s+Zvz7orgX8W/mI1lRHlKWvcvOOZ616vSghexTTVUx8S3j4yW3hlfmsQv1AGTDpPzedcROEFfsVFu2XtCuHOgia3G3H1oBc8xZekzdQvU7A5/7qj3OQTQjscHQdaO1NlaOycosmaIOFMJ4qm+MgeABx94qjyQphT/30S8CiitqoR/RmFI8CRaWjhLLqi6Ydlk9utytLU3DT3//iH/9VfnzAvV6Arsfht0Ds5qDpdIDTI3GiaLBSfPHvhrfw1sxvFR0CxRjLQ2ZLevzOVxrrbXNiT80YJvZ20Li0X86SO9u40MjaejkT4TJj2NDk1qQrM0yncGPL4+awrgPzpITFpwizxWB0AC4adbU3pO99+O926MenpDI5XPdrdTwMi5KQ6CDZA9YvIHCsgbkmr0lw2DtF2D9KLhaX0RIL4y1ezaXZlJe2JCdhxST7s0oS2NBI7pkqYWmDOl+9qOB6WKRS7MQekMdxQp9KssnP/6YO7t9WD97jSQpAzxWIzSwsD0RgmUR0qhmhGAxCziYEoLw46I8Q3d6U16JsvKsaCRxp0h5gdEysaL7QjTfJCIHIms3r8ou7EyEqbxc+1rU09Dx2eRsI2acqUBQECIS9e+lwV1Q8nWRLOlin8XTSqs2LKJN/yE/OKrCV0duQ5xbjFnHdPBSlN8oNW2LLbpJC0hJ8tYDIRzIOgDK/VBIme+V3fROgsVBSj9L0Mb/qOXzz9ThinmZ/QjkOQ7O/v+geCJYg0AIQCJmjEwwKCfJyGwrzJOVH+9yPSqqdZLksOn+FqOuEuf8vv1GGeuoHV84iGEZdQc/ohvGIKAv7iNzlTPwgoOlULQQlj0rRlCyNj2jxO6TCVh5DiUmK+GRvwxx+KEga+toKS4/iwMftCc/GH+JaDr7hnFwSPNYIOXhXaFujwJaNjzAe9HqPykS/58QRfn8kPr4lPMVHEWIFRJ1MhtFnqkylUtyk90ZqxMjIuLhILqXR0oovkDfTI8+9MzXBEya5lFmbSrANyFLXju4x5FAxHN+vJvHpnO9p7tp5BJmCxNTY84hGFTTJVLhHEow7KIarN/e7f/wd//Zp5jaGoRH7nXwa+4dzDSbDQU66vb6Rnz557t6ARU8VHGFafuzQ0n+yX9tamAje1WhMG6FHPT87T4OBIalKlYuaDZUSYDnnIQiWIoR6+fOUpD0wYVbtmAnZaHou43JQ+pKH8b378YRpiKkB5tgivkb6eND44kIalFfar52QBdnZpKX325eP05eyr9GppOb2aX0xzi0s+lhdtlR1mUBNhxpZxiW0zM/NiaKFDTC+okr793ns+DvjejVtpWh3RgCqLq/XGpCF0tbanPWlrZxoV3L5503bU9MQwm7VynMqGVUgdoHLWHBjxRIOD+URMb1bYrB5mYU4PSQMRXVpFC5/XLHpY4CoPhDkNQ2RwqrlOFE8dAEyIPT9Ma3wUx4umdDJKS0V14w/hQKOmjgmDhoEpIcyIQCZ16hkBhlDHjIu6YwHZ50iLYfPWabQwCQilDx1hxcwBNAPS4D1zGXniaCIBpB9CMs+z53xxNZA3uPrVuNfjB4TfpW96rfkrD3sUedv/DelQTyywQTPKHmkYh1KUMu6Xof779W8Z8H+tnF8TSJL4kTZP8ADfrA0WIzj5MWWH9gmvsWMXzd3CXfkW0SmYH6RD2QNUOj8dVs9w8uB/g/H3b8kEZIPfckieXzx5agHLKJF86CS9CVAAmxsJ0ZW9DmcsGOmdUR7x/ckh8zMcSgQaMtYpTNH0Sw5grcJIAL4nDGcEoZQix0ibBVjoQP5MNbJOBk0Y0SDY2czIXDtaO+2HaRp+s/5HGMB276QtlxdDoXPuYBhB08HQKWEuCS5My5GH9Jm5f/D3/t6/XWF+HfDdq8/qUUF2Q8L8SwlIpj3YvJF38yHIETjHaaS3M71z95bPamGum3MSmOviogPO5uCkwpX19TQyPuaTDNHy6o1XPbnQeLnEIqkEt/6wz2ZhDjxO9rZTy8Vpujszmb7/4XdSswjTLGHHolxLkzQBPZWx1KgjV8Ivnz71RiAun2DR0nxJMRuwBsiLhh2d7cKh0xpFoagpDS52bUkDwpuLiFvxVIXemJpODUenaXJ0LLVLwB3Tk6sHRyuBAbA/5cLoELK2S0ezVz4eMpK1/kMzznUo+omxqOBag5LvoRhreavqzVx0OO4w5UenxcIkgjbmDMmLlBgZhQZDB8CRBvti2DWsc1RHjC481KOjYehIw5Y/DT4L9tzYYnEo6oP0ceTF8JIhJeExEWPBG4sXr/6r4xvW0LdXjYhFa6ehP6ElyBoa9Vlu2D4hsRDKQOSJI5h+qixZwMW3SNdhijjlZ0D8Jm5ZIAH4RT6RDnBdGtAIQU7nyZC+HIb3q3FIO/C9Dr7Kn3hfBW+Kqy8qRx0XnpffRX+l7bq0cM+jOfgF2sB/zCcDCHc02XIZIj0r7PoW9CzjWwtT+PE/715M1Q8WILFa+dnPfp4mJqetETPNgdkfgpZ1KsIjwInDdxxyJjqlchnLgA95oDQRjmlPrLZGhoZ9dyiyhzlv6hqjANoa6wLMa/POk3oGMg5qk8I1LiWxcLfWvmftHWHO0R/rm1IKq/jlY0qYi+fMKyxwlJnxou2Dv2clNLrNi6Adc/+n//Q//ebC/DsfY2deryQzc6kSolIC8EWY+/REhZmbm0/Pnj/1IiTBjDBNU98QtCN96iF7uty5HzFdsL0jwbpTLHyoR2QeWHF7pY0jHGgkFDYaFYw30N+bWvWzq7U5danH48yYTiU43Nma3r55I33vg/dTr4RaI9xlvOX0RBCRD4TflJB9oU7hGEFvjbRNQ6K21CUhSLq9TBmowgel3bP9Fi3CtrNKp6u9LQ33D6QRCagBCfSFuVdpZnLSppHOUxXsc0aULQ2EiyR2D/ZsXzo5PmFrFg4Ksk24mMvlU7nQVKEZmjM2saw/wIV0iBbmlET576njXOLUSqZXEOQ0LtENsypGDAhyHOmSv6eClLY3ZCkt8kCYs5OUYxNorHSK0ZB50pij/knDDVQIRP0HPwSUw5IGc4E+c0PCXJRzY6KBsNjNgg/zhb19/cI3n4eBdg8OyphWlxmed/Ir8iJtIPMfQiDzHPlS1oAyr8bzqiNMOVw4INLie/gBEY/8eKdOmFqBR1E6Ir1ymEiDp6cjzUd1+vEORLj4fRXiO+m+CSLdcOF3HZS/8xrhIn2etNHIkzLCAxZw4pdQMBDuWdgx7Vnv/K7Ll/iRnjBUIHyVP9+kpXFey5qUwfGJ6bQj/t7d3U8PHrxls0ALffOgIql+0JTBm/aMGTRC1eUmTJEu+CtD/6Rj4v3SlIz4y7yqtoJwR6i7Hs2DCstcNlM5CstaCOXF0AJLGK5/Iyt4haMtfBG8/MiXuxzyKakXxe7vQ1vOsLudBVZ4hnaHZZzXEpRQlgENnjLW+9z/4e/8nb8Ozfyj1xZASS0qH+CV3yDhCoJw8meRYO7VbNqUtodlBed7YLHAHBbzVQMStvdmZtQbDljoMEdMRXG/Jkb7zJ2yxZdVXe7xQyumAcMAmWgwe0oDbc1pWnFujo+mmdFR30N5S5r8OzdupAc3b0oQsx080yEv1qjyLcg5/yIvbmztaEgkYrM5pksCZYJr4gaHTRAOEWP2irNDOCDMFjAIwoa8ANgrIdWjXpTa3N9nU0iL8JcA1ZMNNVxTheBisfZEAodjdfdPjlLf0ECaGZ90hXFrEvPl2SyRhkNPncuXK5i5PEYSDP0KzVz5QXe28i9tV31iompBfqoDMXOzIvtyCrmYZsn0U9oIR4W2JY06JTQaNAU0c7T2EMI86WQ8j6944EaZAegIjkCZHwJy/eTG6qkjCWimbjraO72IyuYg0s1JMN0C3TgLI1sjdPUw1y7aq3ERX+LLuNFBehSjtClrgA8fE0SeZcAPAM/8moXGdRB4B8DTOd5lf97hQ74hxFgco9NkuFwKZijHNc1oMyV8y/TjHfzLeV2FiBN4vQnqYXKcqxDfgfr3erhaPnr3JU76jTN/IuCEJ+s9jiuHUA+BzrRC3gBUX1AFomzxO7TcgixFPSdPzyLUh4ZG0ubWpgN89NFHeVFzZMQ7OYmLgGQ6hPlq26XLoR1XpcnHjlm0Y/IjnIFy6M8dFOXKvvldZfOxz1ImOqQZM9LvkFBnez8X0GA6CF+ym5ORJ/yBoD7iysQ9LggXHhqRY4yA8sJBW+xXyYub7f7OKBiTYuIwBc2oAmuZgz0WV/MGMEY80Km6W5Vm/p99c2H+fkmYRyomNpUhhyd14jYlxxCdngrb8vWVZWnfF+n+zen01q0pm/yNS3t9986t9O0H99IH9+/5Rp+BHg68GZKGls9AaG6U9sY8FWc1qCIg6ODIoKcMvICGcBDBc+bKVIKNo1o52wP75m4xV4+0ZToQn8tBOH0HXzpyfjNN4t2T0mCxlFna2kj7CsZiEDsyMe1rbRBBTw9Sp9JtkyDifkumj+iFMYmk22qXBt8tAZQv2UCjbEx76nFHB4e88wxGbxRO3GrE0MommsKDExsp74yGkJzrnBca1QsrH7RV76SE0cBZZcQRn92gTKWggVAWLofA2matspOUgzsNWgJaH0Xv6lSnIlq0tkmrEHN6MbNFaYt8zI1mjVujKQnzXdEak0rlljjb2ScuUibwsUaCUM74AWoKxi+A92io4cLfYPmKoMrf2BhEJ0PDsHBX58FUGwIbyyAEOJuRetlWrU4+80enw5ndVL58zASCJY/W4E1wJLO8QKln/OlnzpuIwksENHsosQhJIPLNPpn2aIEBIYBCiAM05tDIsd4hn1qZBfFOeL/npI0DEP7hgPL7dVAOR/zApRyH1/iWFz0JW3w0ApehnGa4ctq0IdLRf6L9uTVymw6LR8wbis6UHL/ZS4ARAAoHo77ark4JeC7OzjRWUoqEAuIO09nLXy8YKTx98Sr1D494lLyxuSUebktvvf22lKT2dOfu3XTv3oM0IIHKbwwhDjgFVe3y7Difoohp4/7hvqdgfZm8HDuvMQ3m0nNKZZlAxno6a/uBB7yCUxtX++mTQO9q65JimZWPURTHGzNpYnIi9Q/0p8mpsdTT12XZcIggF89wyTpHmKAsku7BwZE6+3ZvyGOxN+bbOX7AnSMdgpTLg311hPJH9h2wh6RSmfsv/4v/4hsK8+9+MvOdjz62MC+ngBUE/Vu2e8ZDjU+VhaDjPJW5uVdpS89z9ZBMe9xWQSdHBtKoetSZ0ZE0pV51FBM2MT5DGt9WraTEKoy9zTz0dNaclUZ7d6cqjYsMsnZJQzKY0cQIDLH4Q9jRm8npxZVi7QGtUI536sw39yttdolSqdXjg7S4tp52FZ+RARYaHa2Yk7WKAXZTZ0t76pRg2+b0M6XLRiDKj6LcLS2ebb2sWGPGh9bqXVyj464sDvJqkaBiEeWYXli9rzcZqaJg+vu37tpmG8HJPDmOBpHLiHAUwqY+Ix80dDUkdTS+jV2fjuggNATdqkqYg5vXBPTBdXMu/KCxtHPl5Q1VSpsFy2xVkrVtOggOzFqvVNLS2orTRSuPKRaPGBQPYRmO9h2NPyAEeUAOl+uTEtBJUAH8JlgIDBxhY46es+O5+o5LdRHOCA06HejEdmm2QfPOvHvW7MW+CBOFBU8LdvxVEPKFr4xbcbUX4Hz1Z7DAFs+4UIWX/PIzh83vuSzl38RjQxCdDNOAhI84Ee4qXOcf4cEzfgORZznf6yC+8eA9KwA5TnSe+Xv5CXXqEN/0VnrP9Wj6hZ8eVgJoV6K19yzYmz9/dtjsskCkXXhqQ3nCB5jBMrpEgz91pyDeRZhwbKBG5JXtvTS3vJJmbt22Jst0BIrevXv3zbfc+9mtdscoaGJiSkpQU9rbleBWO2AalJEzbl8CnQ1ICHYsUpiCqe5KY/cUBwcA7lm4M3eNJs3l7JTNlIFuoqH5SrhzA1q7Rvl02oyqOPeJRX/McAf7utPg8IDXgOhgen1+eadw59jdo7Qt3NYr22lJytzi6rrk24n4Zlu47KlhNKT7KhfnqS/ML3lEg2YO3/Ouzmjuv/77f/8bCvNPPpn54MNrpllEeLQn5lu5hIJt+yvLS2l1eVEIrosox9YCOyQEOkSAni41TBEGweFeHIZVGqRjzYg0lR5omnGzh4XivojfJqHfNzRoIloAEb8AxyvSsjBXHCcgfwtvhS2HB1gc5PIKmyjqfUe94BezL/RUpapX5WhKBMnuTsXHEhyqx2cTUas0AIZGCBBrwAJrIRJAlJcV8nYJIk5gY6oG22pCzc3PZxt0VQzTGEwbodEgNN+6c8+r2TXhGUJWzEljCOHjJmChQ3Ghe+7t2VnLbSjsAKVBmBnBjU5RZePwKkYa0A4tG1pwdom35OvP5FOc3b399Pnjz9O6RijgENMsgROH/xA3aBmCotbACyj/zvhnIWB/ylK8v+4IV8QXToxwsMVnVR+tndV+8kRLhtFbmjGb7LC2zsYMwnAcgDtExXNizpumWBeSaGHmMeWBs1/hAj/zVAnAKfiujDNCiLnTWMsx7gLiR9ircDXtgHK6uAgXz/APuJoOv3OYun+EibIHRPql5AxX0w8HlL8F4OdyFr8BfocDMk51528lWpK+BZcEe9z2xVrW6vqmb/sZHR/3b+hMh3nv3j3XBdv4G6XdUt/A5mbF50HRuR6eqKOQIOdoCpvxMp0h5enEGvu+3aHkCheD7O1KqCvtne0tuYpGWNvy23MYykUnAP97ilMAP2HiaKf2RBkwjAALjnWWcEhNrWo/3Hbl4zQ69FtK4cVZ2hUuVclLdq1Xt3bU0Wg0vHfkjour6lalUK6uL8tvVwqU6KV0fSvX4eHc//N3f/ebC/OaZh4Vq38cswqBqtLk0MCXFxd89ycCtU2Ciu3corNPKmQnqC+uUAGVgHtxemhXZoEWBAFIPyrd+akS6cHZHMT2Vi+MqSJrYf1EiEsworUqPEnGAhmNk3yIk/OQP8JQwxrbjUrYsWtySZrVs9lZ9brdEiB52M91X/saDjJ3z/kpTMkgCHyejPKkalUSCx00PobXmN9RAdvSlMdHx9QJ0OOrMmAmMSlXTa1KmDOlcqhKhYnfVo/MBiiEZha4WXgGHUgPpFncA39lLfxPhM+RO1TOeF9ST8+8OYIcCpiuNAANTVn95xLaZgl0b3RiKgdBrnpQq/JwcFnl/9lnf5n+8lcPrXGAAzSrCXPVKRpv0DHqKRokkPGtz6cHECY/FQ7Bam0u/HL8iFsk5d+5o1d5i3DkDX2Yk+amc+beoS3DZAYhbBZDqKKtsZDqs2LkF2f1kLf6N3G50iZ98tIzD5v1wyiVy/L6O2DchBeCHBtjBAz8cjUOYeL9Olejocv9el58x1H2CBv+5edlyHFctyUgKP4RJ+jPzyJZQ+Sht1q+VEDgRZ346xVcCBN15J9FXh7tFBBpGMQL8RtHXI+k4B1FoW0uLC37YphOjcRQPhDUmOpxzyc8OYE2jpBRRTL9uLAgZXJ11Wthm9KAUWzYjMYc9N7utgTigS/FOdJIm4vbOX6b8+Q5pfHwgHs92QS0qzYrrX0fAV9J6xtrFvS0X37TOViDV90zsqU0eXqp0YunuU3lA/84poIzidwREE5l42C1M4Vhlzb347IewAUW3ElwLOZkFHF8Th4n4vNWtd0uy0vJtb9eYQ5QQQzjuf5qVZr4GuemaFiDBtghYcEGGG7IYXs855xciAgk2iNBxyYT0PB8txzgIYwqMyo+mMPatPzZIUoBabh9nA2sZ1S+wxIXhkHL1Z9YI/8uvsEgEBMmI05eAZfQP9KQzkQ8T1X1kk/nZtPC2pqFABWDwBjUUP78TPgrHtMonJzG4VgITLbPI9j5Bh5UlM+GEJOdnLOafuDT1A4lYDkdjY0PVfkxZcThPmgUaPZY6dwUU46N5DPNwTUEaW4c0dChCw2EeXNpMsqfyz3QPg40wlhcWfVmJoSVxbmnWC7SEjbyW5v5wHsakNJnRZ5OjFHCksr8F3/5y/SHf/Yn6ZePHgm/g9StzosykW+Ndnpak5dfxkcMI/wAfkejzThn3CONcni/809P0i6n4U9uEDm8/aCtO7PMe4DTKebwGZbSyTD14nPblTcJEZdOi+/YefuOVbRneFDfPHohTBkn5UMW5ALvlfGIcOCAQ4tksZO0qbeAiBMQvyNelAH/srNUKPwB6BntAT/yvy6Nq1B8uvZbZMI3PuMifaD8np845Vf8jrxz/Pw7oEyvsn/5Pb4bSu+RHn4oJ/rlOWT2d0xMTUsANthMb2VlxYvit27dshwYGxsXDxBPeova8fz8ooR5Pm9pfmnJWvPtWzfS+tqKglzYdPhImjizCAcS2PsS8gj4QwnxrLXHTtMj+8d8O9NAWxqtbmuUXq1Kg6/u2oyZEQSmkkzV+px9yqL2ijk1gr5dAr1LbQ1FFqMPNiZygxZ7LNDqzxUO3G01pt+sC7EFvaWtyUrh9OREmhgbTa1Mb6aGud/9h99009AVYQ5wA3m+1LRqYYvwGx4ckLDrEVEYwrDFVYKcuVsRuUlCj1tvOHhLnsokV561x0LwIoDNvBJApIcfwghCceNQh+JTWOZTiRtCADCTKS5MoEIrXVWd4hKOho7QMKPIDwFuY39VkM2KmPaQcP3i+QsfvoUwxqwScmFLznVOzMcP9A562oQKRBAz353LwLQRUwGtqb9/QD1pt1fZmV8bHR7xwgcVzur+tgT7oZhld39PlS68JHjAnYO2JscmbM1jLdiCEyGaBUiU1dMsKgMkY4rFJmES5pz8uChG3xdudGkMB8EZ+qGpzOnbnEZOT54/T09ePE8v1HF9JsH9k5/+LP34Zz9Nnz99nFYt8C88JziozsfTNdBUOGbrGubZRUeB50qFFxCN1aMTefHT9VH4E67WSesdZldi/hZQrkvTtObkQTK886o0nLeH1Tl/ykgnwy4/6prpJGxzaRz85shlrAVoAQhyn9fBYiqHqCkeaaMdIUIsRpQ+gskFMQKCeBbAaIrOmt17CBXjVXzjadzzz/wuFzRw2MIPF78B86mA9IMmPMthwwERrwzZr57mZch++Vt8L4XVI9555mwiHE01d4DXgfEs3svwJnzDEumSkz956Gva2dn3rWRjU1Ouu/6e/vRcvMvZ39PT06Y7FiV51CpNF01+YSFtbGxYQWOxdHRsxAuXqysLaZDzxzF/7eYQrC61NdWb2glX9XFJNO2TaRemVtDaUZTylE/W3lm0PSqEPutgXGfJpRLVnWqqahSOxQznMGENlhWpM8k91anKheuVMtvf26URfreVRI6w6BrsTz193VIIsvEDO7UxUsBi74bK+M6DB+mWyg++3V1dc3/3P//P//qEORoXRGTBoYNr4dQIMHtjW+qZerXdqrRWFZ6CkJ/ktrOmoXUKUUz1qHSmQswpcmz15ZYeC1+qU34qu397O760TearfRTrwGA2kVMFggtMAhOYV0hO8XF0Br7CTGHyfJp6eqXHIh8CHcF/fKwemmkUacwLa6vpxeKiUGWOVkN3NX5sx+mdSev08EQCd8A70LhQYnV9zdRiLo5csQjhICk2HjCvu7W+5Y7NFhXCFTtZ7ErpLIS4b1Jh6IQA5Mli503MJzu7U5vyx9rEF1OIDtY8lAflhc9hdp7QmS33zMNXxFjLG5vpQO8IfOgJUdByYO5jdWCUH+GM+RPD1S0Wf4QT8/+0B+ammVt/V0PYHjEU5WTFXTUkGuaOB3w9agDvovEigFwHei83fPwyUEdZIDmOnFPVE3AjJr5wjThlwZerVv6EIS5h5GgopIDg5emaRzuwhpDpRb34yi9pQ9AUejAaYsGbTrtDnTPn53d29qjRd4m3xdPNnPUBvfKCq4K7DokLMigXWEUwncOcvYWPhC+dih146EFZWIcgXghBXIxaylAra+H4zjMg/ICgUaR3FbJ/QRElgSMurhwn8qr7yRnvHI54AREmp5O/OUpR33yDZi4r6cpPosFPuCTCRp44PMs42E+upZELOFJaWq2kxhamLfvzepTq67mUEdoJQhz6Dw+P5vqXQyl7OTeX1jY3zSMraqNjk2Oi/UnaWl22oQWbBZuazyWPaLOc1ikNuBvjgBZbvXlNT+3nTIqo59UPqnruqc7VTiSkOa8pmwQfCsdi/p0OQN8s3CXMUXS31QnZbe+l6m5u99AC4NiKbgwrPHXbmUYk1HFM1Y0ODWVzXJVtZmQ0TY8MpU7xbYcEvWgw97//O//JX48wpyJhRB8Wowyx8yQCWji3YyN00wUH0+cKVnPMFSUGZxdit3ob5tFp0LmCVYEwgDRIGIFNNK5c/TH14NVcfWMxkyExlyv0DyPMrzQGeEDheSJ4jafSzsxXn9+lA6FRoVnbBtbDqOO0qUp4KiZAe22X9o9ZIMMtBAFz5sRlUZM5bXpPfrO7j8Jj0kjnoCxy4xZDYBqFjesGW+IlKFmYQ4P2sbLq1REM4IRfaHWMEN66/8CjF/xYF/D0kMKysBKNxvSR84q74pwwlSW6IcxX1jfTscoHLTI9ECpZgLuBScJYSOoPfHGMKHpUJiyMHkgT+Ojtd9IDDWEPNHLYlNaBhuOAklWuM5U5N+jswCU6VVwA5atDCAGEONVUCCveizhRR9cB38KVf2Pv/BqUsxVEWHCErrFIicPPm3WUL3SxaaQc0ybUMxodUzS580Ewq/MWP6LpY1rGhhAThEyNO5nLgafiIBbsW+QPBD5Br6sOjTzCuZMogN9liHS+LnxV+Kvffl26fAdXntRjhMevDPi7Yyh+XwVCR5xyOoqpdnOenj2fTUMjYx4tTkxNJA604g5hFj+RP8ydY2NOXOLsHxyll69mvVaFkrW2spxmZqYkYDfS0e6OhSIzBafSxE8lkF0Gx5TQUwfi4yhU7yhjLLjTgbBORBUzUrcQV7s+VBs+PGLqBQ0ebV6aumSfzSDVxvPMxL7a0IHPk9mubntbPzIDyxmEPsoEp7m2qe12N0tr12hyVHJivL8nDWMRM9CXxvTsUf4oLehzF2dnc//JG4Q5FPjaAKHRwOgdLWz0jg0pw2+EEsIxKriIICJHf5Ebb2hwQK5oMYXeEdwIJGzTWQTAQWwOssIf4YejtyXMVVAzcH6RZjAGf+AUePEkXQ+nhPPR0WnaU6WvbG+l2eXl5KNwRSY0L0YF7nTkiENFgzm/YSJ2KjoHysW0jxorQrOKuZMqk98IVrbubrJoIqHO9AcdFMNz6EjDDXwR5qxeW4Nzqfj/Un1lQawyGPQZ4ZznKelUsmkXHWMhXqzxM4F+KobjiNkxdYST46M+rbBPmiq39syMDqXf/t5309/6/m+mv/HBd9ItRj6iDUNBOkQfGyAmZd6/KuHuFX9pHiz6YRsL3pTJWquAMoEnz6A9vwlnQVX4UY9lYcV7lC/KGLTBIQz5HRBhXgN5l+OHK/8mLea40YSwUuKMHxQTflMv4MH0S0/fYBoZm5AguZHGp2bSgLTAFmnu7dLiG1valJV4SjzOaO5CI6sLKQHnchcsakknUu2SqfMGp8Aj3q9zUU7CXKVHvJcdYQMiDYBvQdP4fdUF8B5xyy6gHDag/D0g6goH5HhQqQ7l9AMPcIQ/AlfaPXfPHkuj5g5NeIUjH7LxQd7IRlie5BVpWGYoHdLO6akGWNuTAGWjX4faKXfLEp6wyC3aoo8CVttjKoV9JRjCEq6jVYqOtPaRob40qrbDtAi7zNmz0cLQS2kfqpM4lMDeUxvf29lKOxuret9K1cqmNPN1jYDX0sb6atrUyH9pYT7NvXiZXmp08eXnj9KXjx+nh5/9PH3x+cP08sXTtL6ymDbXV9L+zmZqkMbfIRw8+oSMr4nvy/BXEOb1CoLZ/F44eisI4grTf66g+NM7dY7Aqw3L8RA4nJzTk1BBGCDsjkVM74iSoxJPpenjl4+WlTaqbImn/+AMp4fzHGdOuC5IinyioqOycTbUl/PC5/xcWleFHisCNEPYYyGBwCesUlFRswkajpECu77QzmweqO8cQsUUQJsEwtDYaN4lJkYcn55Km5UtM+iZcIQBQxgGUwLgzHnXMKw1aYU3/v6aweUWOI7SCvM6cNzcUKexIQ2EUYHKpUBKVKMb1U2X8GxV53Sxd5i6JXw6FXestz99+NZb6d7UZHr71ox3y3Z1tEgrabFWcPv2ndTT2e16xc4fmnDcAbijYVjLkGD3nL3yt+mXaGO6Fw48cSHgcdk/1xG/gx8A3vl+HUSdwnuubz2vg4gdyQQu5XSJGy74J7Ty0Pb6+gaEUFNiUxdmnxyzyu5cbIdv3rmTxiemUreG/7aSaaIz1wjLglzCXS4/s0YPlPMvv78JCFPGMcrw6+LyPWgd9C77A2X/MgQtykC461yEJa2oy+sAf0Y/APHKEGlEnoT1RTXiD04fZMclRz8wPTY/Py/tdqsmwAmLUilsCgqjzXOvQOYpRpac+4R1CtYrTKMwwqUdkwadNs+QZ0zFnJ4wZbKrEcCONOvddCqBeiKFhYPFuBiDBcx2dfIcojc00OvjRxDwPRLurZK4Z9LGmxXuVBr7+Sk7OTl/ZTttVFYl0FfS9ua6FKKNtC0Bv7mx4nn8JY0enr98kb589iQ9fvpleqGRxav5hTQ7+zwtcz2mcEf2mXIFna6Drz3N8vF3P5358ONPf8BiHPOMYXFB0mzRX1evo2otFGgxIBqhADJTgfR0bWg6nYUNsPwZ2gJYgHhxTRXmRTv5i9VqmjpCAkHC7y4JR1xUaNZKcwGdGnFFTJiLyys8PQODSMjgF4Kc9HDMYa9pSPbw+TMJ9SPji/UJ9qWqXU9VsCrtW9OVJ2e0ZGbLjYE8sQjJh3txy06bOi4N92yfnm87wf/l7KwqbcWCkPAwHfnnTTgM/cSYoiuH2t+5edOr9pzRYmaT8HWD5k9lJT03HqxZpI2zYYENSHOq+JW1Da++H0jonh4i0C88f4eGrd5RDKd0ToW7tO0uDeuaVIa21qY0Is2U4ef5xakaUKfzYQs0R3lWdxllSCh5ukV5Y47K1JfqAzzwpMzECRcQ+EIr15ec6yhPKNf9irA4l7VII/yAaKQAT6cJQtdCXdhcFSCRX9mfVOJ34IQZLGaNWMi0dajT1neP5tSwWd+gblg3wmSOOXl2JcZOWmVclJu0rZ8byCPcVXD4/FoAZSjeiJNfMxQfwq9c1kg7/MKFX5neZYhwkUakE88yvOlbxMNFWoBSzuXjN/nYV79LKICX4+qdEe3s/FKanL7lUfrTF899rhObEQmAJQudrm8W0pNkaLvr6xXfF8Au0C2NiM8kUNGs93e3vZmH/S7ABVWkv5hrB2gjIbeEiPmNnarIJMyiYVlbq8DzlM9qXyHgVff5hiEspfICvNfq9I0ROjJju7Kd1lZX07oULuSAL7lAbhypHR0rzVPasxTIPQlvteGjU+bgpfVLmDNFcyI0d48O5/7P/9n/8ZvNmX/06fdmPvpEwpxpEwS6kMW8jYrBhrmysebhDMIcCw01BxPGc7Sek+Tkvkb1aGJ6GF7xwARhTWXZ6oLfEEtEjJ4eIQfxOD+aim9XxWAp4o7EUzjyVEIwgTsBNHcJHQtvCXOmS44R4KoULErQtiEs0wII1H31vKublfR8blFCXkMryiU6QWgfbCNNiy3r3omJ1qU8wr6cy89YeOTYWRZeKCcjD2y/OYyLHvVUlbSytpZezc37ujhswRG24MSJjGyCYk7RCy/q7FhgnJEwR0BgtkQHAlNgkaECm2YiSUEbOrtcLkYYs4vzGprumHkAhovZpvYwC3O0YdE52+KrrErbljPtLBB2WPthZx10hHk4W5mzJGZfzaWqOgcupYAzTs4xhaR+0K5puLABgsDZ+r14cad8Xvyk/txY4bAiTLnBh5ApQ043h6mlWwC/fUQDzpTJ7zmOgxTv+Qf8GO/xrIPwkhf+NEC96B/hMx9Df++elfNcqjptcqRs1Dt1xFET1u6lSbJxCa0RU07ahMsdWZaEFv8hFox9QQd37nqnjoEcNrcjh3N6hT/h+BaOD5RDmdYUKvmpNPYDIt0ylOkU72UXQFpliG88qT+exkl5xG+H0T+XIvDGq/gWLqdNgEbx25F3R95+cN9TlAjBPSkXtEk6Vu7FxPrj5o2bXtcgntgxLS2v2zTx6OTIo0agqRGeP0zD0qDdDvQvC3ApA+StePwKoQ4uaO/GX09oCm7IFRRBdmyyMJ5HAYyewZtRECeJNqjeOelQHbvqno2E3BfAOlynRsIoj5g0bm2xsUnCXYK9srOt7l7pCBHk3f4xJymiiGXDjwNp+5hCYjW4sb4297vf9HKKTz79roV57m2a8i3vFsoifEmY58KLKHK2hRaFOelPLxJOzWlAQgohEr2wBTDMVRDqFCEsQYHjO+T19l8Jbszv2BLP9AabXYJZAErl9ERQ0sOhSZbTLGvk/LYwPzrUEGg7vVrgAKwGW9qwaEGC7Z1o1Q1ijNPE5curKufK2npa2tpKq4qzIWbZRUCr1/ZpaUxtKAaLvBPj494m3Nvd656Vk9fGx0b9pPzgR95s3uEu03yLPEzdmKamJoszlfP5Mwh4aK6Pwkb0VVw6JFbcfa6MysXI4JU0Eu7shDWpQCyMrE0LmE83iEZspiAN5tM552Z0YsQLfsODwy43pxWilSMcmEfm/JinT5/a3IpOtbFB+YsmVCupe+QjfNBiSJd6QSCRlzlOVUS5YHrqKRpvQDTkcn1ehavhwylDx+UvhNWl7yVASJOHeUNx4jsP4l6K4wf/5d9eTBbwnU1vLKJyzg17Bzg0ifikiXISaXPpNXTFtJWzhDCTRAExvUQIaKL/Mv6mjzPQf3qr4Vd31IfpSXiHyn9Rnrp/AYUfbazWkdU+XoZauQuI35FuvJeBMOEiXLirfpEeIJ9cpCtAuIwfVihbalcnaWxyMttya5SJvTi3CEF7dn1iVMAOa9Y5SA5ZM/tqwScsouSwucdyRsoHl7j3qh7YRYmiiQS38CbPa4B4gEpHQV1vlKHG2wLkm8tJfUrGYL6IkEfYe72NaTfF5zwmjvHolCzoF77jkg0cIsc6DSaNcwtztrTiEvdtaeKLSwueGuIoEpRR5Mf+Htf77aftrcrcP/0n//SbCfOPEeaffvcHDCFpFPUpgJIwV/oUjh4SIlFILFDI04dPiZkHxPxouYTDkQaVi8bIEAYIBoBoCDLCoJVw2AwMPTg0lDXzIo0yQOxcDa4v4wF4uqVwpG2BiHAX4Td39tL88gqtXfEbfMRmJwfpNLd63m5bAnJbPeQeQ2wJMUyM2DJf2d31WShs+cfOnlXvifGxrClIYPaL2RqkunF1Ghdac5piZzGVgobH0I15czRgNAYELwKWzorzlFlRp5w4hLlpK7wz00M10VbEZpTBavmrxYXEqXHpXAJLaTme0sO8kHqDHjvq3fFH04S+0PLB22+po20XsxwKN42cNDphLr6ZBULhzlRRRQ0jmyU22IJGLOp6docpmuaOMs+dg6NxhdnJV3GicQBRb5SDJ9/KzzJE2LL/JT/lFVD2v+oiL8D0E8RvHtR7hK0D7xEm40fZgNDcoCEOLRwhg0M7xy8rDRh2Er7Jxw30qXPkyZQM02Q0dj30hD4gIqcs6ACpAxEv+8vRkV4tAxB4hzMd+asHqX1zUm+AoFEtbOEXeUX9xDfgatgA/Mq/yxBxroaJ34w0ZxeWUw+0Ev9hRossmZudTyOjI55WGRsbs30/9wBgkw2cipDPnr1IG5glKh3m160EHu2lwT4uVlb7zpTRX72sAOGLV0P4Z0+FK+obR9io+/iNi7ZpYxApdihNh0cnaUdyq5FRreoSM1avGypV2ujTp0/SOoujmxveDMU6FE8Uyj11YkyRYiXDb2TYbnVn7l/8i9/7psL8N6yZu1At3FqT54RArLK+7hVYBHYhYgrhLNUt00KMdS4B2abeEbO/TJQght8VDNRYlIgG4u8QUwRiAWpnb8fDV3pjwhGvXCFBf8LDyJ6Tj+LyXoLQ4FmU5ILmuaUVTx1xEA8V3a0h3NHpkQR6Sn19vWlosM+3ByGguZiYnpROyZqxiI0WzPQPws5CTRXKsZlocQh32iidHYd6XTBnTUNVp8hUDL0v8bHDp4JhUi6q8P2gEhJ5s06mEwDD5BelgyCVRryp0cLC8pLnzjkXgrJVNJRDuLM5qaUd80emsU4kcPKiLYL2xo0ZazgeqajR9Pb0iWGySeKGhoE+R1zA2TKT6qhuTE8Z16MDFneyRRBTTaSHZoIAQ6BnoQ6Tq8xFJdTrKePnei94AL9auQTlsPjzLPuFw2wTII2r4Zwev/V+ya+ACJu/1f3rQN7Fm8IQl3woV2zkwi8cEGWi3jDfRWtkgZSG3CBmUvX6nfNtfJ0eI9U2dQDiay+kgo/SkOS2tq7u0O9K2DQObZB8AuI3z+hs3E5J65qwX+WAKEuUK77F7/gOxHs5DRxQzhe8os4jrauAH2FQ2haW1tLk9Exqam0xzZjeffbkaXrn3XcsyOk0MU1Ey/U6heJzvtKz568szJnnZqqQNM9ODtLE6LDtx9lqb5aRgAg84xkQuBLXeOq7p68E/C7HCxe/+U4ZcWdneVTPjnLqskuaOcmgaaO4fvHoUZqdnfUtaFzcg6GCp1XYnbqfzzlnbp0THtkTgvInRXPuT/7kT7+ZaaJ418iaQfTH005ERjjrq1IuKluEcBg31Pyd4vItiOS05B9C25s3WDxQI8CFUM8MkYUFQxcqscykQUgAQpG2PHNHUzjeSR+7Yc7zzmmjmdJTov2L+IpP53MqInd1d6SLxuM00NeeHtyeTm/fmkp3JkbT/enx9M7NGV8IfUfDv7f1fmNkyGeYh909gnKwf8DDa7T+0wal6TPg1HlcaOTReG57e9YPWGilA/BqNQJQeSNU2eDDtA24mFa5eDWgBqG134qPhEWoAyqxj1WA1gdHh55H92H3Cm/zSWikMrNox7SAL6Nl3l0Ceme7ao2RE9sefv5I3w7T3NyCs+li+mh0NL1z/630rXfflXAf9/wxIxOGtGxr50Q7GhNWOTg6mTBlpEwIe3At80HwRYyawpUhfpfrGyAegH/ZBVyl3dXvf1UAj7IWHzx4Nd14ZxTEIikaOafocV5Mu4S4LZ+EHdokQhxtncvLh0fG0qBGZpwCyfqF74BUHp631R/5gUOUO/K/SrOyVv5vApFeJPMNk7uEZ0D5HYBiyAtGiIxcuQeT/SAoNyBgOaF2i8lopAd9icl7zTxacgKLMNJj0ZEwKFYBmDdfxSXSi/c88sqOzOMbTxxhgDIfO17xpPPxFYiKj1KGDCIc4eOMcs53IRWOCEH5W19dS4sLi2l5aVntbz4tvJpN83Ivnj1LL589T7MvXqb5uTnnex3US1gH0sf/kmb+4Xe/N/PRp5960xDamg+6QmNUGXckfLbW1yQMpY2BMEwHAXJ5BWIKFaK9SdqKhHE2D8q9VxAnFpo4RZDfKrlj0oOxOQYDe2ywYXQf7K4GQOVG/KgYveWnkghcEF6irfEhHNqNJJYIepqOJGDnllbTmrTQfWmmbNhB20P7nJAGwNQIpkgdGh5xvkJbc4MEsYhDGZQVxwGwoMs9oNMT42mof9CVdCKG4iIFKpLpCVgBrZtpiTzHLCEPfvqA6RtzqExfgRoVfefWnTSstFgENZ31DYsSwmMJ4rimDUcRnKZV9eyz84sSlGKS/V3PvWHOyTktOGzc8xI+tJKQAWevvLd6Vy2UQ6hz6XKvhrEcBPbjn/6stpC3qjrG7JL0mQLiKGDm+RE6K8qbHXdcuMEtKmzc4B5WrHZ864o0FPDMnQ31RQ3lRgNE/ZV/l9/9G34ijPzslMa1G4YKCH6o8UWRDrtD9SgBvwlT94yw+T031PxOetnvdf59szMKimv+Vhwso/I1YHnkRaOH/5mWokOn4SP0OboCa5oWCTafh6OESAseQejlBU5wy2XyHHwJclsIB+753YeL+U1PykQShhDedX80fBO7iMNv4kXZvgpyWyvyNoLQSzg6PRok8UmHALw2qt00pIWVjdTS2eNLaFCwOONpdWUpVXcrXnfo0agY5WlgYFBtdNJygPSxuno5O+cpQbbcb21sStvdT9PjI6mnHWMGZWOmkVN4ywcR00+116Lwub6KMvKMsPwOmQOlYBuEtz7mZ/GbXeOUhSR31SZoCz29HPjW7Y4GTRvtnLB0PhW1nUply+0eeceolvOsEPAoeoRlqoVpl/W1tR8tLq/8MyFGb25MAy7X/usQgfOzHBXkwZ9VsPitimD6wNWePwtyJF9KLAcz45M1i/zN2nOrBBZ2oNJYEDQwtIknpg2mgRHysbm5D4JR6t/IO/+2IMAfAUjvyG5RCeFGSeHmtqbULsFLg4JJWDQBY7R1zIlalEe7hsDDg4MSWOp49Kd+PbU2Kl+VzXPvYjA0WaxaEHptnW0W5tmqZzOtrK5L+FVUOdK6FK+liTl04XdOY26xQEauIqCtZShvOhIWdTlMaLu669tUGKKdScrDADhwpXMCY8p3queJ8K1I43366mXiomm+cgAa2//pcFkwlr7rs853xOws8nLQVlVDOTZq7YnpOfCLxU3mIungOGYA0y5VRtqUpt6sEUR330AaVsNplZZpU0wx5JSGwVwQwNw6hwVx0FfFUzQ7FvBz0jJevJhNT56+SAsLKxpxVGwLj6aOlo4mFdoUjAyEpoML7dMCwY6OQaMbpJnDXQ4b7w5fgvh92Z/37K4EL6URH/I7LFUW7mW4zq8OrrH8LILRRlBqOGGTEd0AZ/pLe8dxQQnnanPEBHWOJo9mPzk5naYmZ7x5pqOjW/zbLn5CM0VINkES4Z3bIOiXnXPUixWJwvlkTfnZCS9qAIrDH0rYri74pbgoDvyHUhHtDSiXPWhX/pa/19P01JHyIO28vQ2ZINzkf6jy7hxJGx8YVhS022bbiHNm/8TkuMLmERyuXXzJlJSno5RdRbzKvZrkx6mHHJbFTWCdaldNwp1d6PpoZchlV54ur5xPP6V8ChP4Y72C89pGqUw8kRkmk98EipendQu+ZCSu/7Fc6ZQQ71bn5Lh8kSL58OHD9EwaN+ffV3er/gaQg/NWel6HUvtg3pz9I5yvxGj3TQAl3wQZ8wIQnzG8tLAEoI0LpYoRISCUCybw0ynkZIjn6RgRXtj6N2Xn6W8IbypYnjTMyIcnwNxw1sjzYkcZImxZU6eSc3wEJkyRTf/y8IcNA1iJNKd2GEGaLR2256yVN3PcnJ2AedD5OY753yxwVLcSshJmYpJVEXlZbkVCvFnaE2cVHynM3sFxWhHx1za3U2VnVyMK9cTH6gCkpbJF+USN7VB04co4BPfBPmmr4nf3rHkwz7quNKuHe0k5qxHR4EQH4djY0OywVaW5qDA//sUv0j/+H/6H9NPPH6YzCfAdCXSGcdb0hIs1BehS0MrnvYjOzMcxJYJ2Nzf3Mn32q79Ma+ur6oiWNbJgOoQRR0vqHezX6OUsjU1OpKXlZU+hvOLWqP6edNzWnBYlmBVQdIHmHH7GYjU3p5yKkffTVqXqs5mfPX8p9yLNLy6lxeVVp8OhRKfqEEMQQ1+ewQPxHjwUEP717xni/ep33FcJ+6vw9cLp21cn82uhnA88C28zPYfGyVxwXEVmrU/gkY7KwaLg8OiIOtdR3x3bJ8WjVQKfThXzUcwhs3WM2pNrnicQv+tQxiF+6z+355qrheFdcgs/hQVn/C/XVR1qbbHAH7gcQkAaxSvtlW3uPD21IuCwujiFdHh4yHkh5Gi/PkpEvK2clTBb+fO1cPA34Wi3fX0a3XQwuhUODZm/6ADLuAXuV11A2Y+8699K5aqF4ReavJQttdtddcpsFGTxGsgdxJnnwJlSYbGzllwNLtcROEKTIt/XQgdkFfcyIKnxp8uPaZb2ju6u9n//f/Ef/Yck7MuGJXS8OKYMthFcS0sKRmGoaPe97q3o8QGGJGyn5aAthjuBoNNThdiGVmkxFUFYmAhhxJwZwgmLDaYtuJaJirU2X8QPl5m+XtbwBxRcQMI5bbRrL9hJs95Qj74qwYuW3azRQU8vc1xKG+EOTnIIUF/btH/ow6wW1UOubGylHf1mWqW/v88LWTvSDFZVUbvSbLEp9Z1+YgB+7+4d+MTEzep2WtOwan2rkrVldRBQjaFVG4fYi0bYomO3LLqrRprcgWzuVNPS2qptUx89fpz+6T//F+knP/+FhOOy6x9TOc7H0VjdjZrpJRZ4GUGIELassZkjNQwNpOVyxypMzxHGw0ODaXJiPHV1tIv5mtOr5ZV0KI1ocX3ZjYMr8ajTRWkIXzx/nn75+aP06NlzX4iBxo92CK642uIdnZDyZlqJeXuGnCzk2PpHuLD5DCEWdckT59oS/lF/vjFKUG802YFXAGGvfseVIbR5INIGyu8BV7+H0AICx+viXQXC/FWcYjh9lA7og3UMdUub8521qgMsJVCMmG/n7BimYzgwjBttqHulIFwRKiqzNd+swSoBvUPXOl6B41VaBYRvlBlg4V+x7VeOV06zDO5Eim/lPC1YyUFpUJNLK2t6NqXxiUmXd3h40OtJKB/Aysqq+ebOnbvp1q07NvEj6VPxE2s7y0srqie1la11xdlOo8MaUQ52SznLvGCeJN8CxUu4UB49CRd42mWB5XBOI3hOxOV3hAf8WzRh5y/nk2/tHqQejWp7B4asYDKNsiHZweInbQIZR7vnjuRIhydguhRQbxPpn1d2qn+gV5CoBxBYxF0BYuEfwrxdruPO7dtD//P/4D/6D/WehXmbhLkKiWDc0ZC6srlhAUH6bLl3NnKE8bu+cZt1pyoIL5CDKIEkApO0gqA+eEsFpxdjvpUet1u9Nbe3e/VaFeqFVYWtMVlRQWXIRKYCxHzCw5qGHJVPL4uZ4dP5xTS3umZb8lNUdNX0kYQ3h8QfqShMKaBlz0vDfCXtddVWIswBKy19Jy3srBFKbPnmgogTpXEswcGcGdMgmDFuSBPmeMxtzlBWBR5I6HKVlBckaWwXEnDqIBmBINyfvXzpY2ofP3uRfv7Zw/Sjn/x5+qM//dP0Bz/+cfrlr36lIdqOOzt6e5or9u0IyRaVmevWsDiiwftAH5W/6TzXF4u+HCDEXBzz/QMDPdIIO1NbS1OaGp/IjC6B/IW06efzs2l5c814TY2N5/tYld7Lhfm0ok7rkF2mHJIOnd1R0AlKIOudp4+Vhe6qHEZe1Dl1KS42HmiezBtf7ZyjkQDgTCLXVK/Ti7AR9zrI30gmp1mGq37XpZPj1sMGz70pv28G9TRJn7ygD+tErG/kS7DZcYoJZJ6SdFvSOxtqWDRFw2fazJvg9D1jLfpTEw2ZZmWI3/GMcvGbdgNcKqv8aH/g5Z8Rjz8Tyz9rkOfM8zf+VGPiM3hF9a7vTF9hHfVKbRHB16fRCdo5/LGzg1XKedrYWEvr69nscGbmZnrvvW95xK3kzN+vXs6mVbW909NjCfIdjS730+QYR1ZLWfAkknKlQ+NN9AqhHOWC733NYgHk4/Ibzzpvxjclon+5oLXy6zubhMiniqKn9j0wMmZLFqIi07ip7NnTp5Jrp4qv9iSFj+kU8sl5vs7v9XzTj94kzAspeAkIEIHiXXWRq7ScAV+stZK5EEEIF3maUCZAQQQnAqKwk57RCHnGwiCB8lRLzhQh5+9OP9n6IiDwiEJmKJil5OzL05UELog90iezhnSoTgNzvuqxNGhJ5qq07EVpmi+XV9OsNNPHL1+lL17O+feShPg2mqXyYYGTOzhtYqgy7qri2rt6U7MaGouTFMcXuSqvA5UBx9QKv/dUiQfHnDWjTkV+LifYiQlY7MyLTMm7Lj979IUXIv/8l79IX7x47lHBnjqCI6WnElqItzc3pgENRQfFMB0SjDQAjh1Aq2NDUi9mlMKRXNhMYUYWgmh1PpZ3L+92pQOdnX3lBRm2GUOxk3MscS68ixUBck8a0ScffpRu37yjzrlVhKTeqWcJb/XSmJL5DHGmtJjawoJIQgfNkhMGTS/pCgh0OlPAvFLUlV7F8IycRJd4ClevVaDJKEBm+OyiAwD4/WshV/6lNOxIt9C0roOyd+QHvCH4XxuQVzgRWfnpXdosd7hi2cV57JiT9vVLaHX3SMA2W+MDLUbO7ODlLJkxaboDIyO2qGmXBo/gz/Ph2UH3PF/sXIntJ3/h47ZYOALmhXx+14mgFC496/B6GC8+ih/j5ixMEjmDhFEuQPmO1C6pf6ZI2QEKHnQiPma2Ws20IbCS9M5utV8uzCEOikpXV7v4XB2Ovpv3hLc4ptYZe+pUDjAdLOZy+4PvAcobYcpKR4hbeMbKKI4wjEz1xJy6r19tEqMP4qn+WPNjRoD4jIzxQ1l1/So+pTGe/L4GhMts8ZqRK8F1wjyAwOHSv/793+eaDgsaMspPKgTtFeYRIYoexdNDatgcWwkRvPAgIBTNlwUW46s/E1af6Z95R8iw05MFCUhDODalMA/oPJWuFzUhqNIyEcpgYU3ipaffubJJGoycFz2VFswocSOBAdpoGBJIQvBE6jiLeVsSpuzw3Ff++8LnVHmqIzUDc+zNmcYuZ1IMzlR5J6cN3nw0t7RsId6Ik6BDG+bcBTRYjto9khBnftkLkcLPGguHjCn7E1EAaxDYhAVjTudraJYgVsNt5pAnCUNGN81Kt62pRcPvxjQy2JU+fPdu+vd++zfS5MSo6AIu6ijUQR0d7KWzo4PU29mWJjTcHOzv1rBUzKQCM/fKYitHDMwtLEvr2VJj2VPaKh/nuqhRNbQJEwlzISuGk+YnRny5OJeePH2cpibGU4caGIs+HCpFZxQAbZmbt6VMd0dq7W5JrRo1cGgSwqerk3Pw280XZ8ofx4gCKwDKjazAUR8XnqdjFJcblRuOnuHgr7IAju884Y1aw8MfwaN8WH8hbw/CzHviRJJQPHphzDpt2kn4Ip9yHp5OEk4h8Gh8FrLyv84R5jqIeG68tfQyvuHqADezBqJ6aIgni6jCX4KCxXssp7iEnJ28LKLC68cqJ0IFnmwS/3R096XuviEJ9onUNziW2rr6UnNbt3gMgaPRdoPqVG3lQjwG7WmhbmmmFW01OyWnNpoVFuaEWYxn4gWgTqDZZSjqoOTPuzCkJfmAu6o0VG6/8sFaEsTwD2cM9bBuAP7CBOOEfnVe3DWwptE0i7JQBj7kPPGGCzVgNdJm0Z2L19tVZhrXhcul9qh8OHyrzB+BS14U1bu8YDsUUaZMRJQaHwX+rhv9I1zIM96VvHBVB6FOqL1D9cLBdW1NPnzLU4XKFyMA7zXRKNdKip454+woJ4YXXHiDsqTW5KedOdbZvAZ8vQ4iQjiyuVhdXn6kZ4biC4XijjrerWEj7fDPoQxeBS+IRe+JFgSbEDCmVyy4eZerQYnQPtgLQYZQh5CCUsivBBqqh3NKLyqPfFgowdSO7fzHwt0He9GJ2NGuhXPgpj9wLQO/3A7lMAPkBpTVjXULM6aXIi+DA+dXvnvopnJccsYnLwi2SMAzbdIqPw7DalYVNOvZpp5yqK833b0xkz759vvptz79bvr+Jx+n9+7dS7cnp1KvGnGrGnezwjFtgm04mvmIhPmNmUlp1DNpbFRanDQWDjzDqmdP2gyHdM2vrqTK4V46kqDg6FEzvPAVW3kzw5dffGENngOMqpWt1C/hTAlFGdMSocKUCXO8DPNxbGNvlF9ze4sER3tqEXO3dqrBdqihKX8O9t9WWluiGze2cNKdGEI5wkvY2eehKHUCXXDBJ+HC/6oLoVILC+1F5+viRJj/f0K57n89XA5TK5N5Nd7pDPNCKlMsbK5jEZWbr9icRL3Ak5Qyb3xqVrjeNDA4mIaGR6RFDvikT266gRetuYtPc23EM7sapQq0nH9+rUHgFO0myhn0hmeEvh0K1vb2rnAeEp4dqY3pIYVn1MixCOxl8FlFEvIsijItmPPMaaOJs6jIaI/0WcdiIR6eZMTl0cMbyByCugz8tmzSn59yZT7xbzkF9DvPPBORaYOs47rCVmnl7CQ3loU8wIKrNtIU3pYxCpBHSjwvuzJcNJyFZv4alKTNa+B05SzIcbX/ShkYCYgFU/HHb/1Xc0JUPg5rQSXkgVjwJALPIFQR1GBzPIgiIvgi4WKhzN/0V64A3nGkUX7yF0k6vH7gx/9oLAhhzkQgPbwzAXNaAaQVrgyRfkwnebqEMHq/kDAnPOVymFJ68UZZwtEAvaGJeW7hgi377enJ9O6D26lTHXObtJfBno70/lsP0r/zG99NNyfG0tjgQOpRw8PO/8nn6mc1fJsYGUpjcqOcuTI8lIYGuJqqT9pMd+rp7lTD7kkT4yNpeno8TU+NpdFxNfahwdTR25XUc6R2pmSkTbdIm/ctKBIKXRK8jRoKf/n4kRrXjhp+f9peX0tDvRxXIK3vVJq16okOF5dtp/NxAdAllxEawOCiR9O5T7Lr6804dXexEUzDbKW9vrqQNtaWJOCldZ1kTevCVkVZm4KeZc0vntC3/A1e4z2e2T8PlcvgOpS7vo7rfuFyfpcb9a9zpPNXAfNKgVMZ8IeW/v4GIA448gzeok66JBAxgRwUzyDkGfoDQSOm97qk1ff0D6bBkdE0Mj6RBodHUwdHTUiwIsw50pcjflWJqle0d7XPgra8hwPAETyMS+ECL75FGQiOysAAcH/vMA0NjogXpNF2dniEaZmheqsWx0UzhYiSgJ0562ekQ5q+1k2CHN4jH6YvfBaLvrlNOrP8MBR+gUvQCohyhH+UCYhvOL6V4/JOn4H8YPETUYf5qDQ7O8JQnoo6HZQ92jztxof2yVnZ9ZN1R9FLJCJnjxRwaiNHp+kVaBiZK8AY8CpAZUrFAmh541Dbb/3gd6anpmfepZHma9so6Hna3dlOlfUND19UaxI7qjT9eTqDQpOcCExhsWZp0xCceS8P2XiSpb4FUBlmMnpZac48zZCqQOaVAeJQuUHEgCA8T/zBg/RysZQ2c8ZKG9M73NJ6JX358mXaxKZXQRyP+EWapBGOvMKvnC/WNWietrKRpstNQ/ooJBVe6BCWdC3c5J+352cmpAw0LJiQOBx439Pe6ktfJ8fG0qcffpTGR4bT6NCwtOob6aMP3k93bt+09n1ycqThtdLSIBcrGB/FqkaAcG0Vjd0BSkPPWjNbmdHa2PXKEZ0tPlQs3yvYY0sVrLdoJGhBW9tVHwXA3YRYEPnGFZV1fHTEncGZhrlT45M+mvRY8doUP84kiTownURNzp1hIxYdVKsy4bz0UaU7ok6GdHEtiuejD1TPvglGjXN/t2orBt+0JO0m5mbL6ed53iwkgPKzHM6gn3ldp/hdgqvxHeZKsEgzTNuuwnV+Xw3Xh6/jm3m4DK/nQXkyL4a7CuEXZWMxG6GIg/doW2rMEp7sBt4X7zfKn1EVF3VwDLDC6p28SMECS239albOv8jjKtCq4kudR5SAmibTOpjwYtk1MTUjVJq8G5Y5cTbxMT++OD8vvkZYt0szH/U9ATdu3PTmKoD7dR89emxNHus31mQ42G+4v9t4qQUqVLRtpEJuf9dBlhe5PECu86zlx7eIG2HqsoFvdHzNGuFqdN3H5fMdGinnTgab8edPn3lnKouh7LGgXGEogkDPmBZyCzlR/AbnxcWl/51+opWAyKUCvEmY48AOYY41C65tYnKq7ZPv/ca/w/w1c6IwEcKb0wG31taVRR4Ss6BB1gAJUXCEM2ER5By4ZWGurxCBp6lQAIWoO/X8KjRmSpjqka87k4K4QcSAIDLPOsH1O3sKBaUpgQ4B2eq+JQb6y6fP06nSkvRzeiycEN64lfKJimN4ihBmCiGfUUMJuNygwzaxHJzFDfA0FPwDSAeh7WNtlR4Lg14c0W/yY425RUIXjbhTOPRJ8+XgrgExLNo1liZjo6Npr7rjcrSJHu0SjEOD/RK4fV744lAt7goEP858iVED9KJc+VjOpuIpQarGyiFb3KrCIunh/l5a4cYlaUIIaM6l4TjPdoVVJVrIMkycmZpKVQn8HTWeY9U3YSkTw0eEq+tHjbJVNMN1tDalNpGYqZnpsZE0NjSkjl2dmNINeiBo4+Ykdz7CEzM0zLaqauxcDk6ZsAKggwJynUC9LPiijtwQCghe4A9u4T346zKf1OvK76XfAH6Ezbxwme+Acvw6ZNyuh+vCF+lcgxPpvJ5HXbEIZ9/XwpUhl9k0l4NXEOgIb9YzWGwkd9ZvzNskJW05r4NknoUnqBuDaAGfm5bQPYoLPsWrEylwsqYeTzpjhZpfWJI23pMGBjkRtdUjiKXFRZ8dhOUHprPUFztnhz0l1G+LFo48IK3KZiU9+uJz8yanC8IznWobg4w4yTrnmPHRf+6QhG+ZZsZfjnzK/gHQqjwK4XdAhEc2oJEfkobaVbdGOs16evOj4qytrWqE+6UU4KpxQVNnKhyLIxasraySltNmVCE+tYCHvuf/L7WD/55o/phdDV7nyMuBeNILuCf44vOHK5DeFSZqUJVeACt6aUfUb+aA2DUVvTRxVHINHRDqIIcnRQlXR4P4QZgQRLEIkTsEXmFgcqe/JW5OIxe4nkYdlBb/y88VoXcLHT2x1uBQLQtf5nql2aIdWmvROxY0TH/gYPpWDZtYxOvpH5Aw7eZkMGUtQalK8D194CDmblJ67dJy0SKGpGWgQXjuUnG4NLizkxvd1Ud6gUxgBJmGUFwJWG6u4XiEdHyYGiTAWpX2obTUF0+f+Oo2hNn46JiE27k6kKF0dHiWDrZ3FfYkDXOuR6El0+CapUmy3oD2a+dycNGGnmjDYvr2znzLjutF+NO4B9QQ+uQ/IFoM9/WkkaH+xAXS21uV9EQNbH7xVbo1PZbuS1OfGuhJo9KChnoUviu73vam1N/ZmMb62tLkUE+6NTmW7t2Y9gmSHUqf6a1mlVeMAgldJi9Riw6S5T4yAW2eq766OsTo58fpYHdbndmmFIjNtLW+pKE5W7fzgm0IaGvwVG7BD9kaJjt4qCzEw73Jvwzxm07Xc/ly557Xz4pSHiFcdVk41OMWvG3+xO91Rzye2YCs7BiJ6O1S2yl4uoRrCOnwv5w/LncAV8EdPrRWh4sVFIfKcXYQi6nwPtZItDusoDo0muvsGUgd3dwsP+RF1c6e/tSqsPAvUzJn52rzGABgXKD8vQAInWl7TJ+4DTIldiwlZEf5duj3hfJr9QiB81U4RXRfigVtnvt6WQtqUSePEkU+yJS8I3nPQo96aGqkro88CkTusWDMmUiQDScx6/LmOtBv4VWue2hTrqdyOOC6b3RKBv1kipXNgS0t0E2dnmWV8hC/sPuZUUPwW5ZpSC4kWFEHkikck42yl2mflTNGLIJghtfg9RqtB8yUKQnzP/6DP1jRMGadApM55VBx9AaIECZI+Omllq180KQUgcqysbwK709mzAz8rv/K73QMvDipyJenKjn/4hvpAjCp/AivMOEA/qdRgyONOh9qdWrzPzqMvCMUjT/3jmjQCHjPY4vB4wyTfOuMtHEJIcqEVg1z+QwV5Yu1CeGpFCEjXBRGlcPJhAh0mNC9MHlJYIMv6TD0bVWajFrQlkmX24Z61HFwkTTza9z8L8Kl0dGRNCjN5NGvfuX5N045nJ9dSOen50qjNW2JYdiwRFkwVYMRXD7lYVcI9Hg2SajSiNHqWTjCIoI5Vs5U5/IKTrqkYTMqYPEJGrLbrr+fA4IOJMC70rt3b6RvPbiVPnj7bvrW/Zv6PZPef+tOevf+rfTO/dvp/p1b6eb0VBqQpp9HZjQEMS/aSFFnCHUOP8su12V2IqW+MaLo6myVYJewOONApdO0tbXucztWl7k7cdWjOJiQtGFuCwxcSbCWGy7uFMFS+JcbWQj/q05R9ORbTqcOvL/uynmVXTmM8S3KW/cHyuH4FmCC+S3jVC9bwFWBE1AOdzlMkY9xy9Mx8A6aODbfzLWz65KpOBb3cGJkP5lb7x8YSmMTU2l4dDwNDo3YegnTVBQxLF+YC3abpe3K8WRaYWtnx+2cc4DAih2u25WKcEo+WIqFcR/LrG8cUwEwUmeqF2GOgQXtmXZ0IiFOXbNcS6cAH5GOaa6/OnUyUO56fVxPs/Lvq9/Lv6MOuKgGm3kEMeqJk3aHnzzixdIs8uTPARxI6emPcU7ukJERTaY/gr2lqeWPFSQHzLL5EsDv14GzlyMCribQ93Z310DcmfmZC4LRvocDihWFKwOJMT/EmROBfB5i8SUDMfhFIcuaA+8Uqg5ZeF/JwuB8nXxOt0Y0M7CKUOBKVB/iI8FBg3c8OZjEUyESnhbIAvLG8a1FWqyFjssd0yIS8hIwTI94blhhKRf5wWgIcxUinVChpCWhxDkx3PDjuW51GN0atg4iNCW4uSS7VZ3C+MiEogkP/R4cluajbzdu3JBGupHmXr5KjzWsvJBGqiJo2Mni1UBq1TB5YXkjbVaqaigN1lqoF8ob5ai7ZjUO6hFN4sRzjXSyzDtiLdAhwYkAhQxYvnDA0cjIkM/IGBsfVcPJh58dnxymk4Nq6mo6S8PSzCeHetP0SF+aGOxOY0MIgD5r14wEmD9H66DDizoGl3iv1VdRfwF8D77iG0/qqJMpKXWuaPgc6L8w9yptaEjOVNT+XtWdjS2s5Oj+r6ZP46v7XRb45W+8IzQR/PwO4D2E/NeBSK+cBmD++zeASKf8BBfwLbehgHK2USbcVXzKEN9Iz9Mx4tdYhMRaJm9OyhYbrDXFOfgclDUxPZPGpqYt3Ns6uryYio07Co0SFA6NaauyLYHVLS2/xwKZb0yXoPhwxRpnfKNU0IZZlyKed58rnPOU82wAZRf/Uh7f2So+42PQg3KECwh/6F/msa9TH2W6GG/FsdGGeAQ6oQDmdpblF5ZzaOZ5QTbjUc4l44Acukxr+JyOVeF/qGDI43oBSvB6bdeBCGVBzjzN2Yvnz22eCCLghIbMHCahKYiJUBACQgXDeP5W/lmwhDDO4crPeM/pF+kJSCPeKazfyNMp1YH8Ih3iZz899dtzsvIjDKODrJ2fW9uO7wg2tGzmwyFmCD7eWVxsatPvVjQWhRV5MCFs0Tsr55gAwl7tEoD8Jnxnb7d3Y3I9nM/MUGVhUy6FWcI5mw32dnWkjrZmW6YwrdGuimPTDwf0HB6epA0x88bWZlpdW0svX770nDa35Q8oj9WVRVf29MwNN5bt6kH67PHT9OjJi7Re2Ukrq6s+p9waK9QqaAJAO6/2ix4crpUbaacbJ3PlVH+Dhqdqey4vi6dMyQwPD6ShoX7RRB3O+LDiSKOSptzcSOcmwd/CgieHjCmenAbc9mf6pFkdYLOenu4R3mWBE/WGK/sDwQ8BfKdxI6DpzFgI5rAzzDkxjdgWvdZXlq2t71Q2smA/PrIwDuFVTg/gJ341/tHfVTzC9A2X49fTqfvldCJc+TdQS78Uhnf8rgOn+YZvkRbgcAXkdNWBFUIG4Hs5DP7B32/KO6CcBmnzm/qjXaA5xo5TNiQxR8zeAzN5g0Z9bRph9vVLCZi2GxmbkBY/7DlyDpnjRqHegUHxovirs9fPXfEj7RHFgvpCMCpTa+OMJFFwsO5gvwSjXPjXuyhVH15UVD1h+ho0j3oMGgQdggY8I2z5O8A34pef8Q5EWD9FJoWQEpT3hChYAReeOkJhCjlJeORnKI95KktlEz7IINLHRTi1/ZdO6A1wmVPrQARcCHP2+lio/+Knf/5Qz1omBOOmD5CjIJ7vkz8CFMSCUZk24DcFwYokCHcVCFtz+itXBn7OpwQia/H2OhAnCM8fWkN0JsTi5EMINzA05CkM8PN8srQHFoEgMFMdQWS2SnPZcbcENFMtzCd2SQBi9tcrIYiJHSZ33L2Jlo79bk9fXz6GQGEwO8SRRu9Av+epmbMWCr7te0CCvb3QXukqaARYGDAUpTOAFswN93b1eC5xjFtXFA+hxr2HSyur6enzF2llbTMtrqylX33xpRsFuENz6AdNXFH8r3yYioHxCcdIhMaDUGfEwJAWrSIP/RHsCHX9lj/TNlPTk2l0bFgdyZTepzzUDs0J7YodoJ6zVxo1R+cnyQ7d6Tivwhs5tQTlekWYN1KnGvVgTcU0KccEQP9u0QwLHg7939naSqvLSz51DntkGlbwJunUeE4O4cGoje8Ib37zjvO34refJYQ90iylcx3gH2ldBvzfrCG/mcu/ChBQOb9I91L6KvfXheuxyhB1QZ2av6WE9PT0SVnpUTvpFE8wLSkZQTvS9+7ePgvvEWnubNvHfA8/aAkPoWhhUQV9OdsffiRtwDbw8JSEHXx2Kr6kfXAGEkIdshLP/NWUF3IBym08i9/wkPmoRFn4sRaucLVwV37jyhB0hd5YgbH3xlOYwoN4fMZ8kmmW3MnmvIyn3kP2WM6IRvhHmQHF+Uc85MgoinUJvkqYExEXWjkC/fSLh3kRFMTYAATTOxn1Qj5gBgY6U3QhCrJRcAQFQkHs6h2dAIIfUorVXOA68xGXX5mAVE55XhP/KFEQMRM7P6NCyDc/syMHtog7HYVhqqSlmYW+nnTnxnQa6JNw7kKIN7hXxyqkqxNTyryBp0+ax4iGi8NiwH4J7y6FG+hqlTYtTV4ae5e01oHezjTU25HSQTW1XpymXjEzl1f0dnb5yrxhabzdwqtT3xqP9lOHNNghNGFr8O3W3vOpd0ri+ED0Ok+V7R2fEc5hSt6Vp/gqYZrU8PXO7duJQ8iWV5YsJOkcGClgT86NSMcnZ2lto5K2dyTQdo4lrLFGOWWmyJ0Gi4wIwv6ePK3Sqc6ot79b1ak60/e8gKq60zt1CM3Qtr0QpZce6CDasMkDRsxrCDBy2JrnIWZoHmZu/uA8IaFkXV95ikPsVtQnPJb9sytDrutcvzRe+E+/8jfxf4NoeiHt352PRlHclt7GIq86qIvzk1Td2UybG6tpaXE2ra8tpcNi8Yw8QYg3cYj5jkvB9Wq6c4TxxRn5kK8zBtE6nvqJd/Bvdpmvy89w/Ebj8vqPfhO3XGZcCOI8P3+9MxKvOf2vb7mDiDCiCRUv/NgBawMFI6wn76X49fRzWwJb3oHa78IvXNSJ6Q4vqsOH5ozc0NqxRGHuF6FLWLTrg+OzNDo+mSYmJtOdm7fVRnrSrkainsZUmpub61KIetwOmJpj4Zx1oDYpOq1quxcnwlFlYOSPgsP6CGVmFHnGiafC0qNPOSOtdIWtOwwc1WAZhdIiJcC46V0IOnxQxEC55Wq/qT/90TZoI+z23dNI+lgkbVGb59A+kqEdYbJyKuVxv1qFaAWdyFf58a6nGkd+l1OAS3kLU+bLoyKvhbrovwzK3a0DRxh1g7Y3b5t9+fL0b/3tf/99YTlCZWMlsVfYA3MmgrdKU7EKTAOpMX0BrPxjA93Nqrco6WNnTaTcQNCWc5wGdRh1O0yIGD009tP8hlKuCAofoLyD6QA3BqOgToEOQR0Quw4P1IA5L/okNadOac9MGbSqwfdLsOf5cIQXFcF8sQS2GIqhD3gqodQoodDd3ixhzcoz2icCK7tOhvxyRwccQnWejkSbdKbRiIaB6Aq9reoclF+fhqdokEw5kCciBOEHw2HLPD09416ac4yZCuKcDa6C4ziBnZ2qGkd7evTFF6YRZ1JwdC+nzFHfP/jt307vvfN2mhgdT3OzC56u2d5Vmfc5HvdCGn2n8kUjUOWqkXAhRY86lIEBaVT6lkcH0KBoeCzGwGhKPQ/dQVP1h4CG/vzW0xqF/M2sDpvrhzRwriucscwCoMyfztXf8a8D6UZaFhzyc1yniQQnXs6DjxZgCC5+gp5RzIuo1CcLY7SNU9GO+1M5itijNoXLgt1RlRDMQ1nEn6cX6ejw1HTPHZFD+AmfxW/YL7NgxicE3XUu55Lj1d/r9Kjzcj2/rwf1dpCjxTslyU/nJm/7iRdMI3nmeDm8X3MCNTAeRfz4Xa/nXDc5ftlRhzkMT9eBlAFsy80z0qLZ89DX3WfzWC6XoL0/efIkjU+Mib6nPhhucmxSSkdvGpu8kbgcmSlEVWl68uXjtL257UOrdiqbwuEojYwMWOmgPPmvjJHwdJvTX1EQhyscYBrRHvXTQeQfdPNP+EJ+jAbpCLDaqR6dpAvJtj6N9tvaWABVZAlyFNwNRs5PntqahRy8G17PPPLNYNoWwDf4io6ourv/H1e3t9fkhSZ8WagW8CZhDpAqTs3dLgS61JuL7QcP3vpt5qlYgKO3OdyT0xNhLdT1VycKEEiyGEWmnepZuY8PIRgbdAhPZSMgKApDXKYH4mAaBBvzS2aaogEH5EoA4Xq+/F/GAesVzP24wYP5U84a3meZXcRkhxVCjevcWIDslLaZdyd2psF+DjPi7lKmBtTrKmynNA7maZk6YH4sbM9xNAzMiViYg9GwseYwrG60FM5qQEt0OdQIVAZlWSCbF2bP0TZUZW8/eEuab7eHZpQf08nF+QVrudChW9r03NysBPuOrUzQJKdZbOrpT5MawnKGRR/XkamzYtPFARumVDMjo0NqEGzZht4S1BoCg3OkS524cdK6BeRNgyt+FI/cgAHTuPidBXsIqhzuOufiqrR6vQR8g8b6UvhkcBzXcSHU5CItIPzLvwPsT3p8K75bKaC+pBgwNUSHgCDYFQ+j5eVhPkcJa5RE8RTnVMoA87KsdSAFrSjoI+Wu55fTL0MZlzIErq9DPXzELZftmwApQAvSzUpTBnJBaFyHK13ZVSAc+LgtFrhZqyzhXoZyOaB9jpsXMLkcBXqjoOxKjsCLYISCuLy8nG7cnJGiWHV9jI2NS9noS+NTM6m3r9+j0ovT4/Tqxct8j+YhVxhuaqTbmYYHB2q8FHV11QXu8T1wjGfB4U7Db5fCZDxRXqz5qzxbKkNzh0bhg4PqjBDm+Y/Fz7mXL9Ljx48t14DadBBICiJfIPIBr7PTs//u5dOn/7V+EpFKu1aYZ1yvB1LD0RPgSMhTLa+ePVsRi9vueUVCYnVxIVW31BsKFyoTzSZHzQgG4TKCGuJI47YWxC/5EQZGsAApmCPCxzxifo95ynpaTuRNoDB8Bi/CO938wf8MosCZtGy+0MO2i7h9nR0SgF1pZKA3jQ9zkXN36ulsTUP9nWliRIJybCiNqufNR3RKyBdCHJeFRF59bpfUZyqmp73Jrru9UVp7A7vmlS24iU4qH5dd81uy1Rc+w9jbW/nWIg6hYl4cBsCx0ETPjiY9JBy4xIAh7Ch3c77zjgUS9rzdbMjRsK+ztT3dmJxKH7z/HQ0BNcpRTtwcxHnL3prtRRrRv3DQHzALlvzt53e/vgb1b0HY7AdE/V1+l3tDWkXQSxDxAadRanwAeUXaZSEF8K0sdKKMxOY3c+ytqqtuL0hreKx+i41lOztbaX1tJa2tLadKZcOjOfOK8C7nAU+SbzZXZJifceNZfi8/gfI7wPvXcQFv+n2dC7jqF++BS7yH47ctRUq/AegGxO+A+Bm0LrsIW47DiPfGjWkrJthhc3RtVSMlzCArlW3zOwoGHWmeqkVRYgSMwkc++awT2ow7W43s8eMoatezsirjjiu/R30FhH/NFf5luFwu5QEp5Mgf2ZRxzFMs/k8OeedFXX2rd2b5HTCuJYj0we3k7PhH8kIGg851KBkKdetaKFC0I1yLHNp568L8/MlH3/lgoq215SZa+RHTKwglCaeszIk4FMJRM4GCgHrxQlUvlYSmq0LYZrsISwEgcAgvplggEo5Vc7RHE0OCkw7AQ3/nlQGh7HyuAETGBBGNHG2fYdweO8WYL2ySYFUJ6aA43QzzQi/UWVttyptW2jkYSlor5VMY5gGHhzDL6vWIAQ0bvHMFwXS5wsAHDRdtN2suii4Ng6keTnnDnE4Iq3zH3r7Mdt/qVjWdHp6kcWkhXPbK7fo7+kY+zLuR14FGFcwDc+kt2guLemg2aOloATdu3jSd2F12oUxbJMBfLK+lheVV0VX0l7be2orgQnKdZlxLdATnq37x23VW0D2eLpvjXGZKgPqIuPzpJQ9tC78y1MJd4x9PXPBULf/CL/IqQ54W4nu90eRwvOUyMOeJhhWO39hIo7mDMgvDLJ6ybZwFN9Kj866nRcOr8x2/A4/AK94zLoWwkKMc0T6yq79HGkD5/U1AnPIzwHHDq/iGX9BP/9kP4Hc4IJKKNMO/DA7vt4wz6ZbrBnj9qdAa4WA5hiaLDXtfL1foDTrM559/boWpt7dH/L0hXm1Oo8Ojqau3P41P30jckUp72BXPv3zx3Pstdqs7aiuVdOvmlDcAMlNQpiNKgLVo3vXM33jPQh/IQcG74OWi/OU6cp3hr6dn7BRp70Ajfvlxxk2vysLonHxZDzk+Okm/+Olf+GYhAHlWo31BM9ItQ+RVrVb+493tXe6L+0qB/nrLqwMlCxcLoLhjfv/hH/zrPzyWpsIQxz0CDE4eFFj4lTVtalloZWKAtIJ7QYd4AkWtIY4jHLbgvJuoaowISgRV9lPh/SXH+3VAEIeTc/oc6ao8WafNC2YiqqWLgElEI5TLg2DPc8McQ9As7bw3TYyNiOl6PCXDTtHR0bF089ZtCdBbPlcaKxRW0n0EKnbiTa0qN51PvvKNDQVVCYWVtVWXiduBqjt5vu8Y7RkGFNlg8t7+fKM7Ah1bcEYBbGZZXlhMc3PzFv4DzPmL0SuMjtTbcEgPF2NzSxEbnzi5rbmjUzi0pur+SXryfD796Me/SE9fLKZK9chz8C56UTdRZ2WIxlA8DPiFKwM0DgeUw8g31x2013c/+V24N0GkZ94QLwDwRRnie+QLkC8/S14lqMdnZESd2ya9YHuSB23OselWPdPv9Wj4vivNcfbVKw3tX6RNCXisZc5UNyGEAZ5ZU68L6qvPeKc8uKu4XwW+/zr3JnC6Kks59XK91CmRIb7F96+Cy/kTPtO87p+11dfSUphYh2HKFeujvn6MAbqsxbIGx+iT28BOjk89nWm5orbFlAa3b0Fzjnlg/llaop8IykEsySRU2a3NMQV5XYV57YxDlI34TN8wA8C8fH5SDvggpw9f4Bd14xI6Pk+V0/We/XjGbvEcJrclHyGiNFCwUPZynkWacjwzZuX0G1Tuk3+8NLv0Ql6ZKS9X4SX4KmEOEDFKhiA/Kp4ns7OvVjS0WT8TAU5ERJHAu7HOhDx2otZS1BpMO0pMQfUgDJcQc4MPQ3zVJvXisBFeRcwClsUL5iYhpgQcZy6wUUU1owgBEAKvzCwmSvEM0C+lSTFEIKxBqFS5Q+F5dNYkBlB6TJpfYBGtZi38LNzlGuXHH/GEqeJKY9MQigtafTZ3W5cqrj01tXak3sHhNHXjVpq6ecc74ThSlN2bnounEmFExWerLzbhA4Mj0rY511vDHRGhQ5oyx2UmdRoNna2pra8zdWj4yXkvTKXMLy26k+uSlt2r+G1dPb7oten0KA10taXbt6ZSs+KeazSxK62fRVR3KupcTtUZVdUhwDIX8tvaPUq//OJF+uWj52l9Wx3FmTpMehBYSbRDg4GOpp+eQd/wuwrxrRwWiPrARZ34iYNHEMwSeHG+uELWwtTqUF4iW90Vv71YLCBcboB8u4xf4BINp5xukbp/m3f1zmI83bgiGhfwwnQTC5h+CZne7rY02NeThtXJchgaI1OmGbFn31hbS1wkzBoPQsGLgXL8wb/wMfUXLk8hOleHM+cXmmS402JUGjhfB+Xwv84FRH3Qidhfv6FVuKizq78BaFl2lyGHyUkyOsXleor0Ii07tbumC/EpbUt/nGnPyHl5ZVmjolbvRm5GIUqcIcQVirSPjnSmJ9c8imvUHjkPRXJI7YArEL3AqrDNTZxCilnwsJSisdTZzQUeg7ZlV+YFTqIL0uGCqVaVhSMaOKWTzoG6sZMQVlhKgQJC4Twt2ogBCFZxpCC5Jn9GwF3d/UqrRW1dsSRDaEubmxueDXAd63c26sj8gVxgNIjSGE/yMn0vzmKKBUJTgfVKvAKZyl8NJEJioZkj0I9/+cuHi89fvPih3k0XC185wBUmBzIwS1QivzEHOhJzMoUCXa6DqHA6BIRqU1GMw4PDdLR3mBrCvFDOkOvlelA80grAagRAqNFozVC8Kyn3sPo7UwXCgAhe8jCzy0WDCLz5jhkeu9Mwu8I+HQZknm94dNQbeW7cuJ1Gx8Zta85ZLBy8P8plvaPjaXxyyudIc4Z0d19/GhgetLkWB19JnKftlfV0Kg3+dP8g9bOtX4zSLS2cvqdFgmVkeDgd7O4Lt4a0uLQkup6lZWn7MPORRkzc38l9pAura+kXn/0qbW1XvOruBWd1HtwNOreymj57Opfm1iqpeiANSGlgkRTaiOkjZxoIeIQfjrrC6Ye/A+XvOKBOu+zeCKUwjguqhTCoQT2ry1BKFpw8zVRKK95xwJuSyVD/ihUFdYq1kBetob86TEzvutWJdnd3WvNCY9/e3JJgX/MZ7TuVim9sgrky25F3FuDZZd666oK3g/fCLzT40OKvhvkqqIUphfuqOK5TAen/VYA0GY18fajTmTfVkkeor+ZmpewMuN7aUXjEA63FPDg7sTGAYLoQQKZEp0RHigmjOwEpXTaTxalt0ka7pAB1SZj39LCjmnPeh9UuuTC6S+2CaTMmWzFrlEyQckNnxMFfvplJ2OXjaZWPZNOFRtnWR9T+sogSjix6CjcMIoK8ric9sabLbSX7gW+ZvtFWAvj99Isv/xu9hjD/SqDD+XWQaZzD5tLmufOWanWv8hu/8d2/zdeMeG404VyIwoE4GgbEoPdlu3p/d7e3dptvigYbBTTTnkgjOeakPhFPv/f2DqQRd6Xujm5PJ3jIVTiAPIkP8PRv/TFH5gYgQUWaLJIcYJ54dKhKEfIKl1eUEV7EpfHlDoW0ozy0SPeewhlbV4ZuzlvCEz/mtHERz3avQofDtWAuwlDRPgtauaGxsynJO0VVLjZX+EwUhe0QA86MSOj39KtHP/a25g4x5MjoiAS1enXFffzoS1+m3dWWj9fc0rC0RVo4Jy2yeWOtsp3+2f/399KP/+Jn6dGXz6zJUMC8lTqEW0M6kuMsF8wbO6RtciQtFAV3yhE0zXTIT/yDNuXv8Sy7SAPHezlMvAeIU8RONKTckUQ9uE6K/MpAI8fPjr/S9whf9g88gIgX7wFlP9YiqFOm0wBi5lELPJ13WPpwNPEAdYjJHfHQvJgmYBqMA6JYn8kbp7CIEj2suTOKzbgA1CFx30TPaEflMgARDii/vxFKcQFiWBG7Ereex2U88I/3yO/q7xrta87el/DOUI8TsKVO8C9+/ot06+Yt25Vz/O6SlJUBjYa6mEMfGk3DUpBYmG0T/auVzfTq1QvvAuWyZE50/NZ777ld+WTQol0y9cHv5pYOlbdNMkFNt6VdQr1X+BYGDGp3qlChJYGs9hiCHEmaBXcmn51wp05ch6rLM24zUpyBwVG1bURkLi9hmJZ78eyZZaCPNRGurP+ZNkW4MvDrcP/gf7O+tvZTvaJEI9AvB7oCuWW9GYgcjnlz5stx1s4fPny4ND+/UGjnClJUSpnpYHaeCFMb6iPQ9Z0pE4QqEBUejT7ecWiQZ00NaV9xVqs7aV0CCqLaye8SXCEIv00k++en4yh9duvljQP1eTJc7uFFOT3DL/CjdOTIe+QUuJYhb4vvSh10VmJE7vtk+mZgeDTduH033bx7N02LUbt7+1MbV6hJ60YIMyeI0OeAIua7DzVk3Dk+yJc/SzukIzmSJv7uu+8qzaO0sLGeJm7eVPhe9bBNabizP33y7Y9siri+tZl++JOfpIdiIM5sP1SHyFECCHHKoFLa4Ufncqr4G9WD9PlztPTtdHCGQK1rDpQTTbe2sCsHmL4FRJj4Xg6DizrFxbcy1NKClwT8dh1IkPu3/nItZIh0a6BP5XyjDvOURubJgFrahf/VtHjf3Nx0eajP+MZIkeSNC/R0VvAs3ySgNdxXs5aS0pj6VIe93VwFIB47OUrrq0vp5Yun3qh0fAj/05TquIB35MOz/M73MsT3+BauzLdvchEvgLerYXI7qIe5CpHGdWHK7aEcLoe9HJ76LPMC7+sa2SDoOPsFAQudrNWqLpiSoEOk/bsjV1bV3V2lTV4SgNLqOcOIesMj+I3fpMl8NqPjrp5etccRdQ49Ugw1ypJG3SXFqbOrX1r7QOrpHUjtUhobvd6FCaUyQnMP19iSr8tTniioh1I6uQDe62VRfn0Lelc0KrZdud6hLeWMBfSod8tGfYs6/OLzz/9bfQ6tXKldId4VuCyFrgcSyO2/Ps3CvcQW6P/k//3P/rGehhBxZcT0WgfVABc3ox0f0IuqsXA+iqdTVCBcFgY0diqK3q4hVfYP0hfq2X7y8LP0y8ePLYSwTAFghjeC4gJMK5CeK5UGKOHgfPWsM280+nCXG4YZUf9IkffYug3ulIn3XF758V3hGGqx2WdkbMzb+m3PrPIxT94/MOhpmKnpmTQkId87wPG42QyLCy4a21vTobS/XQmHvdMjL2hy9OzTJ0/Sjoby77z1Nqq9L4leXd9Iy4sr6XTvKG0traT52dm0srqW1jYrvlvxVOXPxwhLE1QBVCIVRDhSGJNDtBTODWLcg/PG9HJlMy1t5k4TGkI36oawUU+AaSIIv/CPZwD0izR4v/o9wKnpP0R2gOnpYbv8/C3nGcD3cFfBcYu6e1MYcCl/j/r2JQ36jTUFYaJujZrRA6ey0zfKqYc4ODWJeOfSzn3aoxoth4yxf4HjHw5299KKNM0NCS00f5+kh8BSfBxAXuRZdlchcA7gHdwjfHwvh3kTEKQc/qqrCagCoEmNFAVcrddy/MDncowCCvSy8iB+Xl33GhHthTNZiEvaKDMZF6WhOOw+Z1rw6DAfVcEZ5iwssk7F6Im25nT1jsvv4KP0VFHsDsYijD0lHL/L8QN5wZSLOfLRvx2d7FzVb0yQhQ/TNezQpi2hvdvEF1mFRi/8mpgCck7Kh7+i7FiflYU1YUzDokzIPWjMO7ju7Vb/twpiYxO5gsG+Gr7ONAvgvAsX0y2YKrasrq4e3bt7t2V4ePgd/TZyNeJBuMLRs7KQhOCDoFUP64/SuYaeXdJO0UpJmgr1+cQa8lfE5L988jz96S8epi+ev9Dwq+r7L995cFeVUJx9oF6VSnZZ9eAtwNum9TTbKf9sEngsLVWa7tFp2tzZTYcIdDmS4LJfIesGSXpoXgyfiW9hVEzt+OZ5CWqnrIqkYvEnb3cafuPdPtYmQjPg3cJeDmbDYsU3BIlhsHdmx5lPFIQRFZ1Fy+1qRZrdYRJbp2F1CuyM5fTJ3/+TP0mHbFIQvTpFCw69qips9fA4ffbl8/TlLPPosNS58s0dZh0v6EMZpZW0ckaMmBCGYq5Pfqqk1NejehHDBxVhWjoD4imR7Ci33y+nW4cclnLznqPm9AgfQj6noScNla/hdwUcn8wKR105Ocqip2nP7wJMZ+ddB35H47maD+ER5AyDMZUjXLk8vBc522Vs5KM0mFZDWbCsER/BSyyYeUexkCI0qLBjmKksdTM2lWVOHjvp/b19L7wFP+b5eRq4s3EelDCjYw9enAee2cfY6HfdP0eov9ckgyPoP/3Lxwvw0545yleAsMjR5TztpN+0Q56uj+Jb5Jl/5XQjDzvRw8qZfiEc2ZX9i19+lsYmJn3L0OjISFpZXrD9ORewdA8MpaGJqdQpzZmLUhrPTtKrZ0/S1uZGqlZ20k5lK01NTqYb09OqO2NQg6hnWgRvCHXqCN5k6osazXtE8plCVqwKGcMZM24fSgMLMS5Z10+BOnrhjcw6kfxiDayDi9ipaIWl5IfqvF9ICcPyiTphlE3+mFojI8v8GZ3Oo199/r/WA6U5hHn+8BXwdYU5QP44cr4k0Hf39yvf+/TTvw2jo92a+V2BGTl6InolhDlCgu/c6P/wy6fpxcv5tL61m5bXWahbT8/nFvW+mX7yy4fp558/Sn/2s1+mje2ddKphDJc/zIyNpnffuitCFIfRUBGFAKCaWLAAzSJ7QX5B+zxTw7F9N7ap6s0rVQ11VZkseJohFSY3gEw3FxYGlUOo+/wG54nZUTSy3OCoPMLa8Vufcs7gUkPGQyvm7/IZxezCJK4EvZijq6czDY/kC3iZJ2Q1nBEE+HAWTJ+Gh6dHx2lheSX9+U9/lpY1dGtR2t3C6ZMP3k8TEyNpZ1fauDrMV0vraX1X2oCqq6kJW1gajPISfuATTAM+Lc1iKiHMMNDlkxYJo/dKY+noUMdieiieykx5SaMsCImjh/1IGz8g3kMoEahOi8JPEGlBO/zp7CLtcG8CupoAx3bYornqXxnPgMAgND5c4IqCgb0/m7BiGAyt+B6unh7xCKHf+sO8LtIC4mmMijR8PIJ99U10MV8JR8X0H4t/++rA6Uw4Wx4lKM7GMeLUY8Gf2UP45EeRJKnotci7BqUwhdxWWsJVD1wuE/jXBUvGPAJfAdIvOedbcoFHOPNOATmP/CVf4cYrnWtTmptbSLNzsz7qmektzhea1+/j4wO1i97U1TeShsenUquUH0Y+DWfHafb5c0/N7EhOsOFoanJCwnxGiTrlGk4BpncNv/wX9HK70Hu2NMp17R3SEugspCLI0cxpu5zfhOBHzz491/e2jjQ4PJxabTqZc4eXq1vbLGQmdhfTxlAW4C3m768C+R8fn/zd9bW1f6WfaOYMyajwjOBXwL+JMMeFMOfZsrqyejw4OFiZmp78uM5EmUAgZ0FeOKqOTRenJxpKHJyk5dXN9Fwa5KPnr9Ln0sIfPXuVfvrwi/RyfimtSMBzAQGE7xQhp0So0cFeX3LAbSgIcxNbz8gzKi0qgrqBDjQAhmAMZ7kOa1ta0KY0/5PC3wHdSNTo1FtSyhAEkY+3GYsR8W9qVAXDFAg/vqPNCoKpM0CDjEukxTNwo0JdqdIAfF4xHY7yZrWe6RlfEtHVTSqplXjSRBA2+ydnaX5tPW1zUJfiTQwOpEF1BJXNdWV5nlqk7W9W99KymIiGy8JbpkGdaSP/OCGSsqGF04A4rKtNUXo1+mF6QAMSIqhwWZtlBEGZo0wAmijv8RuI7+GCjuVv8Y6TR/bTP//+GoApVxn4RfVR7lq6BUR+VArv4QCe8Cen9HFGN/GgVdCrDGW/chqky7ey8C+8i2cpLcVBkMnXOFszlJ9NWFUX0JOF08MDRgkSAuJZa3tFeEPkUTzr+V3G4ZIjQC2BOuiTv+f3/CzTL/xqkCMUP+p0IPwlmgSUfsc3YrtjcnhGQCk9/OwzL/hzCicb4tCQXzx7qjZ64hu7uNVoeHLaJoAaxqRzKWjzsy98PhSburAeunXrhrXz2hBBEDhF3uXfUTYLcgG/y9/o9DGeIDl5qT3ks5jYxARgTnyEHbxw4rRI/G3iSnqKxJksX37xhTtnrPjQzBmlh7JQBvL71Wef/S/1GmbgCPN6Qb4Cvl6LyUCCJIzaT0YYTTIM8Pz5z37204f7Bwe+hYhChFF8MFX249B4btE+tkY9PjLqXY75NhJpoQp3JA0cxuYCVE5GYzFjcmwkPbh5M/W1t6l4x0oPs8bMnADPzET+aaAi8pPvGflzjckxpT4WHpyDDC40EgR83mwQu07zQkXZZfwR+PzmkSueH6p2CxXKFOEBMIj38OdnNJCgDYBWwiIMi5ksumDZiibN6jrztswDctNRR093apSw5dnd3yOBwHksk4mrtbhYe0BhRwd6fZRus9JGQES+PKELQhXNAgsNnuQNY8X5MtmUK0+9UE7P4xLXmF7GO5j+aiOO93CEp/6BXP76N8DpydG4M771DjCA30G7NwGakBIyruCJizR4B8ppRF50kix4so08vsc33FUgzcCH9whzNU5+lH/nJ4PJRgkjO5W5GZtl1ThHO2Ap4+MFNDJq5wA4dZ6HB7tpY20lrS4tpK0NaaGVjXS0X7Uwy2XOOF3Ou/6Mssd7hAsXEDSLcPFerocM9TKXv4VfOU2AIITD1dKt5ZPz2hMPr62t+X5P/JEDaLFHKiPrSYxemUdnepXwKFChoJWnLhH6TNddVz8B5d+Bf01pUxy+4/hNu8YpEwt1j+IVPa+bSQmQYspuTxZOuUzGyiC4EEevHEuQjxmo8zsQ+UWewP7u3v9KDzTysiCvI/sVUOfqXw+RKMI8FkIR6Lijhw8fLfzL/+n3/0u9F4TIz6i4cAhRKq9RDfv2xEj6/iffTt9+64YEe3+aGO6TIOpMN0YH0szYYHrn7q306Ufvp6GB/tQjQeat9kqfW+m9iFEiQhA+Kg8HulEp3qghYczKM5uRuCINDd0au0cN+Tu2qwh298bC1WVgnr8kZEgXAeffKku20iF8Pb+IG/jEb4Qj6dFh4JfxzOA5OWnJ9PCsurNzk0UXFnjIw7arSu9CzHz/vbfTW28/SMOjw8JNeUtz4UKMU2nrexpq2rJCpEFoZHpkhkRYo30jyHn68DDSFG6EY4RggY65nSJT2hhtZFdvlP+/9s7sx/Ljuu/V+77vPT0rl1lEekiZkmwDia0Hw0EenOglQR78F+QhsGAgAfKSWEAC5SEvTgSv8fLgAEmAWI4UyVasxdptUhI5HM4+0zM9M73ve/ed7nw/5/zOvdV3ekRRIkVS7HO7uupXderUqe3UqfrVryqH/Dnc0MyB/AJB50ng5XQwbg5RpgB4QTfihfF0KngYAL/8mQGcF5HsnrClryL8h0HQBQKXTu4QYc4bbekwemoVbhRGK4YkL0yZ45nRM18ZY+w6wUYEWV3a3lxPqytLaWV50a5UY0nGXqAqnYAyT7LfLC9A4OXxwj7M6J+FWwPJ4LHwAqoeK6BMk2/Kc25uPm2prfOuAu2VspucfGh548RStvLa15VSNuhvKFAMAKRH3jG29ZP2XPTFHxWiPokLxMwTUGuzJV7Oxrd3NKKNkUs8tUjR4qO+Lnthah/qqU8BVhbKg8sTxCav7kpGF80cIF3jlzyUSn9348aNr8o7lldI5EfORKxP/KgQrRQbE+0OGVt/69btxZOnT9QP9PefozBDaFHwu9J6XYDJv7SfmiUw+rl9RMKos7MtXXz+gk3nh3t75N8h4d6XzkqYc1tH7V5NalHm16V5Nmjqz0c33Z3dNp1hysN2MdZlbS1OXHnuVTgIOQlxprNM0yiw7V1NpZdW0htXr6UaCU6mQxS2ApUR8MSjFXxUrtte2UpDSXjh0/E8TVv3Uy0bDxavMqggLOUw+jwbHSLLEB8B6ykAhUBlHRWBqvyZVqB63VxdlYbGSzON3srXaQny80+fS6MjI7btrW5nKzUrrE5hnEnR2N6Vrt2fTOtqEmy94mo6zrLgTBbuWrSXsZStNdrQzFXOrVxVJa1dmmErH8YUwt3fF4DDOwPPWzk/GRzmB+AXZUKnC3cOhiP61oIpo/ATrj9D28PwN+NoBuFvXsKLNPDP6YUfwgKDNsjAhjAnDDBasunO2GYgUdABArcMokWwkhXQlqitg2kHT7QVn90FdUjrWYnQxsLb4nqzliCRW4Y6aVR9kHxJ7Xpzc9v2WG+uS4tlnV1tHu2Vw6gsvhCLFLxsbbM0z+7vXztD2v6ZoRR5Bq0sGBFg+OFWiMWFdmGA2DlmH6ZlYCVRxA1cKwfVt/4bJ7fvjKeHmnmwXj4+fjfNzsyazEA7Z5NAV2dvau7oTl3SvEvihXLelOIy8+C+nV20ML9gysvFi89rRsMBr/BZsd4MPB+4KjxSX/bOx3NrSp2FWbjPnO14AfWNBlYOwJVxxU7tS7Lv5vXrnpdimZTBiZlGAKToE1Ozk/98bXmNw1ve0lp5wFsV5oDnqmJCoJtZX9tceu5DF15Si2z188gR4hLmcptmrMrh83UuLe7r6U1byhzTJw7eOikh3dfekfokcE6MHbOCKW2V0rHhkXTt6hVNBx6lVY3YXd195seLCdbafCT0RmGClUIsGk5oK6yNI8iv3hxP3/j2d9OUtADOPAGfDm1TJ9OUVJEqPvyssYm+2SaUqWSvYLQCGq11XCLgz7PwozfGDgEgGgc2fEWnDsDtP3syO8xDNdb15RWlWW9LUU3d0iA7WlPTbr19EcqhX7UbW6lN2I9K26a9zG8/Sq/dfZD2m7nOq9MEPB8SxcFRJpzFA+vzLdLom1vUEPeoo+3U3tSQmpWFFglztCBbBtNIy0sg260hAsZvlicvLy+bPF/e8R0nABy8o3Nb+Rd4cpmd0w84OLA65LxE2kazoB2QuwHSpG1wJyODFWd5AOAFvXw3CAOvDd7iTxiqYk8n6Fra5q4MEgFBDwj68pUNv7Qv2m+kW+nBRhmPAp9W5Tw4Tdy2fiv+UQBowxzRyxHPdo2ahEZQKtj0pqp2aVQYPIrEyFduLAK8Gr4b0y7lR7plgoK8DMovyW1QNkpmRxlgogyszPaoQXjfT5cuX0qt3NglwX39ynXNlhZsiyLyo7OrR/1VM/SevtTR1+sDlvK8PDOdZqcnNaBt2bn/nIn+zDNPmSYvwp4WDvjIeCb9APgw3hXuxv0Dx2zqG3ru4QYtXELc3mXQN6Qg+dfVhdAX8u72jvJy1ZbwWMblBTdpMAMMfpBXmhn+xr3b917WY+xgCc38Rwbax1sBiFP9JMRSC62FZZaNwt66cuXKgy996W9+PzpLdNQwvo9WDUIFjCCfnJqSoGlLEsuppbYhjfT2pSFVXK0q95EqiIKa1YjLFkZenLJf+5UffD+9evVqmltdSxsaIHZUgOyl3hFV1pn39llTkz5b4qWWKnx1K92amE5f+Mq30hf+5mvp8o3baVuNyIY+pYNhkLGZRLFmjoF/KiDyQe7Brfj50gyCA4NfeflFhnrN8w9U24QHTgCNQB7+oETZHrWlBr2m8qqRFjDQP5R6NaBxOD/XZ6G1INRX1XBapL3UNnIH437q7+tJPZrltHdw4FazaZ8Y+3hCjYn3ES0aCNq62sR/SRpfTRrq7EzN4ruVNXc0chsoveMZN1YOzhuNHGNlU7Q7Zz141xCLJi8DhL93kkqbKJeRhf54ELwA0KMezKZOZHIIfwQ5cTjMKfyfBIR5OOl4XniOPGFH+uEXEP4BHl7BcQ29ALwPohtUkciAuCypcRNPnc2sGrmnVrOsza3NtGTHC8ylOQm61eUlCXk/O4aZKsKZtM3Yz5OvcCbqCgsTec6N94NKGLYZueUoqLwZ8NHNlh06x04u+BY1q5/79+9b24vZIe2dQdCOnRB9lshIJz7pZ8++81Amrb9D+DD/wilkeHe3WU+EaGdRH6TJwE6fgi+2MUaK4LHtlIHHIiBnwC9oAKQthffvb16/+TU9Ik9jrRyG3oSbg+C97K1BNKvcpqdDy+w7d8YXxsaONXR1dZ0LwRiVD/M2+ksIdkgL58TBaY2urRJSuxubaU8CaVs2a5jc67chzX5mfk4NtCF1dnPZ6156ODWZbk88SFPzi/Z1JDd+z6sSV1Rwq2ubdnvJ3OJSun77brp283b62je/k167ej29dvlqWl5ZE8e1qb9/wJYcWHt33lR+MpycZlp6UeBhTItQpbFH2txlrUp+CDrCTOBhKvHCBOTPuX3AiFYZ5LTrtpRHtJ5uaZBt3R1qPI2aajelOj56aGpOW+oIDQpfUdmtIPRb2tPk0mIqiSemf+xYoUOEcEWY8+k56+1chCw5kPa2NlJnS2Nq42PetbIAADQOSURBVNhfhdkBYRLq1kB9hFE2mZVQFuQ/z5dyjl/5uZKfw8HDiAM/4WZQ1IM901YCcjq5m9IOKOMTv+AvcMOOTovgwI1GTljEzWnL0/JzkA8Z1Y+HOBAOLdfMH4ecZk4L8OeKn+dfDsUhHoZyMY28QDtAQ7iIDhcfDCgenyQ5vI2ZFDoySgpb+ThiYGVtJW1LeFpM1b+qU2mwm6TIhyLjruYViLz4twIVXoJXX2apmGp4zF/qLs8zM7Ppzvi4Hd08p/6+teFfPbOFF+0cbb2jvdN2s3T0dNssm9MsF7jXdWZKgn/FdiLxKf+LL1608oqSyaGcJwUbhp5JP9pF5PsxPgsoxxegkvLEpdSulTMzURlIaFt8hVHu165es7X93ZJkm2QaAt2Fv5fzzNT0v1B7nBI67yFDK3/L8OMI82qA5zDQw9Svr28sHj8+dlodtT9Gb2xfzhCyMsw+S7YYbrNDRSMtlxqzDm6FKLOmjDfKb3ZhTlpHfdrc3rA1tpKELnuoJ2fn0mUV1MTkZHrj2rX0yquX0vj9B+kLX/5q+vp3/z6NP3yQ3rh5K01MTad5CXcaIELs3DNn0vFjo7bWjE4Cb2wLhDcX5pUKiwp1nvCXpoymqWffM6wfwsiWLRBKCJGKIHmSCciffRlBz+q8AYSx1MFBXZ0SPC1q2HzkU6eGhGB9pDig72/spLu3b+u5NvUOjaQVTbFL4slOljP+iCGesYXDrgBuLuIOz1ayIy0Ngd6sfxwexdVoNDj7gELC3dYNFc+Wl5yxosM4RAeIxh7pHAbgMMMBP3CsU+i5LMyqIMoIyN2HpWDlB4rwwIUXT9MFFUICBQONnPQJC/6B8nPhF/7u9g7suTwITxLmQNAAcEO/GuDFwgreo2wsLuhFu8xpIax4oe/5dR+MqPjLusKfsrWBWTQ5S0alYZ++89Uk6+w7Eo4AZRX0XcC5uxoyFgReRhgXiRWIsjwsv/jRZ+jTl157jcQ1uPbYoXHNauMI8FG2GAoQ6GzV7e4ftFnorpTBJrXLGWnufEk7tzBvCiBnn184f974O8ijA+XFH7ySPlpztAsLz3jFjrAIB+IZSYbwRqbAO262/1LWtuSqsub8+xvXr5sQZ0bP8hfgO8U4MmL+N8bvjMfySqyVw8DjBfYmgOB9u4CWVzYLCwtbs7NzN86cOfNSfX1dq+/2QGiqCMRmY61riT2aVtGBd9Sg2jQKc1gR67NrmxtpSRpEc1eHBEqdNIoNTbnupZGhoXRq7FjaUaEtqKBUYml5dTVNazq5KHtyfiFtsk4vmqyvI/hZ8+1ta0nPnD6ZLp5/Ng0O9NvXlHycYftBi+kmwg5NxV/4eLOMiqNyZLmfBBtauQ08aDTytw5Io4ZKxCk6JxDuMED+7B33YPgBIL7KS4GuGdtPHU5ejAEl8qoO2T88krb1XKeyPPXM07bnnHU9vxIPnuvsLHZeEHElXptslrPYIcHl1W1tLMVwPR8vl2OrooS42GNd1m4QFx3rE1mjh3fyYJ3T8spgg0ipQF4GjuvPxDcactsylXCry4HwiJcDGIYFfkbfzpwx7+K5SAMBxlScveTkzUDh0XAN4KWwoWG8CaADiEX5VTq5pQP7Fvo4uFA8mP/gB+A5wmwwCz9w5W/KBf70HfJv8Yv2ST5pAPyFsRDiRJr+bGHCZXsue9mpS1WTvZijXPjkHJvNCkrU2pWzU0kP28cU/RPBXPGAGHkStpVH5NFMoBR2APlkqfLlV15JIyhY8ltXv+7t6UsnpaUjxAHe9XDWUd/gaGrt6rRlFW4Gm5y4m1YkxFfXVtOSbJQ0Ljn37w+c52oghHSxyY8pmeIx7Fy4G15hHntGcKsM+dTfz2/xgUmBVu4MnAtz82l8/I76l/oYgyfKldJEmK8ur/zb69euf1ZkWaJGkDOiwnQU11uCn1SYW3kUNoBN7UK3ViMlAv3Vs2fP/SN7+SljoAIjs1yqgG67IA37uZ97TtqnBLcECQVCg6JSmabcknbN1qweafE9TfWpv7U5Daqyj0kot0lIIaAYzlp4yadnlgg4a/rEYF9qU2G/8MxT6aULZ9KHTh9LA51t6dEW64altKHCVfXZAENFiqlkx1mqsBl30Ubtc37rLNY6xS+NFUGlhktPIMtUrLQjO0lRfibIRCuv+DDRuOM5NCHwgfDPjf55WIQbP+KwBj7Fk4oVf7Y1bpIv4Q2NjaW+gcE0KKHV29NlNyVRJtyk36fnIZUNO4kGpJ021DXa9LSD8ynYzdLC12l+u369egzrr3brkoztHjKejCVjzZ45LlR5sPzQBFSO5Q6scGVZdlFeEbmAcnnIjTCDTpRHQJRnlB9gz0bOy4lhgBAPdfxY88eUpI0jyNlLHpqRpa3QMha0ZUy7KviADhB8Eg42voZHmNpQ4AZ+QMTDxCwhIMc1fzPQ1o/MMYORF1h7hSAWAgnbbJAQ1wZpkwgS8VDE9bZITNLL0+E/WJSr6tbqGa0dbz5W2rCPcDDgssxGn0CzZ62dpRvSsZd9wT/tgvLSow1CBCndMEba0vVnCFt+hbiwtJSu3riZRo+NSWmTgio/+ncb31RY2oovu6m1I/UMH7dlQ47mqJWZmriXljhymBuGlpdMUeOjIT/VkgQL/gRR7sab8sOAZUAZYyvAMRyizgDiRpvEbc/61dU3SWHqSNzjwLst5jz7yAziCvfhxIM0MX437W6xbLStMl1XOdEWd3738uuXf1codNdYXoGhgqm3Dj+pMD8MyAOGnCPQtx8+fPits2fPSqAz8qmQVQmbG1smQDgKl32yx7r70+76Zqrly1BleJ3LXVfWrBJZO69TQ22XFolG3SrhMqCBYGx4OD01OpLOHB9NL5x7Np0aGTKaF88+lZ49eTx9+ENn04sXzqaTYyOpiwuM90ppbmrKtgnx1db6xrZKUDMG8cWaOUzTKW0d0YR5pTNjvEEWDcIqVmFUHG7CxaPjGmY5HkDl2zOdsPDHQB8RBHVQzZ/YPBwCZX9Z7MThiek0HaheAxlT0EFNTTmtEU5ZSkF4DQ8OSNM5YWdW9PX1SJCrrArtnPcWx8dGZcZsmtuiKS55ooMjDFlOis/QC+6UnyxPyi8DsOXfwj3Me4b9M7y8LC1cgB1uwDpMUUbVEBouEHSMvCy/RT1oRdwKDd9LvpC6pNXxEhg+I22wAjOeDcr0FF7w7DyQtvsdxDHriRA0fhhY+ka3yK9sS5cwfqQnN/Vj9AwBfvyZR5awANdOMf7s7iIOroIfWKL9oLjYVljZzIZZlmT5hb7Kl5XslKF/MAOEgpGHX/1MiFN1PCnAeMngwDMJWrrShmWuXr2edqS8ce7/tBS7/oGBNDc9nb7+9a+bgBxSPycxNOCuvmFr5+y8SqWddH98PK0tL6fFleW0IvPU6TNpVHIA3oOPPG3SpDzIB0CI4+CgL1YgjxtuL6+ijoTNjrpGDTJ7avu1kkt48y1IlMMdKaJzUzN2RMSGytFOi93deeXqG1c+KQKsubC8kr/0/LHh7RDmntuDgJ9LNNnLy8tbra2tSxIqP09mmHLQaJjqr0loI1T6Gls0Pu2aYFpdWk5cRIF2zlkI7M3krJLSzrYdpM5e9MZH+6lDFd3WIDrKRX93Zzre152ee/Zpu5S5ZmcrNalw15YWbQlhQ1p+izQLzpfmE/b5xRUV6qO09UgCXR2dA8CsLDXY2MtQ2VRGWQBZBdHovcStCSO88Fd6BJh2JO2cbLOHm3jeeByMjkxA5Rk7ni3gYHhhO24F6JTmA4r4YJsha+E2mMjPmi3pw5vCEcisg1OWmPbiSAS2sJWktVIn7CwaHBiSkO+yF680cBMOEIvGLuHBVmWWmEyI1/nsSByWG7uhRd4tC76/HIOQirDIVzlv4hVNjHAT7IJqeuFvcQraxK7QwRRpC8gb66kI8jYNXgagmO1xRdwenwTwjIk0wsBThT/PVzwH8Ox8VfKQx839wsbPB47CX38q9sfAo1YCyrRkFTkrcCqgFM02xYJfOV37b27ABnKElPwQ8BDaKDR2+iRr7VCz5bcG9QGF+0wIZ5FGQfswAIM+ePnKFbvijfa2sLBoysem+itKXJeUEw6jY9bd1tGV+obGjG8Uwm3JksmJCcmKddskwdknzz77TOrXbFMYnob4yNtbAEoZfsZfEUQzj7aHfxggp1Px16yGr7Y7u60vsBRUL5mjwnJZoOq7c5Mjj2dtRsjtX6srq6/cvnWDrzxDkP9E6+Q5vB3CPBioZsRzqzaBGR8fn+jp6arraO84j8bH7oxhCY2ph5MaSUfTqEZfuxxZAqZWDWNZQndLwps903zsgvbcpAJjx0WNpnqcSbKvTrq9tS6tYT2tLc6mFWlenINQp1G7XfHWRePe/fsWd1SjPSM4gwWf13L5Ki8GWarY3dqUIJMQUQMhG7wMtcYriIozoU5G9M+ECQJTPjHVRayahmqCxgeAHOKZxoABwi9Q/bmCF+mCgPsxoyCf0uJm2gv3TsN+YtbjOx5fEqKt2fRbLGD8JXSrXUXH2iz3o+7tqoM2NNqZz61t7WYYAGPGweKOJ+6LTgpwHooGn0OuIR3sCA652/gUj7FurMBDccE5EE8Q5VopW3h1IYxWhDbO+qt9RFbwAZSpFH6HpRd0SfewtCt49t/cByF48mUW7IgT7qCb84abvsKzvTA2ze8gjwB5DR4DwMixIoz/seMECHp53jBBr7IcwTulvcSXwRz8xTNbG0sS6jvqP2x3ZMnGeTHSBpFupAeUeZEXpyTevnU7DWs2iSLEsdD0vfXlVWm93NzDxz8ptavuTpw6nTq6+GDIZ87022m+wdDgwlINHxd9+MUX7ZsKeA4+qnkQl1Y2kUcKRS1XAQc184CInwO0WHZqam5LrR3dSRVly1W2BKXyQTGirV169TVbN2egWVlZmbx+7Y1fV3QEOcsrIci9gH9CeDuEOVCd2/yZcjNz5874tWMjI3U9XZ3n0bzJ8M7Wdjp9+lQaOX4sNXW2pf0mTqjYT5Mz0xr5d+yz8+WlFdOcOcOiVoJ61/bK7trLsjoJful6quQOE14dLe2maa6sraeegcHU0d2b+geH0urCgoqtZNV4996EBowWDRKtSmNDjafGlmeofQYItuuRASoxGjg2YO2h8DOcaLzyB98bDPjeaYGwgbxhRMcOwB0GsDSz8GogyHCJQyMq3OqW7o8wV8ewnTbi03Vn+YGjZ2yLo2RoiC3SMvgkuaG2wa7F4iUT5d6omRP1wK1IvLm3UxULHohPp7SdE/IlPWYAUW7yLNAqeWP9FSjjCBzXy9RmO+TdA7ycq7Qr3JXyroYinUKQg8cn4gibfLAxuuYQ39iKczi9g7wGBD/h78KsQqPCIx2bdHN/H2hyfGzHr+BFuGIoAfevhkN3XxXmMDig4Qu/rBDwqB/UIMOzt5XCWP6oG3ZYufCyuMJj22NJ/Y4XfH5HQQyaCixoAvjh6d41dqvQlDTXESl0CHPWzSmXvV0ucK5Ps3Nzpp3z0dDxk6ckOPnQcMsobvD1p5RBruibU/9mKehjH/2I5Cq16WVP2lGGZZB/3p78Q0Pz9hfwhX/UeTwDPOPPOxe2+7ZwBrpkTGjmKh71NymJ6jt8kfvq97+XluakZM4vfO/733/5n4rEmowdgSKD9vgTL68EvF3CHKjk2CF/piTN3Lx169rxkdG6kaHh81tbO2xcsbfS3IPJ1XAIefYAz07NquA07deIzCH0a6qsOhXqlkZhXsLxkpMKqalTg1Lh8QUYO146OiSMNCA0I6gl8Du6utNM8dHE+pq0epqB4mzubqet3U3F37f9qrBr50yLLkJWNUZzsMqNhudWsYOF3NGwZZkgAMsajQsiGqZPYyuNwrAMxxuEpVNA+EdY+bkIB3g2W8ZwzF38N1y3FShT+BXG+My0ZP2ZIbppz/p5h2W9tFbl4HvMeSafrJ2yvsm6Zaumu22aWnIwGBfsoidBS13QaMuzsPFXWcmNgPaZAgmqtFWuDh7XBIV+yKWKMIcGuDJW4N6kKnnwNHIAzTX7PWtHaI8hyCFEGyIGn8Yzk8CQEvQxTtMhF/wHwfkwmoKIkscF8meRzp6dd6h72ajzi6alBo6TL0NFmFSEYgAUGaQJQIsO4cqsKwfSs/Rl8qAyTxQ86VAGGGFByaqriOtGz+4pDOFQbzJo0SDbbhcpXFuaQW9urKlfrkvx2lY/gkXRU5snfepY/9LtOxP2aX6vZs4tUhjYnsxXk7RJtP3x8dsaHPbTyTNn09NnL6SdvVqj21DzKK3Mz6bZyQlb+mGfOe+6Xrx4kb0Ixr+VC6lF+XlDMnNgUCe/5Mcy5/nMIfJOm/QP7vgGo0lNv9GWWJrbpUgqX+wYo2hKGszIw/zsXLrC3bsLC9/72te+/BsiFRr52y7IgbdTmANFqZmdG4ASMnPt5s1r9x/c/9boyLFf69AUni1xvAdu4IwDZY0tcRQ2RwHwlSI38m+qwnYlsFn75mOjRtUY66Css5XUUhgI+IJzfW1BAqfVbu7hmAA791gdGkHO/Zotrf6GfH5Jg4MJK1WUWIQxOgLLDlQKLzb8ItkaNSr/kMh2C5AB+THyRoYAs5VTawgIdDRiC3GodEiEAOKjAtGYcgOEDZT9C1x4PUBTaZIT+xW4ZuznoMcDNmBOdaayEEAKiD06JfG98bLDxQ/cR1s3BJlGlU+LhHsD9yTipTjMaeDL8gh74osE7VllbTuaYvCQHzQZ1MwtPFo20cgadML2/CjAwpy+0XSuMyNQnDXaiwZzXugS1/0r+QSyGAcgeAEi7WrIw/kBOZ65+SNIZQBeDhZO21NahOShQeUAPRkTNlWAj7U0+Cx+hwG04IF+FZo5fpHG4yVZID0ByI4LZD2YCXzKi1kn9QMVF8qr6n+sG/tXp4rMwCOcy69fTd2qoyb1TZbCmAk+4h2WwjkCeGlhPi2trKV6zbhPP3vO3tVwXAGniC/OIcwfatBeEu11S/Pi88+rzDl51Vgp0qoyB0ob1r1solyirqJ8aA/RD6wvFDNUjsdo45hqGUQp+S1p1mDnr2xtpzu376TXfvCDz3/uLz/7L4WARo4wR5DHC8+DjPyE8HYL8xxyRqtLsGZ1bW1zcXn5W2dOnX6psa6uFaE+MjxiLzq4A3NdUybOU2lua7G9rxykw8USbI1iH7SkqQRvU9rU1G5bhjfI9uZ7sN8qfGFpRcKaW3w6jBZTwA5NiRg1OUKAC4xtPU69jcpDoGBbBdKZpS0xzbOb94WHGwHOCzzq3NfUveHSYBGI5q947kcuK0IhIBpI7o50Q4hEOJC7y/xlfsBjflXhAearf9XxgaARYflz+DG15Mo7F6K+QwSeGHB7erpsH3CTGjrr7dxsrt4q4az8QUPlZZ+Eq7zRQms1w8H4TIavTBtM0KD9A9AFSNvLpZL34MftSl4iDh/C8KUjL9LohPibEFOYr/cehChX0gka4RduIJ4j/zkQFuFAxJGn3O4EyngytKcDSx4CHqu8HOSZC/MyfaDg9dD0BeFPGVAHNmAqPNpbQLiCFga8A2kJ7ImwIkKUR9DEJm74U8ccqYzwtpu+NqW1q46Wl5bStRu307ETJ2yHCt9t7Kivsw0Z7X5xbiatCIdvJbg5n/7Mexz6fn3tvh0FDA7LLGualXd2daRzZ8/ay1HjUnwwS4s8VucjIPgFl3cTgYffQSHefMBubGlK7V0aiKQwctoqg9b2Jh9h+YFaX/3KV/7wz/7ojz4lUgjy0Mh/7M/13wzeSWEeAMNlhQuPsFdWVzYnH0692tvd/dLZp59tZVcLAlkSMW1ohNtVNKZlHFeLpsXLBTbec8uQ5mY2teEFKSeX+VnHnP2MVlyvQaHDziihoDc2t1Xxc2l1ccmm3htqSCWN3mjm1DOVFgZgLZ+38w3S/pmycexoExc2qJGxvGMLMKwJoqWqcyim5HYRn4YgPwM5TXsRBG0aeDTygAjLIfiJhnYYDgCtCM/xsCudSW7C9Og45l2GiJPz5XgVxEgH4KUcjRzhjhshUTKjQVH+bW2dGgS5R7HNwikbOomtlcOEygsBrq4vwmqCpMtyjOmHFSET6WGj9UQny3mBVgDhdCJ2TLHOGoI8jP5Z3Qadasj9D8M5mK7j5Hg5zxGGCb8IL+PhXYQFQE2p+EMVIGxiR1C5roigsg+aNmgVaZbTAS389GNQKMcvwLBEK/BzqCwneTxvS8WMQnQDIr3Aq4S5DR2/1EE8iM/52VkpWjtpeHTEFCu+BmeJp0kDu+aAaerBAw3Kq6l/cND6MV9/9g0MSXPfSQ2iNTP1MC1zXZz69Ko0c2ZhJ46PkUPx4Mnm+Ql+cp4D8FMTNYB3lDuWU0J4h1DH5ogB3iNxlRy3C21scR+CnxPDzhqUx7/98ld/+9Of+tQfiFyskccWREaat12QA++0MIfhwwxgtgT1xuLS4vePj4xttzU1n+PDiBoJgO9+75V06+54un7juu1DZ48rX2w2mzCt0VRrSxVVa2+5WWKJdcdaGrPo8vEMwoT95A8np9KjEuvz/mKCZZYdjd58GcrLTiBvhGjdvBSl42NoDrQJGqIvw/jyDEsbCHU6k73wMYGFMPIXm9wahPAK2jSYsMNNx3AAR4WS4US83BjmE9w5VPvjjKcIw0Snzt1AHheofgZieYQGzvk4vL9AFPG1Lx8wcREuDZ864mMuIVv5UD+mkSs+9UYZkV+AVIKPchnpOZLP3zM4VPhCkDOVt11RqtugCSDkoMVuHvzL6RWEc9zcHXBY/nNwHis4OY3wxw5j9a6/wAohjOEL38MAXErPltQKmoCtcRd0I928Lg+AxRNuIaAVwSxfJ69A8GIpBo4QIg0L0b/Id55+uD2O/OBZajxLTvaOgiDZXE7e0TOQujSD4oNB1qF5yY52u7zIe64pCUeui+tLvRLifQPDwu81zZ4BYfrh/bRqZ7ovmTAfGBhIY8ckzJkBomQZD5QDGjfc5Hlx/iwvBc/6Z0IaJcUEtmyWVBDmKCUh2G2GKl6VeTXI+rQr2js7/p5AA8zU5/7is7/1H//9b39O5POXne+oIAfeaWFu1VZlIjMYYH95bW3ja9/99hU1sBvnz509PzM31/qXX/hiekOVvbKyluZmZySMd1M3FwyrM9PsuIiBgp6dXUx9Pf1qEJ2qiEYV2aO0ub2rUquxtSwEywON8AjawaEhVfqaMcDtJVQMe9mtyhFMqkxrnDKqfurWhIfVs/zsLsaiE6C5M0OwF6aqaJZv7KQ+GxxoHN5g6oVvDah4xlhaNAT5KRXhu/DPX1B68cjNT890CNzmb7TkBHD430GwnoNvFLOgQPJlpEIgyOBtndscbtz3cSh3hiI8+MWwt54b6Mt3pCocg8Bmzb2t3W8/Z8rNNjsfdgVWRl4HnjwdkDw7/SjzEIBQJX3CCnZMW0WQc060LcMJKmXmfEd0j1fpxBgAgZpD4AVEnNwAQSP357ki6IjreO5n0Sr5L+JgR7WxhEFogeG2/KyN5sLeaBEp3AKVV+QbCJ7Mbc9KWf3Bbc1+5Qd+pBX5wXhcL5dYguBng49+8IoxKHiwtPUHLvm12ZncpODLZbV25MbN8btpeOyUvUDs7O6xy617NRDvbKzZThX6PXTYxNCpPt47OJKa27rSnjTz+v2SCfM1aeWLy8tpeXU9HR8bScPDA8ab5UdskwfjyAbAqI9K+cEjh9YhvG0/u2QKL2KZhXO7F/5Nak/IGsORm/OKOGdlU5o4wrxU8kua/+473/njf/br/+Rffeeb37om0qyP54LcBYObdwTeDc2clpEb/AzeuHF97tXXL/3gzr2JrY2d3XPbmrpslvyLs862lnRyZNg69o4EZ0NjTVphy6LCWWPr7u1SbkRqR4KW7XWcO9LVqZFyyl+YNLak0ZMn065Q1pgKra1ax+dwf7RvtG4Et2ub6jCmnXvxqL6lLRX+1kzUX8wlfwkqtND6YgpG26FRsr6POGOnjnR06zSEmRDXn3UEo68H0baGVi4O7yRm6/8eXx/Yk8K85ylcfNBpze1+B4xBQacw1rCz5zKEG5oFwTy4GkwwCCGELICLHSIIG2Y2/hKZskH7rtUUlMFOU2jVDS+heQ9Bh+GFKgMhuSZdypVlAJ6tz1neRZdnkvWkZbwuWN6h83Jcqne2ZtP+DVHxTBApgpUdwGxJYHkooNqNoRzCtjKpgohDGHVq9Vo8HxbH/XA5faMdhnDo4RYZ8s8RxvaTjRsko2nIB42LVdQP8MOf8sEXsgqBvj/pT2XCswk9UMlDhT/sHD/yGrYNJsanHsIYILzxL+LIDpogoay4mlSbZpfW0/zqdjp2/HhqUnvo6Oy2D4WaNLnb2+E4gZU0I80cQds7OJwa2zpTd9+QfdJfpz5bU9pO0w8m7MXn4tJqWlF/fvqZ06lbSh3pkZJyJGeF/xhIaJ8IZDRsZgNsu0Xr5mvpVgl0bnTig0aeEd623GJ2gykNrOevb6ynLankzPyXl5an//xP/vTf/OtPfvJ/KJlVGdbHq3etwIR35HcI3mlhXg1kKDJVbSxsfnFxfXzi3tX1jc1vdnZ2vrRfV9dK1dTX7KWBvh4+hbU1cF6ANGrEZ0ljXaPirnCa2trlX5/qNIrWqpJYh2N93F5mSnAPahrGMg1fZK1vrCa+lkSTpnKjQ4awjc5IQ8DPBSeNw8MQ9mV8edMZ7FqvBrRT9uBqBqHOYocWKZJrN9FpnDbTaZocYXSQWuWJIGiGlggmwrAaoJGbJ0EeFu4nxcn9n0zRwfEqWBE3N+av/DLI2VKMBi/OsOdmJ0LR2FqLK7fs3Yc6hokgOqAQyLdKxMvciZGQGUqHl6XgspfcaKlTguz72GlOoLpQtrpSfHZLlOu0CAuI5/CLfFTjAeEfQHj+/MPgMLyyn2xSitSUSuE6PB5QnQcz+kWrqeYdiPwHTXBM2xZqjo5/GHAjnhwwZ/5AhQ7/zFm2CYIbcgYW68t37j+0mXNvX699/Uk/ZsthaXs9PdressuZ2aXCjK69q1d9G2E+KKVJ7YStj5sraX560l50Ly0t2XuSc2efTj1dfgE6V7wBsEmftPdpaoMoGRiEtGniMsgEF9qcFurLK7RXFAOEOnKCfswyHsKcDRlsutjWrP/lV773J7/28V/9zW9+4xs3lFzsWKk+OKvSIN9B8Bz/dIC0MLQxFlfZ3M18GEMvxHCXEjY3oDV1dHQf6xkZ+ZXa/b1PdDfWpo//wsfsdMV1TamGNQJzI06Hpl0q37SnynrhIx9NfV09aXlhIc3Mz6eu7q5UU1+b7t6/n2amZ9JTp06lRlXy3YnxdPvendTVp0akQcKmZfIPE7suyg1XEG4WArB5Dj80IoQWWmlM5YDYmcHumm1mZGpENFzW8u2lrYQXF1ezvIC7rsFpxwwh3CJsbkyeLmDLJbLpVPibXxEG4Ffd4XIIuuEOGjS9wLb44GXPEQ/Dc7Vf4PGThz27sOByD7+ab2Vp2aan3C7DLMmWURTOu5G1tWUJ/k0bvLnflM7JzxjjvywGSy5coIziyjdPQ4Mjb64LXPzAsfcl6lbgRblggMh38Fidl2rI/XETDxpBJ+jmkNPM41fj7imIwQxa0A3cnK8cIn/4l3FEskYNz8pfgH+ERXrVdHKIsBw3aFgepczAY/hZOy0AfgKiTGo1+6wTU2wa2NrZS69du5U6+4fTsGbbnT29ii8lS8K5qUazNNX7zZs37fiOju4e+4S/rX80nXz6Q6m2uS017G2njaXpdOPya2lmbjbduj2uAX0lfewjL6TTp8akVEmZquWicil7poXDm/PIoIHt31D48RY8mx/9kVm2FIPID3lBIUQJiZfPCPWHk5PTn//i//vU7/zO739TaKGJ85LzsPVxL8R3GJ5cm+8c0NoxlBZCneNWEOgtMgjysBHoJtTV0UfHBgZ++R9//B9+QlWQpqam0mBfh92Gc0LTtE1Nd3ZqGtPQ8ZOpWyNzZ2tbmnkwmQaHBtOD6an0yqs/sGMxB7q60/7WdppbmE2v37qSegZ6U4sqnluGotHRaE2YS0uOF01hTHsWQ4EXtv6kVSJUK0LCQMicaMe2vJJsTk1DwDe18Il8W2pr5UVdixoPSzT1tuzijY+GVqRBo4J+0eCA4CdMAHFyG8jDc3dANY2yW1nAFXkJvHLeBJFOdGjCfctmhZ5hF495JwcQ1pvrfhML+STf9ZSx6HLzkZ3eJ22N/cbsPearQAZO6KBhbyiMkZwzV4AybwiN4sU2gL/RVBxW4nBHXqCFO/wYaPCnrHnGBI0c8mdwoAMNhANAeOAEDQRB1CGQh5fT0h9CUsTsmTgRP4DnKMsIC/4DEOZ8lUv8SAcbvOAt8MOdxwfwZxkRnggjzSgvFAwGHSBoRt6C56Bns1F1Bt52MaBubEmjvXQlnX3uBWndramnf9CO2FicnU4dzQ3pkbTsS69eSp0d7amtvTN1DYyk7pET6czZ51NJabTUPEpLs/fT7auX7ezzO7fv2kvTj3zkYurubrX7butruEmrXX3Nd6FE+VgbM4Ht7Y33PPQ961+13GJU58qG8hmCm48P2UqJ/8OHk9P/94tf+g//5TN/9C1lDQ0cIR5r46GN0/iooIMN/h2Gg7X304Po8dQ+hh6AUEd4I8wfE+gyjWeOHx/9yPnzv9y4nz7R29+hBrtrZx6vbGyn/ca29Eije5+08Q8//3NpRtM4PtffkGZ3+cbVdJxD7jc2U3dza5qdm07ffeMHqZ2jYHu6VYHe4KzRFQ1TdarWLCb1bDtaQJKxdWF7rgh/1uJcmEMHISBHAXTMuIGkttbvCCypF/BBVI00h2ZpGp0dXbZEwI0lbLE0QSLa0Mf4FkonWkmzIoAw8MwzELgBkTf6vwdF+OGd2ECM576RlokFpRV+EERDDoFAOoBjFFAQAqf8QDw9s2sIb8oDob6rAc+XtBCO0HPhsL2xYRr7hjotnYodTkytB1SHlr5wIj8QlNgoJ2WCT2nwiICLPJO+Cyf5kZYw7Jk8yNNKU3V3KBApg8gbvhYfiDLUP0JtDVk/e5Eo/sq7VhRuQlMAnsSvzVLK5Q0vGA2UFlfG3gt4kIUB+ITbChXNXDblSNni5aH8j/ry7yuc/wDCKLfCbfXg7ZryMTriBcWEunFhSBuFH/8wDLeD1y85xbDra2FxPV25M5EuvvSxVFu/n9hu+ODhg7S2tJT6O1ol1KfS66+/Yd+MdHb2pPbewdQ9ekrC/DmVWm1qa9hP0w9upzvXrtg3I3fu3LWZ2y/8ws+nLr4AV5sq7e6rL0k4q1hZqvF1cf9OggHX3pEh2MU3tQHPe48UjzKTmzaGYWbIssq0hMb//ovPffozv/fH31Y2QoBj4rCseMnpDfGnLMiBcpG/C0DaGOqYlpwvvYQQD8EeAh3TMDY0MPLR5y98/OyZ45/gTTdC8tlzF9INjdDdbRLypT2Nzi2ppbM9dQ31p01N0+/fHU/1OztpSFocu1u++srLLKalM2PHJEzZXSGtSZKjjq9Q97GpD+9EgAlXa6371hBorbbWjqCmwevZL6so8A1XWZOxpRdyqc5tAlCCHw2Tt+AlzSpo7O1tnXZsbas0ET688Yti0SLQ0r1ju1GBiQbp2BKLPBD+3ml5JnV4x/h/X493IWJ8WbG7m0f3qwD8OI778993mrgALLwNynE1myGPpJVDhYvHAV9o4jKyomWCV8/RmdDkQCFd8sleXm5rmed4B8pSU26WYVi2YRoPNURgSZo9Ap7pPQLcupZoRF1hPJ8889+3lrrgqmivVl8C5xM8AeWsugGYxRFGPPDR/g1ElPbiuSPpLF1DIJ5c4jlmgIaHsH7EC/lCqZC/HDZrY+sn6VGPBREvc5e6ziHtApfwSMPzCy3aGXnCm5mPL81EXj02g1uRJgnIsm96ZYNHfmxrqeGgZ8OalxHGlxjxU4CFFiBnvcWpTbvqW1dujKdaKVUnTj9tx26wZj0z/SBtra5oxt2Vrl55I03PzNktWN29/aaZ942dTsdPn7UBqrWpJk3cuZru3LiWZqZm0r27E4mrD3/pF38+dXRopiteGmoa7OU7U7FQxhDuXCRPobHUicbOYMRZTryg9y/JVU7YpV37wGlycmr685//0qc/8wd/9h3lBMEdQhxNPN87Htq4FYvMTx2otXcb6C3wgUB/klAPEwIdLb7hqRNjoxfPPfPci8+/cGFsdPgfdHZ2p/Fbd+1FBwT3VZlbmm4/9+GLqaQp+740uz1Nlx5qNH/5tdfTw7n5NNDdnU6eGk2dmu6hJdZLmPM1IiLaOqNMNFjcKFCmOeMuGnFA+EcYjUZNuIgLhodZLtXp6CXc4O/yCwGvcHVYvlrlwxuEO19TIoi9QRY8FOmWO1lhPMxyXpiDEMIBE+6Ih3kcvGqqcQ8H18aqaRH3rUCkhY2hsyHg42A1eZobzby1tUWD4VbaUd2y93hvT/1K+DYIqN6t9CkzBIkJQIRbhUdPCw+EGP3R6xBwDbRS7zlwq4wJc3mDAxCPOPDr9BVP/pYOvwIPeg5o16T5eBq1paId6UcY8W2wQIvmlxUp1DmArgKVQGaMpBtpA6IoPj3vwUvu9sG0ki/bmVJH3VbKDKMWqdCDfAdO4GFDj37EmTi08W012u+99kYalnAeHD2Wunp77BP4ibu3U6NG3faWpnTl8qW0LSUHId/V06sZ9EAaeep8Gh07Y9dLNoqfu3euqa9fTzMPptLkg8nU0dmSflGaeXt7kzTzOhPmYsDeQ1kZUjdF/TzSgBBjLjeb7exoNqj62lG72tYMcWZ6ZubW+MRf/+Zv/bv/JhQEdm4Q4tVLKu+aNp6Dt9x3FyiEaG0URhQKhsIKwwgYo6CZxeWVlSu3xm9/5dvf+fvxe/e/vrW5NbG3U9p89umnTrK6Onx8NF2/fTMNDQ2k7dVVVbLqV518k7VYTdcXuWJue8M+OGB9rb6+UYmzrCLqRWOMRomBNd+VQnBF0ISGXO4IZKHIEcsFPFh02fQZEzriQzFksyuHNTzRUOAjhbFGzFnOvOxVl7cw4pEm4LxAzXnLARzXwlwYwVOYCM+fgfAL+u7GP+i5ibAwFf/AeTzNwPlRDEB+wk18AEHJDMVqQGEIcs7lse1l0q7Yv86597xMptNyRjYaFoLLQTRVjpaOhHqkF/xhU5cBOe9AbptbHd9qtYgLRBzA81Ckpx8QNICgw5KDvZ8png0HNAnboBVtDDpKwWxzWThxlU8ZIjpNpxfAWSjQCPpo1kQNHPAjjXJaBS605evpFn5lWkSWYEZQVqfJYMoz/oDHFY7qY1ozqvGJh+mZ8xekpe+nzs7OtDA3l6YmH2iG3JG2pXDdu3cvdUuIM4xxzlJ9U1vq7BtIHV29dixHnYT+9NT9tLq0kFaWV+xYgNa2pjQ6OqiqUXmojvck9Pmgj23CfDG6KyFtgzx+W9ty76p/babVlaW0MD+XJu5PzHz72y9/9r/+7p9++j/959/7w7/666+ynMLulNihErtUQqCHHPKK8Jp7V+GgJHj3gd4HT9gYBhu09HhRGi9Lcw09TGj0dS89f3Hk1371V54bGhq8oAY10FCzf75WlXjmxDFVoKbo8/NpamYhTcrcVSNaWFxOY2PH0vDIUOrpbU9calyvDnVwecOLqkYNiSWH0NppzGG7doPA9umr+rxpNoQjkBwXFB/IWQIAScOH/KV1MbU2zdq1dD5+Ym92bYNv4evs6E6NjS3SWJhFKKuin/Pm6WJbIuZHRwoeAw+wzmdhru0BwSdAsFeB++dwgJYQGYRCsFTDAdwfAeDVO7/zhEAIP2wMRzJMT0/bOihf/xLW3tKcGuolRPXMtJnb0FlTL5XY7w9vpVTDl6lFnvI09hlwEYpiE7/glwGEZ3iIfJiGrPpiSk6E8A+84DGnHzgAYQ6ESUwyqBfxAbvujYtdBfhFXD6yMj7hEbzC394ViJe8rVpc/USpzFc5TJH39iplEPwgpC2/DHbEDToSjpz5Xw2awyqut+mAyH8Ic9wYS1thnJ906+6DtLS+bS8/mWn09/alB/fuptnph+nE6HCavD+e5uZmUn//sC2dsf+8ubMvHX/2Q2lg5IQE8ZY0+L30xqVX0vTDiTQlrXzywYN0+syx9OILF8RXyZZZ6hEF8FDDUhsHxDGoaYantkGfWt/Ymrn0xvUvS6jv/Z+//sYX/+7ly/eVhdC4c+07TCiTdF4KBENVhHnXwWvsvQfRQrBp2WEQ1pgQ4LgR6uEX4Qh2TMSrfen5C0O/8ksffa69rWmgvbnhws5maWB1ayfdn5vpv3Xzrq2ZdXd3pHPnT6f+vq7UrGm0mqAaowvqMqhhI/Cic5hROMsg0XBdcKtoKV376MVpRDzOnUAk2KfsrM9jy7eGvekK32MUMHr1vq1RDXF7B02DZaAWaTO9dlN5k6akMUgARtt4qLSvip/zaqAg67I0dsVHmw0A1+kZ8+ZXjpeBCXDFV6ANbLTttyLMD/MD8IevMPCCkMBNGM/sMEBgd3ZxS7t6mrQvjnvYlabFIUusN9vRAhKUJc28dnfW0+bGatrRbGyfb68F0DMwNvALbdd5iDKLZwsjuwhzBmGrM8XKyi4g4gVEWjlNBx/UoRl5BGp2vQ4wkW/4ZOXgkfLka9YFb8RXXB/APQ3AX5R62QdtG6g1WHiXcCAcU067cAd9BpD4aC2HfbVbaIGb5yvikia20ZM/7PHC9M69h6mlqy8NDB+3b0E4h+X+XfU/KVm9nW3p1vUrhtsuxQXNup3jlnv609gzH0q9A8dMq9ZQmq5cfkWC/26alJY/PzObjp8YTM8994yUHfUR9Z+6fWGpjUgTn+UArHv3J19fXlmdvnTl9mt//r++9H2xFJo1AjoX2rnJVwJCiGMDZMsL7T0CXgPvXcilCjatEBNaeNihmYdAxx0m8KGBu5qmtLqWIez6hrqasbHBgc729iKCUMDCHZ1EvwP+xX/vfPYAcgSX8YCg4ZN0HIHHf5nCKv65LRyw6Rw7Owgc8Skh3yoe+cDB0w18gdE82PkOhFcDYRANsPjmsP9l4DEnmwV7jINpvimU03kcjFLOUw6KtyfNb2trq7ato2Nfg59UTwJUPhx4VFIfJC70zchtZbdp14ztlQ6j637Vgrm63AgPP2sFcv4QNvlv7qD7eD3kkTN3oTmDb2lCR3+MT77W+3iiFfHsYBJHaCgZ9q5B4G5zlkGqgNEGJ9w5sMhyOFQQ83IB8jQDWLrc3OFC7Y3U2dub6pldFpo9S2Z7O1u2pXBhYc7KrrG+WXRLEs7NqVEzMM5w4ezwPdGgTufnpu1msdXV9f3N9dXU1FSv2fWIBo+9/Ya6+r3//j//6pKShYlcCIdgDhPadgj03A83cTAIbWiEAH9PCfGA97owD6ClwGsIYUwI9hDWYRDm+IWNX+BFvKARNIH3S1kcQQWo2+hsR/DBhaj/ELQI3tzkghw3wjrs8M+FNybi5jTf0/B+E2AhgIFw5wI6hHaYEOTVONgY4ge9vCxy9xG8t4E6piMewQcLQoAD4c4Fb5gQzLmgPkxwh50L7tz9nof3q9CqFsKYXECHG8HNc9jhH3hhgLCB3H0E7w+g01GvR/DBgBDgQLixw4RgRkj/MBu8wMUAuft9Az8rQivvxOHOBfZhfmGAsI/g/Q0M2tExj+CDBdWCuNrkAhs3EDaQu9+X8LMoxJ4kpMP/SWFH8LMB1CUd9gg+WJDXebhDeAOH2eH+mYAPihAjn9V5PRLgP9twJNQ/uFBd7z9zgvsIjuCDBocN4kdwBEdwBEdwBEdwBEdwBEdwBEdwBEdwBEdwBEdwBIdDSv8f1MQXABFQcMkAAAAASUVORK5CYII="/>
          <p:cNvSpPr/>
          <p:nvPr/>
        </p:nvSpPr>
        <p:spPr>
          <a:xfrm>
            <a:off x="974725" y="617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525" y="546497"/>
            <a:ext cx="1629679" cy="1793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2774700" y="2003175"/>
            <a:ext cx="3450600" cy="4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</a:t>
            </a:r>
            <a:endParaRPr sz="3600" b="1">
              <a:solidFill>
                <a:srgbClr val="66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учащиеся </a:t>
            </a:r>
            <a:br>
              <a:rPr lang="ru-RU" sz="3600" b="1">
                <a:solidFill>
                  <a:srgbClr val="66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b="1">
                <a:solidFill>
                  <a:srgbClr val="F5913F"/>
                </a:solidFill>
                <a:latin typeface="Lora"/>
                <a:ea typeface="Lora"/>
                <a:cs typeface="Lora"/>
                <a:sym typeface="Lora"/>
              </a:rPr>
              <a:t>увлекающиеся</a:t>
            </a:r>
            <a:br>
              <a:rPr lang="ru-RU" sz="2800" b="1">
                <a:solidFill>
                  <a:srgbClr val="6600CC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ru-RU" sz="2800" b="1">
                <a:solidFill>
                  <a:srgbClr val="CC3399"/>
                </a:solidFill>
                <a:latin typeface="Lora"/>
                <a:ea typeface="Lora"/>
                <a:cs typeface="Lora"/>
                <a:sym typeface="Lora"/>
              </a:rPr>
              <a:t>спортивные</a:t>
            </a:r>
            <a:br>
              <a:rPr lang="ru-RU" sz="2800" b="1">
                <a:solidFill>
                  <a:srgbClr val="6600CC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ru-RU" sz="2800" b="1">
                <a:solidFill>
                  <a:srgbClr val="8C3A38"/>
                </a:solidFill>
                <a:latin typeface="Lora"/>
                <a:ea typeface="Lora"/>
                <a:cs typeface="Lora"/>
                <a:sym typeface="Lora"/>
              </a:rPr>
              <a:t>творческие</a:t>
            </a:r>
            <a:br>
              <a:rPr lang="ru-RU" sz="2800" b="1">
                <a:solidFill>
                  <a:srgbClr val="6600CC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ru-RU" sz="2800" b="1">
                <a:solidFill>
                  <a:srgbClr val="FFBB82"/>
                </a:solidFill>
                <a:latin typeface="Lora"/>
                <a:ea typeface="Lora"/>
                <a:cs typeface="Lora"/>
                <a:sym typeface="Lora"/>
              </a:rPr>
              <a:t>развитые</a:t>
            </a:r>
            <a:br>
              <a:rPr lang="ru-RU" sz="2800" b="1">
                <a:solidFill>
                  <a:srgbClr val="6600CC"/>
                </a:solidFill>
                <a:latin typeface="Lora"/>
                <a:ea typeface="Lora"/>
                <a:cs typeface="Lora"/>
                <a:sym typeface="Lora"/>
              </a:rPr>
            </a:br>
            <a:r>
              <a:rPr lang="ru-RU" sz="2800" b="1">
                <a:solidFill>
                  <a:srgbClr val="7C5F9F"/>
                </a:solidFill>
                <a:latin typeface="Lora"/>
                <a:ea typeface="Lora"/>
                <a:cs typeface="Lora"/>
                <a:sym typeface="Lora"/>
              </a:rPr>
              <a:t>отзывчивые</a:t>
            </a:r>
            <a:endParaRPr>
              <a:solidFill>
                <a:srgbClr val="7C5F9F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7772400" cy="141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школе реализовывается программа «Одарённые дети», которая даёт свои положительные результаты: с каждым годом растёт число победителей и призёров международных, региональных и муниципальных конкурсов, научно-практических конференций.</a:t>
            </a:r>
            <a:endParaRPr sz="2400"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527504">
            <a:off x="944214" y="2944271"/>
            <a:ext cx="1260123" cy="181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300" y="2944900"/>
            <a:ext cx="1613776" cy="121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150" y="2944899"/>
            <a:ext cx="1692074" cy="121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6945">
            <a:off x="6639200" y="2964779"/>
            <a:ext cx="1504300" cy="15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979204">
            <a:off x="1021050" y="5096050"/>
            <a:ext cx="1613775" cy="1376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963" y="5236538"/>
            <a:ext cx="1692075" cy="1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/>
        </p:nvSpPr>
        <p:spPr>
          <a:xfrm>
            <a:off x="3071988" y="5721625"/>
            <a:ext cx="3000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ru-RU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ТУДЕНЧЕСКАЯ ВЕСНА 2019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Олимпиада по Халхин-Голу </a:t>
            </a:r>
            <a:endParaRPr sz="1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9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073">
            <a:off x="6257688" y="4660929"/>
            <a:ext cx="1695551" cy="15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 rot="1421848">
            <a:off x="6092848" y="5656107"/>
            <a:ext cx="1705617" cy="46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>
                <a:solidFill>
                  <a:srgbClr val="FF0000"/>
                </a:solidFill>
              </a:rPr>
              <a:t>Краевая конференция</a:t>
            </a:r>
            <a:endParaRPr sz="9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b="1">
                <a:solidFill>
                  <a:srgbClr val="FF0000"/>
                </a:solidFill>
              </a:rPr>
              <a:t>«Шаг в науку»</a:t>
            </a:r>
            <a:endParaRPr sz="100"/>
          </a:p>
        </p:txBody>
      </p:sp>
      <p:sp>
        <p:nvSpPr>
          <p:cNvPr id="157" name="Google Shape;157;p19"/>
          <p:cNvSpPr txBox="1"/>
          <p:nvPr/>
        </p:nvSpPr>
        <p:spPr>
          <a:xfrm rot="-1267162">
            <a:off x="859288" y="4901867"/>
            <a:ext cx="2999898" cy="55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Городской научный форум:</a:t>
            </a:r>
            <a:endParaRPr sz="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«К вершинам научного познания»</a:t>
            </a:r>
            <a:endParaRPr sz="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Литературная гостиная</a:t>
            </a:r>
            <a:endParaRPr sz="100"/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5175" y="3951726"/>
            <a:ext cx="1076450" cy="13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/>
          <p:nvPr/>
        </p:nvSpPr>
        <p:spPr>
          <a:xfrm>
            <a:off x="3131825" y="2663278"/>
            <a:ext cx="2880300" cy="1341900"/>
          </a:xfrm>
          <a:prstGeom prst="flowChartAlternateProcess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Социальные партнеры</a:t>
            </a:r>
            <a:endParaRPr sz="1800">
              <a:solidFill>
                <a:srgbClr val="66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МБОУ «СОШ №10»</a:t>
            </a:r>
            <a:endParaRPr sz="1800">
              <a:solidFill>
                <a:srgbClr val="66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4" name="Google Shape;164;p20"/>
          <p:cNvCxnSpPr/>
          <p:nvPr/>
        </p:nvCxnSpPr>
        <p:spPr>
          <a:xfrm rot="10800000">
            <a:off x="4716723" y="1469871"/>
            <a:ext cx="0" cy="499798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5" name="Google Shape;165;p20"/>
          <p:cNvCxnSpPr>
            <a:endCxn id="166" idx="3"/>
          </p:cNvCxnSpPr>
          <p:nvPr/>
        </p:nvCxnSpPr>
        <p:spPr>
          <a:xfrm rot="10800000">
            <a:off x="2774425" y="1477475"/>
            <a:ext cx="859500" cy="10758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7" name="Google Shape;167;p20"/>
          <p:cNvCxnSpPr>
            <a:endCxn id="168" idx="0"/>
          </p:cNvCxnSpPr>
          <p:nvPr/>
        </p:nvCxnSpPr>
        <p:spPr>
          <a:xfrm>
            <a:off x="6026525" y="3960475"/>
            <a:ext cx="1319100" cy="4935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69" name="Google Shape;169;p20"/>
          <p:cNvCxnSpPr/>
          <p:nvPr/>
        </p:nvCxnSpPr>
        <p:spPr>
          <a:xfrm flipH="1">
            <a:off x="2845875" y="4081250"/>
            <a:ext cx="620400" cy="8067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70" name="Google Shape;170;p20"/>
          <p:cNvCxnSpPr>
            <a:stCxn id="163" idx="2"/>
            <a:endCxn id="171" idx="0"/>
          </p:cNvCxnSpPr>
          <p:nvPr/>
        </p:nvCxnSpPr>
        <p:spPr>
          <a:xfrm>
            <a:off x="4571975" y="4005178"/>
            <a:ext cx="0" cy="4488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72" name="Google Shape;172;p20"/>
          <p:cNvCxnSpPr>
            <a:endCxn id="173" idx="1"/>
          </p:cNvCxnSpPr>
          <p:nvPr/>
        </p:nvCxnSpPr>
        <p:spPr>
          <a:xfrm rot="10800000" flipH="1">
            <a:off x="5438375" y="1477475"/>
            <a:ext cx="873000" cy="11478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74" name="Google Shape;174;p20"/>
          <p:cNvCxnSpPr>
            <a:endCxn id="175" idx="3"/>
          </p:cNvCxnSpPr>
          <p:nvPr/>
        </p:nvCxnSpPr>
        <p:spPr>
          <a:xfrm rot="10800000">
            <a:off x="2774425" y="3301200"/>
            <a:ext cx="299100" cy="1083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76" name="Google Shape;176;p20"/>
          <p:cNvSpPr/>
          <p:nvPr/>
        </p:nvSpPr>
        <p:spPr>
          <a:xfrm>
            <a:off x="705925" y="4453975"/>
            <a:ext cx="20685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ЧГДОО “Родничок”</a:t>
            </a:r>
            <a:endParaRPr sz="1800"/>
          </a:p>
        </p:txBody>
      </p:sp>
      <p:sp>
        <p:nvSpPr>
          <p:cNvPr id="175" name="Google Shape;175;p20"/>
          <p:cNvSpPr/>
          <p:nvPr/>
        </p:nvSpPr>
        <p:spPr>
          <a:xfrm>
            <a:off x="705925" y="2630250"/>
            <a:ext cx="20685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Городская библиотека №14</a:t>
            </a:r>
            <a:endParaRPr sz="1800"/>
          </a:p>
        </p:txBody>
      </p:sp>
      <p:sp>
        <p:nvSpPr>
          <p:cNvPr id="166" name="Google Shape;166;p20"/>
          <p:cNvSpPr/>
          <p:nvPr/>
        </p:nvSpPr>
        <p:spPr>
          <a:xfrm>
            <a:off x="705925" y="806525"/>
            <a:ext cx="20685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КДЦ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“Юность”</a:t>
            </a:r>
            <a:endParaRPr sz="1800"/>
          </a:p>
        </p:txBody>
      </p:sp>
      <p:sp>
        <p:nvSpPr>
          <p:cNvPr id="171" name="Google Shape;171;p20"/>
          <p:cNvSpPr/>
          <p:nvPr/>
        </p:nvSpPr>
        <p:spPr>
          <a:xfrm>
            <a:off x="3537725" y="4453975"/>
            <a:ext cx="20685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Детская музыкальная школа №4</a:t>
            </a:r>
            <a:endParaRPr sz="1800"/>
          </a:p>
        </p:txBody>
      </p:sp>
      <p:sp>
        <p:nvSpPr>
          <p:cNvPr id="168" name="Google Shape;168;p20"/>
          <p:cNvSpPr/>
          <p:nvPr/>
        </p:nvSpPr>
        <p:spPr>
          <a:xfrm>
            <a:off x="6311375" y="4453975"/>
            <a:ext cx="20685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в/ч 21250,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в/ч 28685</a:t>
            </a:r>
            <a:endParaRPr sz="1800"/>
          </a:p>
        </p:txBody>
      </p:sp>
      <p:sp>
        <p:nvSpPr>
          <p:cNvPr id="177" name="Google Shape;177;p20"/>
          <p:cNvSpPr/>
          <p:nvPr/>
        </p:nvSpPr>
        <p:spPr>
          <a:xfrm>
            <a:off x="6311375" y="2684400"/>
            <a:ext cx="20685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212 ОУЦ</a:t>
            </a:r>
            <a:endParaRPr sz="1800"/>
          </a:p>
        </p:txBody>
      </p:sp>
      <p:sp>
        <p:nvSpPr>
          <p:cNvPr id="178" name="Google Shape;178;p20"/>
          <p:cNvSpPr/>
          <p:nvPr/>
        </p:nvSpPr>
        <p:spPr>
          <a:xfrm>
            <a:off x="3634075" y="806525"/>
            <a:ext cx="20685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Спортивная школа №7</a:t>
            </a:r>
            <a:endParaRPr sz="1800"/>
          </a:p>
        </p:txBody>
      </p:sp>
      <p:sp>
        <p:nvSpPr>
          <p:cNvPr id="173" name="Google Shape;173;p20"/>
          <p:cNvSpPr/>
          <p:nvPr/>
        </p:nvSpPr>
        <p:spPr>
          <a:xfrm>
            <a:off x="6311375" y="806525"/>
            <a:ext cx="20685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Станция юных техников №2</a:t>
            </a:r>
            <a:endParaRPr sz="1800"/>
          </a:p>
        </p:txBody>
      </p:sp>
      <p:cxnSp>
        <p:nvCxnSpPr>
          <p:cNvPr id="179" name="Google Shape;179;p20"/>
          <p:cNvCxnSpPr>
            <a:endCxn id="178" idx="2"/>
          </p:cNvCxnSpPr>
          <p:nvPr/>
        </p:nvCxnSpPr>
        <p:spPr>
          <a:xfrm rot="10800000" flipH="1">
            <a:off x="4536325" y="2148425"/>
            <a:ext cx="132000" cy="4770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80" name="Google Shape;180;p20"/>
          <p:cNvCxnSpPr>
            <a:endCxn id="177" idx="1"/>
          </p:cNvCxnSpPr>
          <p:nvPr/>
        </p:nvCxnSpPr>
        <p:spPr>
          <a:xfrm rot="10800000" flipH="1">
            <a:off x="6011975" y="3355350"/>
            <a:ext cx="299400" cy="738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/>
          <p:nvPr/>
        </p:nvSpPr>
        <p:spPr>
          <a:xfrm>
            <a:off x="3131825" y="2663278"/>
            <a:ext cx="2880300" cy="1341900"/>
          </a:xfrm>
          <a:prstGeom prst="flowChartAlternateProcess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198662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6600CC"/>
                </a:solidFill>
              </a:rPr>
              <a:t>Дополнительное образование и детские объединения</a:t>
            </a:r>
            <a:endParaRPr sz="1800">
              <a:solidFill>
                <a:srgbClr val="6600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6600CC"/>
                </a:solidFill>
                <a:latin typeface="Arial"/>
                <a:ea typeface="Arial"/>
                <a:cs typeface="Arial"/>
                <a:sym typeface="Arial"/>
              </a:rPr>
              <a:t>МБОУ «СОШ №10»</a:t>
            </a:r>
            <a:endParaRPr sz="1800">
              <a:solidFill>
                <a:srgbClr val="6600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p21"/>
          <p:cNvCxnSpPr>
            <a:stCxn id="185" idx="0"/>
          </p:cNvCxnSpPr>
          <p:nvPr/>
        </p:nvCxnSpPr>
        <p:spPr>
          <a:xfrm rot="10800000" flipH="1">
            <a:off x="4571975" y="2217778"/>
            <a:ext cx="590100" cy="4455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87" name="Google Shape;187;p21"/>
          <p:cNvCxnSpPr/>
          <p:nvPr/>
        </p:nvCxnSpPr>
        <p:spPr>
          <a:xfrm rot="10800000">
            <a:off x="1686550" y="2148500"/>
            <a:ext cx="1556100" cy="6096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88" name="Google Shape;188;p21"/>
          <p:cNvCxnSpPr>
            <a:endCxn id="189" idx="0"/>
          </p:cNvCxnSpPr>
          <p:nvPr/>
        </p:nvCxnSpPr>
        <p:spPr>
          <a:xfrm>
            <a:off x="5814275" y="3988075"/>
            <a:ext cx="1626300" cy="4659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90" name="Google Shape;190;p21"/>
          <p:cNvCxnSpPr>
            <a:endCxn id="191" idx="0"/>
          </p:cNvCxnSpPr>
          <p:nvPr/>
        </p:nvCxnSpPr>
        <p:spPr>
          <a:xfrm flipH="1">
            <a:off x="1492825" y="4006675"/>
            <a:ext cx="1805700" cy="4473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92" name="Google Shape;192;p21"/>
          <p:cNvCxnSpPr>
            <a:stCxn id="185" idx="2"/>
            <a:endCxn id="193" idx="0"/>
          </p:cNvCxnSpPr>
          <p:nvPr/>
        </p:nvCxnSpPr>
        <p:spPr>
          <a:xfrm flipH="1">
            <a:off x="3480275" y="4005178"/>
            <a:ext cx="1091700" cy="4488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94" name="Google Shape;194;p21"/>
          <p:cNvCxnSpPr>
            <a:endCxn id="195" idx="2"/>
          </p:cNvCxnSpPr>
          <p:nvPr/>
        </p:nvCxnSpPr>
        <p:spPr>
          <a:xfrm rot="10800000" flipH="1">
            <a:off x="5704475" y="2148425"/>
            <a:ext cx="1812300" cy="4770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96" name="Google Shape;196;p21"/>
          <p:cNvCxnSpPr>
            <a:stCxn id="185" idx="1"/>
            <a:endCxn id="197" idx="3"/>
          </p:cNvCxnSpPr>
          <p:nvPr/>
        </p:nvCxnSpPr>
        <p:spPr>
          <a:xfrm rot="10800000">
            <a:off x="2432225" y="3301228"/>
            <a:ext cx="699600" cy="330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91" name="Google Shape;191;p21"/>
          <p:cNvSpPr/>
          <p:nvPr/>
        </p:nvSpPr>
        <p:spPr>
          <a:xfrm>
            <a:off x="553525" y="4453975"/>
            <a:ext cx="18786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198662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“Город мастеров”</a:t>
            </a:r>
            <a:endParaRPr sz="1800"/>
          </a:p>
        </p:txBody>
      </p:sp>
      <p:sp>
        <p:nvSpPr>
          <p:cNvPr id="197" name="Google Shape;197;p21"/>
          <p:cNvSpPr/>
          <p:nvPr/>
        </p:nvSpPr>
        <p:spPr>
          <a:xfrm>
            <a:off x="553525" y="2630250"/>
            <a:ext cx="18786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198662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Детское объединение “Десятая планета”</a:t>
            </a:r>
            <a:endParaRPr sz="1800"/>
          </a:p>
        </p:txBody>
      </p:sp>
      <p:sp>
        <p:nvSpPr>
          <p:cNvPr id="198" name="Google Shape;198;p21"/>
          <p:cNvSpPr/>
          <p:nvPr/>
        </p:nvSpPr>
        <p:spPr>
          <a:xfrm>
            <a:off x="553525" y="806525"/>
            <a:ext cx="18786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198662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Отряд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юных инспекторов движения</a:t>
            </a:r>
            <a:endParaRPr sz="1800"/>
          </a:p>
        </p:txBody>
      </p:sp>
      <p:sp>
        <p:nvSpPr>
          <p:cNvPr id="193" name="Google Shape;193;p21"/>
          <p:cNvSpPr/>
          <p:nvPr/>
        </p:nvSpPr>
        <p:spPr>
          <a:xfrm>
            <a:off x="2541075" y="4453975"/>
            <a:ext cx="18786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198662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Музей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“Русская старина”</a:t>
            </a:r>
            <a:endParaRPr sz="1800"/>
          </a:p>
        </p:txBody>
      </p:sp>
      <p:sp>
        <p:nvSpPr>
          <p:cNvPr id="189" name="Google Shape;189;p21"/>
          <p:cNvSpPr/>
          <p:nvPr/>
        </p:nvSpPr>
        <p:spPr>
          <a:xfrm>
            <a:off x="6501275" y="4453975"/>
            <a:ext cx="18786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198662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Школьное научное общество “Познание”</a:t>
            </a:r>
            <a:endParaRPr sz="1800"/>
          </a:p>
        </p:txBody>
      </p:sp>
      <p:sp>
        <p:nvSpPr>
          <p:cNvPr id="199" name="Google Shape;199;p21"/>
          <p:cNvSpPr/>
          <p:nvPr/>
        </p:nvSpPr>
        <p:spPr>
          <a:xfrm>
            <a:off x="6574175" y="2684400"/>
            <a:ext cx="18057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198662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Волонтерский отряд “Выбор”</a:t>
            </a:r>
            <a:endParaRPr sz="1800"/>
          </a:p>
        </p:txBody>
      </p:sp>
      <p:sp>
        <p:nvSpPr>
          <p:cNvPr id="200" name="Google Shape;200;p21"/>
          <p:cNvSpPr/>
          <p:nvPr/>
        </p:nvSpPr>
        <p:spPr>
          <a:xfrm>
            <a:off x="2567275" y="806525"/>
            <a:ext cx="18786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198662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Танцевальная студия “Конфетти”</a:t>
            </a:r>
            <a:endParaRPr sz="1800"/>
          </a:p>
        </p:txBody>
      </p:sp>
      <p:sp>
        <p:nvSpPr>
          <p:cNvPr id="195" name="Google Shape;195;p21"/>
          <p:cNvSpPr/>
          <p:nvPr/>
        </p:nvSpPr>
        <p:spPr>
          <a:xfrm>
            <a:off x="6577475" y="806525"/>
            <a:ext cx="18786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198662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“Юный математик”, “Интеллекту-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альная радуга”</a:t>
            </a:r>
            <a:endParaRPr sz="1800"/>
          </a:p>
        </p:txBody>
      </p:sp>
      <p:cxnSp>
        <p:nvCxnSpPr>
          <p:cNvPr id="201" name="Google Shape;201;p21"/>
          <p:cNvCxnSpPr>
            <a:stCxn id="185" idx="0"/>
            <a:endCxn id="200" idx="2"/>
          </p:cNvCxnSpPr>
          <p:nvPr/>
        </p:nvCxnSpPr>
        <p:spPr>
          <a:xfrm rot="10800000">
            <a:off x="3506675" y="2148478"/>
            <a:ext cx="1065300" cy="5148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202" name="Google Shape;202;p21"/>
          <p:cNvCxnSpPr>
            <a:stCxn id="185" idx="3"/>
            <a:endCxn id="199" idx="1"/>
          </p:cNvCxnSpPr>
          <p:nvPr/>
        </p:nvCxnSpPr>
        <p:spPr>
          <a:xfrm>
            <a:off x="6012125" y="3334228"/>
            <a:ext cx="562200" cy="210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03" name="Google Shape;203;p21"/>
          <p:cNvSpPr/>
          <p:nvPr/>
        </p:nvSpPr>
        <p:spPr>
          <a:xfrm>
            <a:off x="4515275" y="4453975"/>
            <a:ext cx="18786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198662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“Рукоделие”</a:t>
            </a:r>
            <a:endParaRPr sz="1800"/>
          </a:p>
        </p:txBody>
      </p:sp>
      <p:cxnSp>
        <p:nvCxnSpPr>
          <p:cNvPr id="204" name="Google Shape;204;p21"/>
          <p:cNvCxnSpPr>
            <a:stCxn id="185" idx="2"/>
            <a:endCxn id="203" idx="0"/>
          </p:cNvCxnSpPr>
          <p:nvPr/>
        </p:nvCxnSpPr>
        <p:spPr>
          <a:xfrm>
            <a:off x="4571975" y="4005178"/>
            <a:ext cx="882600" cy="448800"/>
          </a:xfrm>
          <a:prstGeom prst="straightConnector1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205" name="Google Shape;205;p21"/>
          <p:cNvSpPr/>
          <p:nvPr/>
        </p:nvSpPr>
        <p:spPr>
          <a:xfrm>
            <a:off x="4558775" y="806525"/>
            <a:ext cx="1878600" cy="13419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198662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Вокальная студия “Ветер перемен”</a:t>
            </a:r>
            <a:endParaRPr sz="1800"/>
          </a:p>
        </p:txBody>
      </p:sp>
      <p:sp>
        <p:nvSpPr>
          <p:cNvPr id="206" name="Google Shape;206;p21"/>
          <p:cNvSpPr/>
          <p:nvPr/>
        </p:nvSpPr>
        <p:spPr>
          <a:xfrm>
            <a:off x="553525" y="5937050"/>
            <a:ext cx="7826400" cy="51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198662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/>
              <a:t>Летний пришкольный оздоровительный лагерь “Непоседы”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011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Экран (4:3)</PresentationFormat>
  <Paragraphs>101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Comic Sans MS</vt:lpstr>
      <vt:lpstr>Times New Roman</vt:lpstr>
      <vt:lpstr>Arial Narrow</vt:lpstr>
      <vt:lpstr>Lora</vt:lpstr>
      <vt:lpstr>Bookman Old Style</vt:lpstr>
      <vt:lpstr>Caveat</vt:lpstr>
      <vt:lpstr>Arial</vt:lpstr>
      <vt:lpstr>Calibri</vt:lpstr>
      <vt:lpstr>Impact</vt:lpstr>
      <vt:lpstr>0011</vt:lpstr>
      <vt:lpstr>Муниципальное бюджетное общеобразовательное учреждение «Средняя общеобразовательная школа №10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 учащиеся  увлекающиеся спортивные творческие развитые отзывчивые</vt:lpstr>
      <vt:lpstr>     В школе реализовывается программа «Одарённые дети», которая даёт свои положительные результаты: с каждым годом растёт число победителей и призёров международных, региональных и муниципальных конкурсов, научно-практических конференций. </vt:lpstr>
      <vt:lpstr>Презентация PowerPoint</vt:lpstr>
      <vt:lpstr>Презентация PowerPoint</vt:lpstr>
      <vt:lpstr>Презентация PowerPoint</vt:lpstr>
      <vt:lpstr>Традиции школы</vt:lpstr>
      <vt:lpstr>Вот так живёт и трудится педагогический коллектив МБОУ СОШ № 10 города Читы. Конечно, мы все разные,  со  своим арсеналом методов  и индивидуальным стилем,  но нас объединяет общая идея.   Не просто учить,  а пробудить у ребёнка  желание учиться,  привить ему вкус к знаниям.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№10</dc:title>
  <dc:creator>Секержитская</dc:creator>
  <cp:lastModifiedBy>Андрей Гордеев</cp:lastModifiedBy>
  <cp:revision>2</cp:revision>
  <dcterms:modified xsi:type="dcterms:W3CDTF">2021-03-01T11:07:01Z</dcterms:modified>
</cp:coreProperties>
</file>