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2"/>
  </p:notesMasterIdLst>
  <p:sldIdLst>
    <p:sldId id="424" r:id="rId2"/>
    <p:sldId id="528" r:id="rId3"/>
    <p:sldId id="569" r:id="rId4"/>
    <p:sldId id="570" r:id="rId5"/>
    <p:sldId id="499" r:id="rId6"/>
    <p:sldId id="449" r:id="rId7"/>
    <p:sldId id="526" r:id="rId8"/>
    <p:sldId id="527" r:id="rId9"/>
    <p:sldId id="529" r:id="rId10"/>
    <p:sldId id="530" r:id="rId11"/>
  </p:sldIdLst>
  <p:sldSz cx="9144000" cy="6858000" type="screen4x3"/>
  <p:notesSz cx="6815138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4B4"/>
    <a:srgbClr val="F15241"/>
    <a:srgbClr val="375333"/>
    <a:srgbClr val="E9EE1C"/>
    <a:srgbClr val="C96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38" d="100"/>
          <a:sy n="38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5A91DE-362B-4DB0-A283-EC6060105C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721617-BBAD-486B-82D4-CF440BEC8D26}" type="slidenum">
              <a:rPr lang="ru-RU" altLang="ru-RU">
                <a:latin typeface="Arial" panose="020B0604020202020204" pitchFamily="34" charset="0"/>
              </a:rPr>
              <a:pPr/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C990-DEB7-445A-94A0-A18F98E949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23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D073B-93A0-4D9A-9D95-CEB81452D8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85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DE93-B8FF-41F5-8AE5-B24B4CE4BA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53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6649-6438-42C6-AD79-A86ED7900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11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5164-1DC0-494C-846E-A61899F463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1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0D6E-CFF2-4BBB-9DE5-071B51A90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05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55E8-18A2-463A-90BA-4E83A961B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88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181D-8DBC-44A2-ADFE-EE8ECA9602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845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5E63-0B4D-436D-B880-F6B6B283A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90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F50F-8B8F-49B7-ABAE-F084228513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6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E11F-A610-400F-9772-C6F33451E7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13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190AE4-873D-4810-A22A-6C4EBBDD2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7;&#1088;&#1077;&#1079;&#1077;&#1085;&#1090;&#1072;&#1094;&#1080;&#1103;\quincas-moreira-summer-shower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12" Type="http://schemas.openxmlformats.org/officeDocument/2006/relationships/image" Target="../media/image74.png"/><Relationship Id="rId2" Type="http://schemas.openxmlformats.org/officeDocument/2006/relationships/image" Target="../media/image46.jpe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5" Type="http://schemas.openxmlformats.org/officeDocument/2006/relationships/image" Target="../media/image77.png"/><Relationship Id="rId10" Type="http://schemas.openxmlformats.org/officeDocument/2006/relationships/image" Target="../media/image72.jpeg"/><Relationship Id="rId4" Type="http://schemas.openxmlformats.org/officeDocument/2006/relationships/image" Target="../media/image66.png"/><Relationship Id="rId9" Type="http://schemas.openxmlformats.org/officeDocument/2006/relationships/image" Target="../media/image71.jpeg"/><Relationship Id="rId1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5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950" y="1600200"/>
            <a:ext cx="7150100" cy="4525963"/>
          </a:xfrm>
        </p:spPr>
      </p:pic>
      <p:pic>
        <p:nvPicPr>
          <p:cNvPr id="3076" name="Picture 2" descr="Фоны для презентаций Заметки писа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0"/>
            <a:ext cx="864096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Муниципальное бюджетное общеобразовательное учреждение </a:t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«Средняя общеобразовательная школа №45»</a:t>
            </a:r>
            <a:endParaRPr lang="ru-RU" sz="3200" b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00563" y="4437063"/>
            <a:ext cx="4643437" cy="1512887"/>
          </a:xfrm>
          <a:prstGeom prst="ellipseRibbon2">
            <a:avLst>
              <a:gd name="adj1" fmla="val 18134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40425" y="4508500"/>
            <a:ext cx="1944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1906-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2021</a:t>
            </a:r>
          </a:p>
        </p:txBody>
      </p:sp>
      <p:pic>
        <p:nvPicPr>
          <p:cNvPr id="3080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39592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quincas-moreira-summer-show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45225"/>
            <a:ext cx="1836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:\Users\н\Desktop\презентация\IMG_55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648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отовые презентации для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75" y="38100"/>
            <a:ext cx="91852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9080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10842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549275"/>
            <a:ext cx="11334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549275"/>
            <a:ext cx="15128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49275"/>
            <a:ext cx="1374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76250"/>
            <a:ext cx="14763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17811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588" y="2636838"/>
            <a:ext cx="17827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463" y="2565400"/>
            <a:ext cx="12715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11303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463" y="2565400"/>
            <a:ext cx="10636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781300"/>
            <a:ext cx="1323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230346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5081588"/>
            <a:ext cx="133191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9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950" y="1600200"/>
            <a:ext cx="7150100" cy="4525963"/>
          </a:xfrm>
        </p:spPr>
      </p:pic>
      <p:pic>
        <p:nvPicPr>
          <p:cNvPr id="4100" name="Picture 2" descr="Фоны для презентаций Заметки писа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88" y="3644900"/>
            <a:ext cx="3816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02" name="Picture 7" descr="C:\Users\н\Desktop\изображение_viber_2021-02-12_11-23-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724400"/>
            <a:ext cx="1657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309562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4213" y="3500438"/>
            <a:ext cx="3167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Директор школы </a:t>
            </a:r>
          </a:p>
          <a:p>
            <a:pPr algn="ctr" eaLnBrk="1" hangingPunct="1">
              <a:defRPr/>
            </a:pPr>
            <a:r>
              <a:rPr lang="ru-RU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Бянкин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Игорь Геннадьевич</a:t>
            </a:r>
          </a:p>
        </p:txBody>
      </p:sp>
      <p:pic>
        <p:nvPicPr>
          <p:cNvPr id="4105" name="Picture 8" descr="F:\Фото, видео\вайбер, вотсап\Viber Images\IMG-014fe9084c52c4e0ab47fdae5a220595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11509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3924300" y="2133600"/>
            <a:ext cx="2376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</a:rPr>
              <a:t>Заместитель директора по УВР Лебединская Елена Анатольевна</a:t>
            </a:r>
          </a:p>
        </p:txBody>
      </p:sp>
      <p:pic>
        <p:nvPicPr>
          <p:cNvPr id="4107" name="Picture 9" descr="C:\Users\н\Desktop\изображение_viber_2021-02-12_12-14-5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404813"/>
            <a:ext cx="12001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6084888" y="1989138"/>
            <a:ext cx="30591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</a:rPr>
              <a:t>Заместитель директора по УВР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</a:rPr>
              <a:t> (начальная школа)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</a:rPr>
              <a:t>Журавлева Зоя Владимировна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827088" y="0"/>
            <a:ext cx="8066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</a:rPr>
              <a:t>Административно – управленческий персонал: </a:t>
            </a:r>
          </a:p>
        </p:txBody>
      </p:sp>
      <p:sp>
        <p:nvSpPr>
          <p:cNvPr id="4110" name="TextBox 16"/>
          <p:cNvSpPr txBox="1">
            <a:spLocks noChangeArrowheads="1"/>
          </p:cNvSpPr>
          <p:nvPr/>
        </p:nvSpPr>
        <p:spPr bwMode="auto">
          <a:xfrm>
            <a:off x="3924300" y="4076700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</a:rPr>
              <a:t>Заместитель директора по ВР Эпова Анна Викторовна</a:t>
            </a:r>
          </a:p>
        </p:txBody>
      </p:sp>
      <p:pic>
        <p:nvPicPr>
          <p:cNvPr id="4111" name="Picture 11" descr="C:\Users\н\Desktop\изображение_viber_2021-02-12_12-43-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565400"/>
            <a:ext cx="1152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13858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43438" y="6211888"/>
            <a:ext cx="23764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Заместитель директора по АХЧ </a:t>
            </a:r>
            <a:r>
              <a:rPr lang="ru-RU" sz="1200" b="1" dirty="0" err="1">
                <a:solidFill>
                  <a:schemeClr val="bg1">
                    <a:lumMod val="95000"/>
                  </a:schemeClr>
                </a:solidFill>
              </a:rPr>
              <a:t>Горковенко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 Лариса Александровна</a:t>
            </a:r>
          </a:p>
        </p:txBody>
      </p:sp>
      <p:pic>
        <p:nvPicPr>
          <p:cNvPr id="4114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4508500"/>
            <a:ext cx="11445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765925" y="6211888"/>
            <a:ext cx="23780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Заместитель директора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по безопасности </a:t>
            </a:r>
          </a:p>
          <a:p>
            <a:pPr algn="ctr">
              <a:defRPr/>
            </a:pPr>
            <a:r>
              <a:rPr lang="ru-RU" sz="1200" b="1" dirty="0" err="1">
                <a:solidFill>
                  <a:schemeClr val="bg1">
                    <a:lumMod val="95000"/>
                  </a:schemeClr>
                </a:solidFill>
              </a:rPr>
              <a:t>Ошмарин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 Алексей Леонидович</a:t>
            </a:r>
            <a:endParaRPr lang="ru-RU" sz="1200" dirty="0"/>
          </a:p>
        </p:txBody>
      </p:sp>
      <p:pic>
        <p:nvPicPr>
          <p:cNvPr id="4116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112553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Прямоугольник 24"/>
          <p:cNvSpPr>
            <a:spLocks noChangeArrowheads="1"/>
          </p:cNvSpPr>
          <p:nvPr/>
        </p:nvSpPr>
        <p:spPr bwMode="auto">
          <a:xfrm>
            <a:off x="6732588" y="4076700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Заместитель директора по НМР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 Кутузов Аркадий Александрович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876300-E455-4DEB-A3C5-6082DA5AF48D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1403350" y="1125538"/>
            <a:ext cx="6192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C00000"/>
                </a:solidFill>
                <a:latin typeface="Century Schoolbook" pitchFamily="18" charset="0"/>
              </a:rPr>
              <a:t>Кадровый состав  педагогов 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5124" name="Picture 7" descr="C:\Users\н\Desktop\изображение_viber_2021-02-12_11-23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1196975"/>
            <a:ext cx="395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54781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1665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11160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F:\Фото, видео\Camera 1\IMG_20180524_1557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25" y="0"/>
            <a:ext cx="134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16192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997200"/>
            <a:ext cx="16922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1773238"/>
            <a:ext cx="16922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1584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4292600"/>
            <a:ext cx="169227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19081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16922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1728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16922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Прямоугольник 22"/>
          <p:cNvSpPr>
            <a:spLocks noChangeArrowheads="1"/>
          </p:cNvSpPr>
          <p:nvPr/>
        </p:nvSpPr>
        <p:spPr bwMode="auto">
          <a:xfrm>
            <a:off x="1952625" y="1700213"/>
            <a:ext cx="445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C00000"/>
                </a:solidFill>
                <a:latin typeface="Century Schoolbook" pitchFamily="18" charset="0"/>
                <a:cs typeface="Times New Roman" panose="02020603050405020304" pitchFamily="18" charset="0"/>
              </a:rPr>
              <a:t>Количество педагогов : 57</a:t>
            </a:r>
          </a:p>
        </p:txBody>
      </p:sp>
      <p:pic>
        <p:nvPicPr>
          <p:cNvPr id="5139" name="Picture 1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5516563"/>
            <a:ext cx="187166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0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5516563"/>
            <a:ext cx="20288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1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5516563"/>
            <a:ext cx="20161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Прямоугольник 29"/>
          <p:cNvSpPr>
            <a:spLocks noChangeArrowheads="1"/>
          </p:cNvSpPr>
          <p:nvPr/>
        </p:nvSpPr>
        <p:spPr bwMode="auto">
          <a:xfrm>
            <a:off x="1763713" y="2060575"/>
            <a:ext cx="54721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u="sng">
                <a:solidFill>
                  <a:srgbClr val="0000FF"/>
                </a:solidFill>
                <a:latin typeface="Century Schoolbook" pitchFamily="18" charset="0"/>
                <a:cs typeface="Times New Roman" panose="02020603050405020304" pitchFamily="18" charset="0"/>
              </a:rPr>
              <a:t>Категория: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Century Schoolbook" pitchFamily="18" charset="0"/>
                <a:cs typeface="Times New Roman" panose="02020603050405020304" pitchFamily="18" charset="0"/>
              </a:rPr>
              <a:t>Высшая -7 педагогов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Century Schoolbook" pitchFamily="18" charset="0"/>
                <a:cs typeface="Times New Roman" panose="02020603050405020304" pitchFamily="18" charset="0"/>
              </a:rPr>
              <a:t>Первая – 7 педагогов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Century Schoolbook" pitchFamily="18" charset="0"/>
                <a:cs typeface="Times New Roman" panose="02020603050405020304" pitchFamily="18" charset="0"/>
              </a:rPr>
              <a:t>Соответствие занимаемой должности – 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Century Schoolbook" pitchFamily="18" charset="0"/>
                <a:cs typeface="Times New Roman" panose="02020603050405020304" pitchFamily="18" charset="0"/>
              </a:rPr>
              <a:t>Молодых специалистов - 12</a:t>
            </a:r>
          </a:p>
        </p:txBody>
      </p:sp>
      <p:sp>
        <p:nvSpPr>
          <p:cNvPr id="5144" name="Прямоугольник 30"/>
          <p:cNvSpPr>
            <a:spLocks noChangeArrowheads="1"/>
          </p:cNvSpPr>
          <p:nvPr/>
        </p:nvSpPr>
        <p:spPr bwMode="auto">
          <a:xfrm>
            <a:off x="1763713" y="3789363"/>
            <a:ext cx="55451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0000FF"/>
                </a:solidFill>
                <a:latin typeface="Century Schoolbook" pitchFamily="18" charset="0"/>
                <a:cs typeface="Times New Roman" panose="02020603050405020304" pitchFamily="18" charset="0"/>
              </a:rPr>
              <a:t>Награды педагогов: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Century Schoolbook" pitchFamily="18" charset="0"/>
                <a:cs typeface="Times New Roman" panose="02020603050405020304" pitchFamily="18" charset="0"/>
              </a:rPr>
              <a:t>Заслуженный учитель РФ-1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Century Schoolbook" pitchFamily="18" charset="0"/>
                <a:cs typeface="Times New Roman" panose="02020603050405020304" pitchFamily="18" charset="0"/>
              </a:rPr>
              <a:t>Почётный работник общего образования РФ –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Century Schoolbook" pitchFamily="18" charset="0"/>
                <a:cs typeface="Times New Roman" panose="02020603050405020304" pitchFamily="18" charset="0"/>
              </a:rPr>
              <a:t>Отличник народного просвещения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297FA3-875E-4D95-B90A-D48D56BC3893}" type="slidenum">
              <a:rPr lang="ru-RU" altLang="ru-RU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187450" y="260350"/>
            <a:ext cx="489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C00000"/>
                </a:solidFill>
                <a:latin typeface="Century Schoolbook" pitchFamily="18" charset="0"/>
                <a:cs typeface="Times New Roman" panose="02020603050405020304" pitchFamily="18" charset="0"/>
              </a:rPr>
              <a:t>Программы школы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0" y="920750"/>
            <a:ext cx="63722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FF"/>
                </a:solidFill>
                <a:latin typeface="Century Schoolbook" pitchFamily="18" charset="0"/>
                <a:cs typeface="Times New Roman" panose="02020603050405020304" pitchFamily="18" charset="0"/>
              </a:rPr>
              <a:t>Школа реализует следующие программы</a:t>
            </a:r>
            <a:r>
              <a:rPr lang="ru-RU" altLang="ru-RU" sz="2000" b="1" i="1">
                <a:solidFill>
                  <a:srgbClr val="0070C0"/>
                </a:solidFill>
                <a:latin typeface="Century Schoolbook" pitchFamily="18" charset="0"/>
                <a:cs typeface="Times New Roman" panose="02020603050405020304" pitchFamily="18" charset="0"/>
              </a:rPr>
              <a:t>: </a:t>
            </a:r>
            <a:endParaRPr lang="ru-RU" altLang="ru-RU" sz="2400">
              <a:solidFill>
                <a:srgbClr val="0070C0"/>
              </a:solidFill>
              <a:latin typeface="Century Schoolbook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entury Schoolbook" pitchFamily="18" charset="0"/>
                <a:cs typeface="Times New Roman" panose="02020603050405020304" pitchFamily="18" charset="0"/>
              </a:rPr>
              <a:t>Программа развития школы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entury Schoolbook" pitchFamily="18" charset="0"/>
                <a:cs typeface="Times New Roman" panose="02020603050405020304" pitchFamily="18" charset="0"/>
              </a:rPr>
              <a:t>Основная образовательная программа начального  общего образования (ФГОС)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entury Schoolbook" pitchFamily="18" charset="0"/>
                <a:cs typeface="Times New Roman" panose="02020603050405020304" pitchFamily="18" charset="0"/>
              </a:rPr>
              <a:t>        программа «Школа России»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entury Schoolbook" pitchFamily="18" charset="0"/>
                <a:cs typeface="Times New Roman" panose="02020603050405020304" pitchFamily="18" charset="0"/>
              </a:rPr>
              <a:t>программа «Гармония»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entury Schoolbook" pitchFamily="18" charset="0"/>
                <a:cs typeface="Times New Roman" panose="02020603050405020304" pitchFamily="18" charset="0"/>
              </a:rPr>
              <a:t>                       программа «</a:t>
            </a:r>
            <a:r>
              <a:rPr lang="ru-RU" altLang="ru-RU" sz="2000">
                <a:latin typeface="Times New Roman" panose="02020603050405020304" pitchFamily="18" charset="0"/>
              </a:rPr>
              <a:t>Начальная школа 21 века»</a:t>
            </a:r>
            <a:endParaRPr lang="ru-RU" altLang="ru-RU" sz="2000">
              <a:latin typeface="Century Schoolbook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entury Schoolbook" pitchFamily="18" charset="0"/>
                <a:cs typeface="Times New Roman" panose="02020603050405020304" pitchFamily="18" charset="0"/>
              </a:rPr>
              <a:t>Основная образовательная программа основного общего образования (ФГОС)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entury Schoolbook" pitchFamily="18" charset="0"/>
                <a:cs typeface="Times New Roman" panose="02020603050405020304" pitchFamily="18" charset="0"/>
              </a:rPr>
              <a:t>Основная образовательная программа среднего общего образования (ФК)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entury Schoolbook" pitchFamily="18" charset="0"/>
                <a:cs typeface="Times New Roman" panose="02020603050405020304" pitchFamily="18" charset="0"/>
              </a:rPr>
              <a:t>Основная образовательная программа среднего общего образования (ФГОС)</a:t>
            </a:r>
          </a:p>
        </p:txBody>
      </p:sp>
      <p:pic>
        <p:nvPicPr>
          <p:cNvPr id="6149" name="Picture 4" descr="C:\Users\alexd\Desktop\img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4844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http://images.myshared.ru/4/322914/slide_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420938"/>
            <a:ext cx="24971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http://900igr.net/up/datas/113361/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4508500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ru-RU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2484438" y="12684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8199" name="Прямоугольник 4"/>
          <p:cNvSpPr>
            <a:spLocks noChangeArrowheads="1"/>
          </p:cNvSpPr>
          <p:nvPr/>
        </p:nvSpPr>
        <p:spPr bwMode="auto">
          <a:xfrm>
            <a:off x="395288" y="115888"/>
            <a:ext cx="68405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оснащение школы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84475">
            <a:off x="366713" y="827088"/>
            <a:ext cx="20415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15700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98096">
            <a:off x="719138" y="1135063"/>
            <a:ext cx="16573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23850" y="2205038"/>
            <a:ext cx="3538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Школьный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информационно</a:t>
            </a:r>
            <a:r>
              <a:rPr lang="ru-RU" altLang="ru-RU" sz="1800">
                <a:latin typeface="Times New Roman" panose="02020603050405020304" pitchFamily="18" charset="0"/>
              </a:rPr>
              <a:t>-</a:t>
            </a:r>
            <a:r>
              <a:rPr lang="ru-RU" altLang="ru-RU" sz="1800" b="1">
                <a:latin typeface="Times New Roman" panose="02020603050405020304" pitchFamily="18" charset="0"/>
              </a:rPr>
              <a:t>библиотечный</a:t>
            </a:r>
            <a:r>
              <a:rPr lang="ru-RU" altLang="ru-RU" sz="1800">
                <a:latin typeface="Times New Roman" panose="02020603050405020304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центр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77586">
            <a:off x="5062538" y="850900"/>
            <a:ext cx="20256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836613"/>
            <a:ext cx="1150938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5629">
            <a:off x="5837238" y="1139825"/>
            <a:ext cx="19478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0615">
            <a:off x="6094413" y="1082675"/>
            <a:ext cx="10620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19700" y="2420938"/>
            <a:ext cx="273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Кабинет педагога-психолога, сенсорная комната</a:t>
            </a:r>
          </a:p>
        </p:txBody>
      </p:sp>
      <p:pic>
        <p:nvPicPr>
          <p:cNvPr id="23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72560">
            <a:off x="2686050" y="3025775"/>
            <a:ext cx="26590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068638"/>
            <a:ext cx="22526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573463"/>
            <a:ext cx="1854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87675" y="501332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Кабинет учителя-логопеда и педагога-дефектолога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84888" y="3573463"/>
            <a:ext cx="23034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Кабинет социального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отовые презентации для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29821">
            <a:off x="681038" y="696913"/>
            <a:ext cx="1646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1687">
            <a:off x="1244600" y="922338"/>
            <a:ext cx="2111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2924175"/>
            <a:ext cx="3744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Гимнастический зал,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спортивный зал,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зал для занятий единоборствами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765175"/>
            <a:ext cx="1668463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:\Фото, видео\вайбер, вотсап\Viber Images\IMG-2b69926f993a88a4ad64b240c4bfd38c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22082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:\Фото, видео\вайбер, вотсап\Viber Images\IMG-3da90f629b208b9648ba20e525622bd3-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549275"/>
            <a:ext cx="239871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17287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933825"/>
            <a:ext cx="2784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005263"/>
            <a:ext cx="263683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549275"/>
            <a:ext cx="18367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4083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0" y="3068638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Актовый зал</a:t>
            </a: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19431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C:\Users\н\Desktop\презентация\IMG_20190923_15053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19208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0825" y="5732463"/>
            <a:ext cx="237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Школьная столовая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76600" y="6092825"/>
            <a:ext cx="331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Школьный 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отовые презентации для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088" y="1196975"/>
          <a:ext cx="3384550" cy="1050925"/>
        </p:xfrm>
        <a:graphic>
          <a:graphicData uri="http://schemas.openxmlformats.org/drawingml/2006/table">
            <a:tbl>
              <a:tblPr/>
              <a:tblGrid>
                <a:gridCol w="149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успеваемости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63" name="Rectangle 9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0264" name="TextBox 10"/>
          <p:cNvSpPr txBox="1">
            <a:spLocks noChangeArrowheads="1"/>
          </p:cNvSpPr>
          <p:nvPr/>
        </p:nvSpPr>
        <p:spPr bwMode="auto">
          <a:xfrm>
            <a:off x="827088" y="620713"/>
            <a:ext cx="7561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</a:rPr>
              <a:t>Общие итоги образовательной деятельности: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32363" y="1196975"/>
          <a:ext cx="2952750" cy="1150938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2019 - 2020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84213" y="3068638"/>
          <a:ext cx="2087562" cy="1471612"/>
        </p:xfrm>
        <a:graphic>
          <a:graphicData uri="http://schemas.openxmlformats.org/drawingml/2006/table">
            <a:tbl>
              <a:tblPr/>
              <a:tblGrid>
                <a:gridCol w="95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 особого образца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2019 - 2020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305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132138" y="2997200"/>
          <a:ext cx="3671887" cy="2103438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федеральное золото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федеральное золото, (3 - «Гордость Забайкалья золото», 1- «Гордость Забайкалья серебро»)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федеральное золото (1 – «Гордость Забайкалья серебро»)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Готовые презентации для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75" y="38100"/>
            <a:ext cx="91852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13"/>
          <p:cNvSpPr>
            <a:spLocks noChangeArrowheads="1"/>
          </p:cNvSpPr>
          <p:nvPr/>
        </p:nvSpPr>
        <p:spPr bwMode="auto">
          <a:xfrm>
            <a:off x="684213" y="765175"/>
            <a:ext cx="63357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</a:rPr>
              <a:t>Дополнительное образование: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Детские объединения «Новое Поколение» и «Лучики»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Экологический отряд «Экология в нашей жизни»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Студия декоративного творчества «Феникс»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Театр моды «Фристайл»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Резьба по дереву «Художественное выпиливание»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ШНОУ «Искатель»</a:t>
            </a:r>
          </a:p>
        </p:txBody>
      </p:sp>
      <p:pic>
        <p:nvPicPr>
          <p:cNvPr id="11268" name="Объект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34559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20510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213100"/>
            <a:ext cx="2555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Готовые презентации для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75" y="38100"/>
            <a:ext cx="91852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395288" y="890588"/>
            <a:ext cx="6985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</a:rPr>
              <a:t>Достижения школы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Первое место в спортивной школьной лиге в Железнодорожном районе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Первое место девушки в соревнованиях «Кэс-баскет»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Первое место в патриотическом конкурсе « 9 мая –День Великой Победы»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Первое место в экологическом конкурсе «Досточка еловая для птичкиной столовой»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Первое место в акции « Ретро елку наряжаем!»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Войтюк Алина победитель конкурса «Большая перемена»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Первое место в конкурсе «Даурия – земля Журавлей и антилоп»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Второе место в краевой выставке творчества молодежи</a:t>
            </a: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7340">
            <a:off x="7143750" y="698500"/>
            <a:ext cx="20494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73946">
            <a:off x="196850" y="4506913"/>
            <a:ext cx="250825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4292600"/>
            <a:ext cx="17811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390</Words>
  <Application>Microsoft Office PowerPoint</Application>
  <PresentationFormat>Экран (4:3)</PresentationFormat>
  <Paragraphs>111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Calibri</vt:lpstr>
      <vt:lpstr>Century Schoolbook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работы  МОУ СОШ №12</dc:title>
  <dc:creator>12</dc:creator>
  <cp:lastModifiedBy>Мы</cp:lastModifiedBy>
  <cp:revision>280</cp:revision>
  <dcterms:created xsi:type="dcterms:W3CDTF">2009-02-17T11:23:33Z</dcterms:created>
  <dcterms:modified xsi:type="dcterms:W3CDTF">2021-03-13T09:07:19Z</dcterms:modified>
</cp:coreProperties>
</file>