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21" r:id="rId3"/>
    <p:sldId id="322" r:id="rId4"/>
    <p:sldId id="325" r:id="rId5"/>
    <p:sldId id="330" r:id="rId6"/>
    <p:sldId id="320" r:id="rId7"/>
    <p:sldId id="342" r:id="rId8"/>
    <p:sldId id="333" r:id="rId9"/>
    <p:sldId id="331" r:id="rId10"/>
    <p:sldId id="339" r:id="rId11"/>
    <p:sldId id="341" r:id="rId12"/>
    <p:sldId id="340" r:id="rId13"/>
    <p:sldId id="294" r:id="rId14"/>
    <p:sldId id="308" r:id="rId15"/>
    <p:sldId id="306" r:id="rId16"/>
    <p:sldId id="309" r:id="rId17"/>
    <p:sldId id="296" r:id="rId18"/>
    <p:sldId id="298" r:id="rId19"/>
    <p:sldId id="338" r:id="rId20"/>
    <p:sldId id="334" r:id="rId21"/>
    <p:sldId id="283" r:id="rId22"/>
    <p:sldId id="335" r:id="rId23"/>
    <p:sldId id="336" r:id="rId24"/>
    <p:sldId id="317" r:id="rId25"/>
    <p:sldId id="311" r:id="rId26"/>
    <p:sldId id="30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0424" autoAdjust="0"/>
  </p:normalViewPr>
  <p:slideViewPr>
    <p:cSldViewPr>
      <p:cViewPr varScale="1">
        <p:scale>
          <a:sx n="102" d="100"/>
          <a:sy n="102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6D0803-1C51-429E-ACC8-014A7312C2F9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F4E3AB-CF7B-42E0-9A46-55BEE1D33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4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8AF20-780F-4F66-9327-D585CE04ED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1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4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C22AC-D08C-4F18-B854-04E08216A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3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C22AC-D08C-4F18-B854-04E08216A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C22AC-D08C-4F18-B854-04E08216A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5AD7-6801-4EAD-8C6F-4D900DCAEB05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F373-D761-4BB8-BAE6-4FABA4E8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47F-15FF-4529-BD8F-3656E5A53FA5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F7FF-B701-4EDD-B300-6B5BEEBC5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75FC-C5B2-4933-8C34-03EC68983F24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729-360A-4C33-BBDC-5DD2349FC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1ECB-04A4-4946-B942-5F1E944E8A6B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492D-3610-4931-8BDF-CF2C032A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07B6-1892-469B-9DD9-3ECD8E66BAE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9526-3D8F-4765-9A8B-90A958063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0EAA-1538-43E1-83A2-C513A4E25E97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6149-2177-4FD9-B0F2-B208E2C14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2EB4-0423-4681-9AA8-1B75EA85CD0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03A4-D7F9-4592-9C18-AB9E1D6D4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3CC7-33C2-40E7-830F-45511E5F25C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C5E5-FB68-483F-ACB3-3703C21B9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BA2F-6686-4903-B5F3-F19DFC19C8B0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DD89-DE62-4889-A76D-EEC174ECF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8209-AAB2-4007-9CE6-01B5E6692712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1394-914E-4814-8FB6-AEA6A69F6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C04-F517-42C6-B6EC-850A94698662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69AC-4911-46CE-A9FA-D71C9AC9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B6758-90D9-45B9-98B4-2847FA70F9D7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03EE43-2967-48C8-BA24-72E0FC35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.75.ru/deyatel-nost/informaciya-dlya-postupayuschih/128008-perechen-gosudarstvennyh-professional-nyh-obrazovatel-nyh-uchrezhdeni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gechita.ru/" TargetMode="External"/><Relationship Id="rId4" Type="http://schemas.openxmlformats.org/officeDocument/2006/relationships/hyperlink" Target="http://obrnadzor.gov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96944" cy="6455071"/>
          </a:xfrm>
        </p:spPr>
        <p:txBody>
          <a:bodyPr/>
          <a:lstStyle/>
          <a:p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ПРОВЕДЕНИЯ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ПРОГРАММАМ ОСНОВНОГО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2023 ГОДУ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Гурьева О.В., 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главный специалист комитета образования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«Город Чита»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 ноября 2022 г.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164388" y="5876925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формы проведения ГИА-9?</a:t>
            </a:r>
          </a:p>
        </p:txBody>
      </p:sp>
      <p:grpSp>
        <p:nvGrpSpPr>
          <p:cNvPr id="3" name="Группа 17"/>
          <p:cNvGrpSpPr>
            <a:grpSpLocks noGrp="1"/>
          </p:cNvGrpSpPr>
          <p:nvPr/>
        </p:nvGrpSpPr>
        <p:grpSpPr bwMode="auto">
          <a:xfrm>
            <a:off x="642910" y="571480"/>
            <a:ext cx="8286808" cy="5737840"/>
            <a:chOff x="1440160" y="1764950"/>
            <a:chExt cx="7261817" cy="2735641"/>
          </a:xfrm>
        </p:grpSpPr>
        <p:sp>
          <p:nvSpPr>
            <p:cNvPr id="6" name="Стрелка вниз 5"/>
            <p:cNvSpPr/>
            <p:nvPr/>
          </p:nvSpPr>
          <p:spPr>
            <a:xfrm>
              <a:off x="2533396" y="1764950"/>
              <a:ext cx="995127" cy="17105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76292" y="1768495"/>
              <a:ext cx="1086002" cy="224531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7333" y="1993025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ГОСУДАРСТВЕННЫЙ ВЫПУСКНОЙ ЭКЗАМЕН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10617" y="3133401"/>
              <a:ext cx="3543890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ОБУЧАЮЩИЕСЯ С ОГРАНИЧЕННЫМИ ВОЗМОЖНОСТЯМИ ЗДОРОВЬЯ, ДЕТИ-ИНВАЛИДЫ, ИМЕЮЩИЕ ГОДОВЫЕ ОТМЕТКИ ПО ВСЕМ УЧЕБНЫМ ПРЕДМЕТАМ УЧЕБНОГО ПЛАНА ЗА 9 КЛАСС НЕ НИЖЕ «3»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7333" y="2449176"/>
              <a:ext cx="3607173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ПИСЬМЕННЫЙ  И УСТНЫЙ ЭКЗАМЕН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С ИСПОЛЬЗОВАНИЕМ ТЕКСТОВ, ЗАДАНИЙ, ТЕМ, БИЛЕТОВ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40160" y="1993025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ОСНОВНОЙ ГОСУДАРСТВЕННЫЙ ЭКЗАМЕН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3444" y="3019364"/>
              <a:ext cx="329075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kern="0" dirty="0">
                  <a:latin typeface="Times New Roman" pitchFamily="18" charset="0"/>
                  <a:cs typeface="Times New Roman" pitchFamily="18" charset="0"/>
                </a:rPr>
                <a:t>ОБУЧАЮЩИЕСЯ, ИМЕЮЩИЕ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latin typeface="Times New Roman" pitchFamily="18" charset="0"/>
                  <a:cs typeface="Times New Roman" pitchFamily="18" charset="0"/>
                </a:rPr>
                <a:t> ГОДОВЫЕ ОТМЕТКИ ПО ВСЕМ УЧЕБНЫМ ПРЕДМЕТАМ УЧЕБНОГО ПЛАНА ЗА 9 КЛАСС НЕ НИЖЕ «3»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3444" y="2449176"/>
              <a:ext cx="329075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КОНТРОЛЬНО-ИЗМЕРИТЕЛЬНЫЕ МАТЕРИАЛЫ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64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094"/>
            <a:ext cx="8589341" cy="6201632"/>
          </a:xfrm>
        </p:spPr>
      </p:pic>
    </p:spTree>
    <p:extLst>
      <p:ext uri="{BB962C8B-B14F-4D97-AF65-F5344CB8AC3E}">
        <p14:creationId xmlns:p14="http://schemas.microsoft.com/office/powerpoint/2010/main" val="319319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58204" cy="5768997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  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Для обучающихся с ОВЗ, детей-инвалидов, количество экзаменов по их желанию может быть сокращено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двух обязательных экзаменов по русскому языку и математике.</a:t>
            </a:r>
          </a:p>
          <a:p>
            <a:pPr algn="just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указанных категорий обучающихся продолжительность экзамена может увеличиваться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1,5 часа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(раздел «Говорение» ОГЭ по иностранным языкам –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 минут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5584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90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КАКОВЫ ПРАВИЛА ПРОВЕДЕНИЯ ГИА?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15238"/>
            <a:ext cx="6350755" cy="53426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804913" cy="52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экзаменов в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00183"/>
              </p:ext>
            </p:extLst>
          </p:nvPr>
        </p:nvGraphicFramePr>
        <p:xfrm>
          <a:off x="571472" y="1285862"/>
          <a:ext cx="7358114" cy="41064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2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экзамена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235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235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235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мин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мин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Иностранные языки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мин + 15 мин раздел «Говорение»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0075" cy="876283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Какими средствами обучения можно пользоваться при проведении ОГЭ?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38650"/>
              </p:ext>
            </p:extLst>
          </p:nvPr>
        </p:nvGraphicFramePr>
        <p:xfrm>
          <a:off x="500034" y="1214422"/>
          <a:ext cx="8229600" cy="5354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обучения и воспитания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справочные материалы, содержащие основные формулы курса математики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оборудование, периодическая система Д. И. Менделеева,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таблица растворимости солей, кислот и оснований в воде, электрохимический ряд напряжений металлов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карандаш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епрограммируемый калькулятор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епрограммируемый калькулятор и географические атласы для 7, 8 и 9 классов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словари, полные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тексты художественных произведений, а также сборники лирики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иностранные языки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Компьютеры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72494" cy="42862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Шкала перевода балла в отметку 2023 год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6414" name="Прямоугольник 7"/>
          <p:cNvSpPr>
            <a:spLocks noChangeArrowheads="1"/>
          </p:cNvSpPr>
          <p:nvPr/>
        </p:nvSpPr>
        <p:spPr bwMode="auto">
          <a:xfrm>
            <a:off x="2857488" y="571480"/>
            <a:ext cx="3902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ФЕДЕРАЛЬНОМ УРОВНЕ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14137"/>
              </p:ext>
            </p:extLst>
          </p:nvPr>
        </p:nvGraphicFramePr>
        <p:xfrm>
          <a:off x="642910" y="857233"/>
          <a:ext cx="8215370" cy="59395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2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073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при отборе в профильные классы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(минимальный балл)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23-28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(д.б. 4 балла за грамотность)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29-33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(д.б. 6 баллов за грамотность)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0-7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11-21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34-43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21-30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31-40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23-31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32-39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0-28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29-45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46-57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12-18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26-31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13-24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36-45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и ИКТ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20-27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28-34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015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ВНИМАНИЕ!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 экзаменов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могут быть использованы при приёме обучающихся в профильные классы средней школы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08266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осуществляется проверка и оценивание экзаменационных работ?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Записи в черновиках не проверяются.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Экзаменационные работы проверяются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экспертами.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10 дней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Утверждение результатов ГИА осуществляется в течение 1 рабочего дня с момента получения результатов проверки экзаменационных работ.</a:t>
            </a: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обучающихся с полученными результатами ГИА по учебному предмету осуществляется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3 дней со дня их утверждения ГЭК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 в случае, если обучающийся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всем 4-м учебным предметам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набрал минимальное количество баллов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 порядок подачи апелляции?</a:t>
            </a:r>
          </a:p>
        </p:txBody>
      </p:sp>
      <p:grpSp>
        <p:nvGrpSpPr>
          <p:cNvPr id="3" name="Группа 17"/>
          <p:cNvGrpSpPr>
            <a:grpSpLocks noGrp="1"/>
          </p:cNvGrpSpPr>
          <p:nvPr/>
        </p:nvGrpSpPr>
        <p:grpSpPr bwMode="auto">
          <a:xfrm>
            <a:off x="642910" y="571480"/>
            <a:ext cx="8197519" cy="5764495"/>
            <a:chOff x="1440160" y="1764950"/>
            <a:chExt cx="7261817" cy="3738293"/>
          </a:xfrm>
        </p:grpSpPr>
        <p:sp>
          <p:nvSpPr>
            <p:cNvPr id="6" name="Стрелка вниз 5"/>
            <p:cNvSpPr/>
            <p:nvPr/>
          </p:nvSpPr>
          <p:spPr>
            <a:xfrm>
              <a:off x="2533396" y="1764950"/>
              <a:ext cx="995127" cy="17105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76292" y="1768495"/>
              <a:ext cx="1086002" cy="224531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7333" y="1993025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 НЕСОГЛАСИИ С ВЫСТАВЛЕННЫМИ БАЛЛАМИ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7333" y="2449176"/>
              <a:ext cx="3607173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В ТЕЧЕНИЕ 2 РАБОЧИХ ДНЕЙ СО ДНЯ ОБЪЯВЛЕНИЯ РЕЗУЛЬТАТОВ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40160" y="1993025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 НАРУШЕНИИ ПОРЯДКА ПРОВЕДЕНИЯ ГИА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10617" y="3190420"/>
              <a:ext cx="3480607" cy="45615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ДИРЕКТОР ШКОЛЫ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3444" y="2449176"/>
              <a:ext cx="3290755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ДЕНЬ ПРОВЕДЕНИЯ ЭКЗАМЕНА, НЕ ПОКИДАЯ ППЭ !!!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73901" y="4558871"/>
              <a:ext cx="3480606" cy="91230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РЕШЕНИЯ: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ОТКЛОНЕНИЕ АППЕЛЯЦИИ И СОХРАНЕНИЕ БАЛЛОВ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УДОВЛЕТВОРЕНИЕ АПЕЛЛЯЦИИ И ВЫСТАВЛЕНИЕ ДРУГИХ БАЛЛОВ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ru-RU" sz="16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10617" y="3874645"/>
              <a:ext cx="3480606" cy="45615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КОНФЛИКТНАЯ КОМИССИЯ В ТЕЧЕНИЕ 4 РАБОЧИХ ДНЕЙ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03444" y="3154784"/>
              <a:ext cx="3290755" cy="3242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ЧЛЕН ГЭК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03444" y="3664388"/>
              <a:ext cx="3227471" cy="45615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КОНФЛИКТНАЯ КОМИССИЯ В ТЕЧЕНИЕ 2 РАБОЧИХ ДНЕЙ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440160" y="4220321"/>
              <a:ext cx="3290755" cy="1282922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РЕШЕНИЯ: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УДОВЛЕТВОРЕНИЕ И АНУЛИРОВАНИЕ РЕЗУЛЬТАТОВ, ВОЗМОЖНОСТЬ СДАЧИ ЭКЗАМЕНА В ДРУГОЙ ДЕНЬ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ru-RU" sz="1600" b="1" kern="0" dirty="0">
                  <a:latin typeface="Times New Roman" pitchFamily="18" charset="0"/>
                  <a:cs typeface="Times New Roman" pitchFamily="18" charset="0"/>
                </a:rPr>
                <a:t>ОТКЛОНЕНИЕ АППЕЛЯЦИИ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ru-RU" sz="16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90736" cy="1786210"/>
          </a:xfrm>
        </p:spPr>
        <p:txBody>
          <a:bodyPr/>
          <a:lstStyle/>
          <a:p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допускается к сдаче ГИА повторно в текущем учебном году?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032406" cy="465601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по двум учебным предметам;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не явившиеся на экзамены по уважительным причинам (подтверждается документально);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не завершившие выполнение экзаменационной работы по уважительным причинам (подтверждается документально);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результаты которых были аннулированы в случае выявлении фактов нарушений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80977" cy="9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87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СЛОВАРЬ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государственная итоговая аттестация;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основной государственный экзамен;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государственная экзаменационная комиссия;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предметные комиссии,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конфликтная комиссия;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контрольно-измерительные материалы; 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ППЭ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пункт проведения экзамена;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итоговое собеседование;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процедура обжалования.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3988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848872" cy="592512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КИМ 2023 года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 2020 года в экзаменационные модели ОГЭ внесены соответствующие коррективы -   все подготовлены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ФГОС основного общего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этом обеспечена преемственность предметного содержания с Федеральным компонентом государственного образовательного стандарта.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Глобальных изменений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ОГЭ 2023 не предвидится, но ряд небольших поправок в некоторые дисциплины все же введут. Все они направлены на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приближение экзамена к реальным повседневным задачам и выявление у учеников способности анализировать информацию, применять полученные знания на практике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36961" cy="80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254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 порядок выставления оценок в аттестат?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571472" y="857232"/>
            <a:ext cx="8186766" cy="52689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5 октября 2020 года № 546  ОБ УТВЕРЖДЕНИИ ПОРЯДКА ЗАПОЛНЕНИЯ, УЧЕТА И ВЫДАЧИ АТТЕСТАТОВ ОБ ОСНОВНОМ ОБЩЕМ И СРЕДНЕМ ОБЩЕМ ОБРАЗОВАНИИ И ИХ ДУБЛИКАТОВ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(с изменениями от 01.04.2022 года № 196)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600" dirty="0"/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611560" y="2348880"/>
            <a:ext cx="8064382" cy="27392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языку, математике и двум учебным предметам, сдаваемым по выбору обучающегося,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как среднее арифметическое 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965" y="0"/>
            <a:ext cx="812249" cy="5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8640960" cy="4857403"/>
          </a:xfrm>
        </p:spPr>
        <p:txBody>
          <a:bodyPr/>
          <a:lstStyle/>
          <a:p>
            <a:pPr>
              <a:buNone/>
            </a:pPr>
            <a:r>
              <a:rPr lang="ru-RU" sz="1200" b="1" dirty="0"/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972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вариантов продолжения образования выпускниками 9-х классов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все процессы в системе образования  регулируются Законом об образовании. Еще одним важным документом, определяющим содержание образования, являются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государственные образовательные стандарты.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стандарты созданы для всех уровней образования, как общего (основное общее и среднее общее), так и профессионального (среднее профессиональное и высшее). При выборе продолжения образования полезно будет ознакомиться с содержанием соответствующего стандарта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(официальный сайт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закладка «ФГОС»).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Рассмотрим основные варианты продолжения обучения выпускником 9 класса: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вариант . ПРОДОЛЖЕНИЕ ОБУЧЕНИЯ В 10 КЛАССЕ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Школы, гимназии или лицеи (общеобразовательные организации) на ступени 10-11 класса обеспечивают получение выпускником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(полного) общего образования.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Особенность нового стандарта -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профильный принцип обучения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10-11 классов определены 5 профилей обучения: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естественно-научный, гуманитарный, социально-экономический, технологический и универсальный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рамках каждого профиля целый ряд учебных предметов будет изучаться на углубленном (профильном) уровне.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48929" cy="61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0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179512" y="548680"/>
            <a:ext cx="8784976" cy="5577483"/>
          </a:xfrm>
        </p:spPr>
        <p:txBody>
          <a:bodyPr/>
          <a:lstStyle/>
          <a:p>
            <a:pPr>
              <a:buNone/>
            </a:pPr>
            <a:r>
              <a:rPr lang="ru-RU" sz="1200" b="1" dirty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вариант . ПОЛУЧЕНИЕ СРЕДНЕГО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ОБРАЗОВАНИЯ (СПО)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организации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можно получить СПО?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сейчас можно получить 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техникуме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На территории Забайкальского края и города Читы расположены техникумы и колледжи различной направленности, с перечнем которых можно ознакомиться по ссылке: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https://minobr.75.ru/deyatel-nost/informaciya-dlya-postupayuschih/128008-perechen-gosudarstvennyh-professional-nyh-obrazovatel-nyh-uchrezhdeniy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ноябре -декабря 2022 года,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города Читы идёт цикл мероприятий в рамках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«Единой декады профориентации обучающихся»,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вы сможете наиболее подробно ознакомиться со спецификой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предлагаемыми специальностями.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544" y="63883"/>
            <a:ext cx="1043608" cy="68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5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342" y="4221088"/>
            <a:ext cx="3671635" cy="2449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18188" cy="6653328"/>
          </a:xfrm>
        </p:spPr>
        <p:txBody>
          <a:bodyPr/>
          <a:lstStyle/>
          <a:p>
            <a:pPr marL="0" inden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Помогая в профессиональном выборе, выступайте в роли консультанта и помощника, помните, что окончательный выбор продолжения образования в 9 классе ваш ребенок делает сам.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окажете ему реальную помощь, научив действовать самостоятельно в ситуации профессионального самоопределения, которая повторится неоднократно на протяжении всей его жизни.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4103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          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637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каких сайтах  можно получить более подробную информацию о ГИА-9?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http://www.edu.ru/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портал «Российское образование»)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http://fipi.ru/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институт педагогических измерений)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http://obrnadzor.gov.ru/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http://egechita.ru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(Центр оценки качества образования Забайкальского края)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4638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Закон № 273-ФЗ «Об образовании в РФ» от 29.12.2012 г.(ст. 53,19,30);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Приказ Министерства просвещения РФ и Федеральной службы по надзору в сфере образования и науки от 07.11.2018 г.  № 189/1513 «Об утверждении Порядка проведения государственной итоговой аттестации по образовательным программам основного общего образования».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53988"/>
            <a:ext cx="1308969" cy="8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К ГИА допускаются обучающиеся (экстерны),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и в полном объеме выполнившие учебный план или индивидуальный учебный план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(имеющие годовые отметки по всем учебным предметам учебного плана не ниже удовлетворительной).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3988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экзамены включает в себя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ГИА-9 в 2023 году?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714348" y="1071546"/>
            <a:ext cx="7572428" cy="5786455"/>
            <a:chOff x="1440160" y="1196752"/>
            <a:chExt cx="3419680" cy="5205164"/>
          </a:xfrm>
        </p:grpSpPr>
        <p:sp>
          <p:nvSpPr>
            <p:cNvPr id="5" name="Стрелка вниз 4"/>
            <p:cNvSpPr/>
            <p:nvPr/>
          </p:nvSpPr>
          <p:spPr>
            <a:xfrm>
              <a:off x="3053217" y="1646583"/>
              <a:ext cx="129045" cy="388982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40160" y="1196752"/>
              <a:ext cx="3419680" cy="423972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400" b="1" kern="0" dirty="0">
                  <a:solidFill>
                    <a:srgbClr val="333399"/>
                  </a:solidFill>
                  <a:latin typeface="Cambria" panose="02040503050406030204" pitchFamily="18" charset="0"/>
                </a:rPr>
                <a:t>2022/2023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01466" y="2546244"/>
              <a:ext cx="3257456" cy="217641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01466" y="383147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C00000"/>
                  </a:solidFill>
                  <a:latin typeface="Cambria" pitchFamily="18" charset="0"/>
                </a:rPr>
                <a:t> + 2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информатика и ИКТ, иностранные языки, обществознание, литература)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u="sng" kern="0" dirty="0">
                  <a:solidFill>
                    <a:srgbClr val="333399"/>
                  </a:solidFill>
                  <a:latin typeface="Cambria" pitchFamily="18" charset="0"/>
                </a:rPr>
                <a:t>Общее количество экзаменов  не должно превышать 4-х                           </a:t>
              </a:r>
              <a:endParaRPr lang="ru-RU" sz="1400" i="1" u="sng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01466" y="2931814"/>
              <a:ext cx="3059923" cy="206853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30510" y="3253120"/>
              <a:ext cx="2887997" cy="23716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49704" y="5082365"/>
              <a:ext cx="3098985" cy="1319551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всем 4-м предметам</a:t>
              </a:r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1071538" y="2000240"/>
            <a:ext cx="7243788" cy="21502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333399"/>
                </a:solidFill>
                <a:latin typeface="Cambria" pitchFamily="18" charset="0"/>
              </a:rPr>
              <a:t>Итоговое собеседование по русскому языку </a:t>
            </a:r>
            <a:r>
              <a:rPr lang="ru-RU" sz="1200" b="1" kern="0" dirty="0">
                <a:solidFill>
                  <a:srgbClr val="FF0000"/>
                </a:solidFill>
                <a:latin typeface="Cambria" pitchFamily="18" charset="0"/>
              </a:rPr>
              <a:t>(КАК ДОПУСК К ГИА)</a:t>
            </a: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4286248" y="2285992"/>
            <a:ext cx="285752" cy="289547"/>
          </a:xfrm>
          <a:prstGeom prst="down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24993" cy="99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472608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Итоговое собеседование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(ИС)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русскому языку проводится для обучающихся, экстернов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своих общеобразовательных организациях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 вторую среду февраля по текстам, темам и заданиям, сформированным по часовым поясам Федеральной службой по надзору в сфере образования и науки (далее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Для участия в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русскому языку обучающиеся подают заявления в образовательные организации, в которых обучающиеся осваивают образовательные программы основного общего образования, а экстерны – в образовательную организацию по выбору экстерна.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Указанные заявления подаются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до начала проведения ИС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русскому языку.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русскому языку проводится в образовательных организациях и (или) в местах, определенных ОИВ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975" y="0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задания включает ИС?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08736"/>
            <a:ext cx="8260445" cy="5940661"/>
          </a:xfrm>
        </p:spPr>
      </p:pic>
    </p:spTree>
    <p:extLst>
      <p:ext uri="{BB962C8B-B14F-4D97-AF65-F5344CB8AC3E}">
        <p14:creationId xmlns:p14="http://schemas.microsoft.com/office/powerpoint/2010/main" val="188080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003232" cy="5145435"/>
          </a:xfrm>
        </p:spPr>
        <p:txBody>
          <a:bodyPr/>
          <a:lstStyle/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1" y="44624"/>
            <a:ext cx="9105322" cy="67687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ГИА-9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115328" cy="484030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выделены три периода для сдачи ГИА-9: 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досрочный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(с 21 апреля по 16 мая); </a:t>
            </a:r>
          </a:p>
          <a:p>
            <a:pPr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(с 20 мая по 1 июля); 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осенняя пересдача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 4 по 15 сентября).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3988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2178</TotalTime>
  <Words>1684</Words>
  <Application>Microsoft Office PowerPoint</Application>
  <PresentationFormat>Экран (4:3)</PresentationFormat>
  <Paragraphs>247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Тема Office</vt:lpstr>
      <vt:lpstr>  ПОРЯДОК ПРОВЕДЕНИЯ  ГОСУДАРСТВЕННОЙ ИТОГОВОЙ АТТЕСТАЦИИ  ПО ПРОГРАММАМ ОСНОВНОГО  ОБЩЕГО ОБРАЗОВАНИЯ  В 2023 ГОДУ    Гурьева О.В.,  главный специалист комитета образования администрации городского округа «Город Чита»  30 ноября 2022 г.</vt:lpstr>
      <vt:lpstr>СЛОВАРЬ ГИА</vt:lpstr>
      <vt:lpstr>Основные  нормативно-правовые документы</vt:lpstr>
      <vt:lpstr>ДОПУСК К ГИА</vt:lpstr>
      <vt:lpstr>Какие экзамены включает в себя  ГИА-9 в 2023 году?</vt:lpstr>
      <vt:lpstr>Итоговое собеседование по русскому языку</vt:lpstr>
      <vt:lpstr>Какие задания включает ИС?</vt:lpstr>
      <vt:lpstr>Презентация PowerPoint</vt:lpstr>
      <vt:lpstr>ЭТАПЫ ГИА-9</vt:lpstr>
      <vt:lpstr>Какие формы проведения ГИА-9?</vt:lpstr>
      <vt:lpstr>Презентация PowerPoint</vt:lpstr>
      <vt:lpstr>Презентация PowerPoint</vt:lpstr>
      <vt:lpstr>КАКОВЫ ПРАВИЛА ПРОВЕДЕНИЯ ГИА?</vt:lpstr>
      <vt:lpstr>Продолжительность экзаменов в 2023 году </vt:lpstr>
      <vt:lpstr>Какими средствами обучения можно пользоваться при проведении ОГЭ?</vt:lpstr>
      <vt:lpstr>Шкала перевода балла в отметку 2023 год (проект)</vt:lpstr>
      <vt:lpstr>Как осуществляется проверка и оценивание экзаменационных работ?</vt:lpstr>
      <vt:lpstr>Каков порядок подачи апелляции?</vt:lpstr>
      <vt:lpstr> Кто допускается к сдаче ГИА повторно в текущем учебном году?</vt:lpstr>
      <vt:lpstr>Презентация PowerPoint</vt:lpstr>
      <vt:lpstr>Каков порядок выставления оценок в аттестат?</vt:lpstr>
      <vt:lpstr>      О выборе вариантов продолжения образования выпускниками 9-х классов</vt:lpstr>
      <vt:lpstr>Презентация PowerPoint</vt:lpstr>
      <vt:lpstr>Помогая в профессиональном выборе, выступайте в роли консультанта и помощника, помните, что окончательный выбор продолжения образования в 9 классе ваш ребенок делает сам.  Вы окажете ему реальную помощь, научив действовать самостоятельно в ситуации профессионального самоопределения, которая повторится неоднократно на протяжении всей его жизни.  </vt:lpstr>
      <vt:lpstr>На каких сайтах  можно получить более подробную информацию о ГИА-9?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проведения ГИА-9 в Ленинградской области в 2015 году  Изменения в Порядке проведения ГИА в 2016 году</dc:title>
  <dc:creator>Vasiya</dc:creator>
  <cp:lastModifiedBy>Андрей Гордеев</cp:lastModifiedBy>
  <cp:revision>332</cp:revision>
  <cp:lastPrinted>2015-09-09T19:14:23Z</cp:lastPrinted>
  <dcterms:modified xsi:type="dcterms:W3CDTF">2022-12-01T12:58:57Z</dcterms:modified>
</cp:coreProperties>
</file>