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1" r:id="rId7"/>
    <p:sldId id="262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60"/>
  </p:normalViewPr>
  <p:slideViewPr>
    <p:cSldViewPr>
      <p:cViewPr varScale="1">
        <p:scale>
          <a:sx n="66" d="100"/>
          <a:sy n="66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16CF0-3079-463B-AEEE-52703D61CCCD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69D47B-5BBD-47B6-8E47-8B71C9B5A35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FCC036-A66B-4025-AE6D-B7E2CAB7F038}" type="parTrans" cxnId="{3EFC1E3A-B5D1-48BE-83D4-B40DACD27620}">
      <dgm:prSet/>
      <dgm:spPr/>
      <dgm:t>
        <a:bodyPr/>
        <a:lstStyle/>
        <a:p>
          <a:endParaRPr lang="ru-RU"/>
        </a:p>
      </dgm:t>
    </dgm:pt>
    <dgm:pt modelId="{8381247D-2897-45EC-A17A-CD95DC60F251}" type="sibTrans" cxnId="{3EFC1E3A-B5D1-48BE-83D4-B40DACD27620}">
      <dgm:prSet/>
      <dgm:spPr/>
      <dgm:t>
        <a:bodyPr/>
        <a:lstStyle/>
        <a:p>
          <a:endParaRPr lang="ru-RU"/>
        </a:p>
      </dgm:t>
    </dgm:pt>
    <dgm:pt modelId="{486A75D5-6ED0-4E01-8FD1-73272006C7FF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оборудованы все рабочие места учителя (компьютер, принтер, проектор, экран или интерактивная доска).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B77D74D-D35F-45D3-AC23-C553A336DA82}" type="parTrans" cxnId="{36554194-1C90-4DAF-9F07-872E07916779}">
      <dgm:prSet/>
      <dgm:spPr/>
      <dgm:t>
        <a:bodyPr/>
        <a:lstStyle/>
        <a:p>
          <a:endParaRPr lang="ru-RU"/>
        </a:p>
      </dgm:t>
    </dgm:pt>
    <dgm:pt modelId="{AE1E4180-36AE-4E95-BC7E-3E33F24C38BC}" type="sibTrans" cxnId="{36554194-1C90-4DAF-9F07-872E07916779}">
      <dgm:prSet/>
      <dgm:spPr/>
      <dgm:t>
        <a:bodyPr/>
        <a:lstStyle/>
        <a:p>
          <a:endParaRPr lang="ru-RU"/>
        </a:p>
      </dgm:t>
    </dgm:pt>
    <dgm:pt modelId="{5712ECCB-7962-43E2-AD08-040F7A09A4E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714E8-C9EB-4670-9FF0-5667D0B75B31}" type="parTrans" cxnId="{D0F9A24F-D20A-42B9-AF53-1BA615811772}">
      <dgm:prSet/>
      <dgm:spPr/>
      <dgm:t>
        <a:bodyPr/>
        <a:lstStyle/>
        <a:p>
          <a:endParaRPr lang="ru-RU"/>
        </a:p>
      </dgm:t>
    </dgm:pt>
    <dgm:pt modelId="{BC309397-1834-4B5C-BD85-C5A65B66FE62}" type="sibTrans" cxnId="{D0F9A24F-D20A-42B9-AF53-1BA615811772}">
      <dgm:prSet/>
      <dgm:spPr/>
      <dgm:t>
        <a:bodyPr/>
        <a:lstStyle/>
        <a:p>
          <a:endParaRPr lang="ru-RU"/>
        </a:p>
      </dgm:t>
    </dgm:pt>
    <dgm:pt modelId="{5AC2FE46-C55A-4F1A-8F18-6FC449AE048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организован доступ к сети Интернет, все кабинеты включены в локальную сеть.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5CF2536-766B-4E23-97B4-41F5695FDA15}" type="parTrans" cxnId="{4C9BFFC4-2130-4756-A571-5C8CCCFE8386}">
      <dgm:prSet/>
      <dgm:spPr/>
      <dgm:t>
        <a:bodyPr/>
        <a:lstStyle/>
        <a:p>
          <a:endParaRPr lang="ru-RU"/>
        </a:p>
      </dgm:t>
    </dgm:pt>
    <dgm:pt modelId="{A1D9A648-293A-491C-9E6E-DB5B12A2DBD6}" type="sibTrans" cxnId="{4C9BFFC4-2130-4756-A571-5C8CCCFE8386}">
      <dgm:prSet/>
      <dgm:spPr/>
      <dgm:t>
        <a:bodyPr/>
        <a:lstStyle/>
        <a:p>
          <a:endParaRPr lang="ru-RU"/>
        </a:p>
      </dgm:t>
    </dgm:pt>
    <dgm:pt modelId="{2A85620C-00A0-41DF-B921-EDE54964906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04979-0EC8-47C2-9E29-A12D51CBCCE4}" type="parTrans" cxnId="{8C0E67CB-5580-4A87-9D58-E4BEFC44279F}">
      <dgm:prSet/>
      <dgm:spPr/>
      <dgm:t>
        <a:bodyPr/>
        <a:lstStyle/>
        <a:p>
          <a:endParaRPr lang="ru-RU"/>
        </a:p>
      </dgm:t>
    </dgm:pt>
    <dgm:pt modelId="{1FC6B04D-69AB-4A4B-8064-BD911CE8EF79}" type="sibTrans" cxnId="{8C0E67CB-5580-4A87-9D58-E4BEFC44279F}">
      <dgm:prSet/>
      <dgm:spPr/>
      <dgm:t>
        <a:bodyPr/>
        <a:lstStyle/>
        <a:p>
          <a:endParaRPr lang="ru-RU"/>
        </a:p>
      </dgm:t>
    </dgm:pt>
    <dgm:pt modelId="{13D9CCA0-E30C-4C22-B881-72E87DF4648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согласно требованиям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СанПин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в классах приобретена ученическая мебель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D2E8BCC-78C6-4827-85DA-2C1358B65226}" type="parTrans" cxnId="{F9B5E061-C3A1-4188-A643-D7A109E3209D}">
      <dgm:prSet/>
      <dgm:spPr/>
      <dgm:t>
        <a:bodyPr/>
        <a:lstStyle/>
        <a:p>
          <a:endParaRPr lang="ru-RU"/>
        </a:p>
      </dgm:t>
    </dgm:pt>
    <dgm:pt modelId="{5A6C3F21-0BA2-456B-B003-7A2EF78DC4F5}" type="sibTrans" cxnId="{F9B5E061-C3A1-4188-A643-D7A109E3209D}">
      <dgm:prSet/>
      <dgm:spPr/>
      <dgm:t>
        <a:bodyPr/>
        <a:lstStyle/>
        <a:p>
          <a:endParaRPr lang="ru-RU"/>
        </a:p>
      </dgm:t>
    </dgm:pt>
    <dgm:pt modelId="{8370DAFE-AA5D-4891-ACE3-0A8F8E795696}" type="pres">
      <dgm:prSet presAssocID="{D8316CF0-3079-463B-AEEE-52703D61CC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E40CE-3331-4786-9F3B-3B62341DFB24}" type="pres">
      <dgm:prSet presAssocID="{6869D47B-5BBD-47B6-8E47-8B71C9B5A35E}" presName="composite" presStyleCnt="0"/>
      <dgm:spPr/>
    </dgm:pt>
    <dgm:pt modelId="{C766BDB2-F583-4829-B732-1A404070CCF4}" type="pres">
      <dgm:prSet presAssocID="{6869D47B-5BBD-47B6-8E47-8B71C9B5A3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ED16-E27C-44E3-80A0-1F6E497E0EC3}" type="pres">
      <dgm:prSet presAssocID="{6869D47B-5BBD-47B6-8E47-8B71C9B5A35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367C-021C-475E-8675-005DBF84AC02}" type="pres">
      <dgm:prSet presAssocID="{8381247D-2897-45EC-A17A-CD95DC60F251}" presName="sp" presStyleCnt="0"/>
      <dgm:spPr/>
    </dgm:pt>
    <dgm:pt modelId="{6959ED48-C736-49A2-9E1D-6AFDDBD8ECB6}" type="pres">
      <dgm:prSet presAssocID="{5712ECCB-7962-43E2-AD08-040F7A09A4E2}" presName="composite" presStyleCnt="0"/>
      <dgm:spPr/>
    </dgm:pt>
    <dgm:pt modelId="{D5AD4034-D973-482E-B5F6-ACC6FB7B46B2}" type="pres">
      <dgm:prSet presAssocID="{5712ECCB-7962-43E2-AD08-040F7A09A4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5C4F2-F5F7-4459-942B-6040E614EE8C}" type="pres">
      <dgm:prSet presAssocID="{5712ECCB-7962-43E2-AD08-040F7A09A4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57A2F-0674-43A3-857B-3F32F3A1FDE0}" type="pres">
      <dgm:prSet presAssocID="{BC309397-1834-4B5C-BD85-C5A65B66FE62}" presName="sp" presStyleCnt="0"/>
      <dgm:spPr/>
    </dgm:pt>
    <dgm:pt modelId="{FE8E1E4D-E697-45CD-B143-9B7CD14A49C8}" type="pres">
      <dgm:prSet presAssocID="{2A85620C-00A0-41DF-B921-EDE54964906F}" presName="composite" presStyleCnt="0"/>
      <dgm:spPr/>
    </dgm:pt>
    <dgm:pt modelId="{9A2EF254-5E16-4A7B-AFC3-DE327276D2DC}" type="pres">
      <dgm:prSet presAssocID="{2A85620C-00A0-41DF-B921-EDE54964906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E98BE-1C39-40E0-B49C-650702874305}" type="pres">
      <dgm:prSet presAssocID="{2A85620C-00A0-41DF-B921-EDE54964906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257EA-5B39-4228-9F26-EC019C9136CD}" type="presOf" srcId="{13D9CCA0-E30C-4C22-B881-72E87DF46485}" destId="{014E98BE-1C39-40E0-B49C-650702874305}" srcOrd="0" destOrd="0" presId="urn:microsoft.com/office/officeart/2005/8/layout/chevron2"/>
    <dgm:cxn modelId="{8C0E67CB-5580-4A87-9D58-E4BEFC44279F}" srcId="{D8316CF0-3079-463B-AEEE-52703D61CCCD}" destId="{2A85620C-00A0-41DF-B921-EDE54964906F}" srcOrd="2" destOrd="0" parTransId="{F7D04979-0EC8-47C2-9E29-A12D51CBCCE4}" sibTransId="{1FC6B04D-69AB-4A4B-8064-BD911CE8EF79}"/>
    <dgm:cxn modelId="{802BC4DD-97B7-402C-9C90-BE395C478C33}" type="presOf" srcId="{2A85620C-00A0-41DF-B921-EDE54964906F}" destId="{9A2EF254-5E16-4A7B-AFC3-DE327276D2DC}" srcOrd="0" destOrd="0" presId="urn:microsoft.com/office/officeart/2005/8/layout/chevron2"/>
    <dgm:cxn modelId="{36554194-1C90-4DAF-9F07-872E07916779}" srcId="{6869D47B-5BBD-47B6-8E47-8B71C9B5A35E}" destId="{486A75D5-6ED0-4E01-8FD1-73272006C7FF}" srcOrd="0" destOrd="0" parTransId="{9B77D74D-D35F-45D3-AC23-C553A336DA82}" sibTransId="{AE1E4180-36AE-4E95-BC7E-3E33F24C38BC}"/>
    <dgm:cxn modelId="{F9B5E061-C3A1-4188-A643-D7A109E3209D}" srcId="{2A85620C-00A0-41DF-B921-EDE54964906F}" destId="{13D9CCA0-E30C-4C22-B881-72E87DF46485}" srcOrd="0" destOrd="0" parTransId="{ED2E8BCC-78C6-4827-85DA-2C1358B65226}" sibTransId="{5A6C3F21-0BA2-456B-B003-7A2EF78DC4F5}"/>
    <dgm:cxn modelId="{8FA782C0-F7C7-49B8-8462-0F57E59BDAC2}" type="presOf" srcId="{D8316CF0-3079-463B-AEEE-52703D61CCCD}" destId="{8370DAFE-AA5D-4891-ACE3-0A8F8E795696}" srcOrd="0" destOrd="0" presId="urn:microsoft.com/office/officeart/2005/8/layout/chevron2"/>
    <dgm:cxn modelId="{887AF21E-5FF5-4E83-960D-819A023BFC8A}" type="presOf" srcId="{5AC2FE46-C55A-4F1A-8F18-6FC449AE048B}" destId="{8C25C4F2-F5F7-4459-942B-6040E614EE8C}" srcOrd="0" destOrd="0" presId="urn:microsoft.com/office/officeart/2005/8/layout/chevron2"/>
    <dgm:cxn modelId="{3843D3C2-D824-44F1-BBFE-721285AAA523}" type="presOf" srcId="{6869D47B-5BBD-47B6-8E47-8B71C9B5A35E}" destId="{C766BDB2-F583-4829-B732-1A404070CCF4}" srcOrd="0" destOrd="0" presId="urn:microsoft.com/office/officeart/2005/8/layout/chevron2"/>
    <dgm:cxn modelId="{D0F9A24F-D20A-42B9-AF53-1BA615811772}" srcId="{D8316CF0-3079-463B-AEEE-52703D61CCCD}" destId="{5712ECCB-7962-43E2-AD08-040F7A09A4E2}" srcOrd="1" destOrd="0" parTransId="{813714E8-C9EB-4670-9FF0-5667D0B75B31}" sibTransId="{BC309397-1834-4B5C-BD85-C5A65B66FE62}"/>
    <dgm:cxn modelId="{E7566DFA-511E-46D9-95F5-C2530DAC8EB0}" type="presOf" srcId="{5712ECCB-7962-43E2-AD08-040F7A09A4E2}" destId="{D5AD4034-D973-482E-B5F6-ACC6FB7B46B2}" srcOrd="0" destOrd="0" presId="urn:microsoft.com/office/officeart/2005/8/layout/chevron2"/>
    <dgm:cxn modelId="{C52F379E-F022-4D75-81AA-D813DB645818}" type="presOf" srcId="{486A75D5-6ED0-4E01-8FD1-73272006C7FF}" destId="{38BCED16-E27C-44E3-80A0-1F6E497E0EC3}" srcOrd="0" destOrd="0" presId="urn:microsoft.com/office/officeart/2005/8/layout/chevron2"/>
    <dgm:cxn modelId="{3EFC1E3A-B5D1-48BE-83D4-B40DACD27620}" srcId="{D8316CF0-3079-463B-AEEE-52703D61CCCD}" destId="{6869D47B-5BBD-47B6-8E47-8B71C9B5A35E}" srcOrd="0" destOrd="0" parTransId="{0DFCC036-A66B-4025-AE6D-B7E2CAB7F038}" sibTransId="{8381247D-2897-45EC-A17A-CD95DC60F251}"/>
    <dgm:cxn modelId="{4C9BFFC4-2130-4756-A571-5C8CCCFE8386}" srcId="{5712ECCB-7962-43E2-AD08-040F7A09A4E2}" destId="{5AC2FE46-C55A-4F1A-8F18-6FC449AE048B}" srcOrd="0" destOrd="0" parTransId="{85CF2536-766B-4E23-97B4-41F5695FDA15}" sibTransId="{A1D9A648-293A-491C-9E6E-DB5B12A2DBD6}"/>
    <dgm:cxn modelId="{CB94F0FF-2ADB-4A28-B817-594A66918635}" type="presParOf" srcId="{8370DAFE-AA5D-4891-ACE3-0A8F8E795696}" destId="{C8BE40CE-3331-4786-9F3B-3B62341DFB24}" srcOrd="0" destOrd="0" presId="urn:microsoft.com/office/officeart/2005/8/layout/chevron2"/>
    <dgm:cxn modelId="{3958D439-C074-4F69-B523-ED9BED0E8AA1}" type="presParOf" srcId="{C8BE40CE-3331-4786-9F3B-3B62341DFB24}" destId="{C766BDB2-F583-4829-B732-1A404070CCF4}" srcOrd="0" destOrd="0" presId="urn:microsoft.com/office/officeart/2005/8/layout/chevron2"/>
    <dgm:cxn modelId="{B3DB4819-4B84-43A8-A749-947BC0C908A2}" type="presParOf" srcId="{C8BE40CE-3331-4786-9F3B-3B62341DFB24}" destId="{38BCED16-E27C-44E3-80A0-1F6E497E0EC3}" srcOrd="1" destOrd="0" presId="urn:microsoft.com/office/officeart/2005/8/layout/chevron2"/>
    <dgm:cxn modelId="{BE748722-5D01-4295-9335-EE4AD75572DA}" type="presParOf" srcId="{8370DAFE-AA5D-4891-ACE3-0A8F8E795696}" destId="{860B367C-021C-475E-8675-005DBF84AC02}" srcOrd="1" destOrd="0" presId="urn:microsoft.com/office/officeart/2005/8/layout/chevron2"/>
    <dgm:cxn modelId="{851A9241-C970-47B9-B60A-9F3735C46DE1}" type="presParOf" srcId="{8370DAFE-AA5D-4891-ACE3-0A8F8E795696}" destId="{6959ED48-C736-49A2-9E1D-6AFDDBD8ECB6}" srcOrd="2" destOrd="0" presId="urn:microsoft.com/office/officeart/2005/8/layout/chevron2"/>
    <dgm:cxn modelId="{9512F784-5436-48DE-9B87-0810CDAB2B21}" type="presParOf" srcId="{6959ED48-C736-49A2-9E1D-6AFDDBD8ECB6}" destId="{D5AD4034-D973-482E-B5F6-ACC6FB7B46B2}" srcOrd="0" destOrd="0" presId="urn:microsoft.com/office/officeart/2005/8/layout/chevron2"/>
    <dgm:cxn modelId="{E7DE1354-0040-4586-8B2D-3524417A135F}" type="presParOf" srcId="{6959ED48-C736-49A2-9E1D-6AFDDBD8ECB6}" destId="{8C25C4F2-F5F7-4459-942B-6040E614EE8C}" srcOrd="1" destOrd="0" presId="urn:microsoft.com/office/officeart/2005/8/layout/chevron2"/>
    <dgm:cxn modelId="{F424D5EE-782A-4485-983B-C1D6ABA3033E}" type="presParOf" srcId="{8370DAFE-AA5D-4891-ACE3-0A8F8E795696}" destId="{52357A2F-0674-43A3-857B-3F32F3A1FDE0}" srcOrd="3" destOrd="0" presId="urn:microsoft.com/office/officeart/2005/8/layout/chevron2"/>
    <dgm:cxn modelId="{8A6F3AFE-5456-4B10-95CD-D8794D6994F1}" type="presParOf" srcId="{8370DAFE-AA5D-4891-ACE3-0A8F8E795696}" destId="{FE8E1E4D-E697-45CD-B143-9B7CD14A49C8}" srcOrd="4" destOrd="0" presId="urn:microsoft.com/office/officeart/2005/8/layout/chevron2"/>
    <dgm:cxn modelId="{6F0EBFF9-2BC9-4460-99CD-1AB1DB6C2652}" type="presParOf" srcId="{FE8E1E4D-E697-45CD-B143-9B7CD14A49C8}" destId="{9A2EF254-5E16-4A7B-AFC3-DE327276D2DC}" srcOrd="0" destOrd="0" presId="urn:microsoft.com/office/officeart/2005/8/layout/chevron2"/>
    <dgm:cxn modelId="{9EC2C06B-AC50-4B1C-A7F2-5544CD13DED7}" type="presParOf" srcId="{FE8E1E4D-E697-45CD-B143-9B7CD14A49C8}" destId="{014E98BE-1C39-40E0-B49C-650702874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3EBE5A-7A37-46D6-B934-8EF8664DF873}" type="doc">
      <dgm:prSet loTypeId="urn:microsoft.com/office/officeart/2005/8/layout/radial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0C2910-D93E-403C-B641-4839315E05E6}">
      <dgm:prSet phldrT="[Текст]" custT="1"/>
      <dgm:spPr/>
      <dgm:t>
        <a:bodyPr/>
        <a:lstStyle/>
        <a:p>
          <a:r>
            <a:rPr lang="ru-RU" sz="2000" b="1" dirty="0" smtClean="0">
              <a:latin typeface="Candara" pitchFamily="34" charset="0"/>
            </a:rPr>
            <a:t>Школа № 37</a:t>
          </a:r>
          <a:endParaRPr lang="ru-RU" sz="2000" b="1" dirty="0">
            <a:latin typeface="Candara" pitchFamily="34" charset="0"/>
          </a:endParaRPr>
        </a:p>
      </dgm:t>
    </dgm:pt>
    <dgm:pt modelId="{2CCD6E21-760E-4B37-830B-99B67DC16419}" type="parTrans" cxnId="{9C067915-E6FF-46AB-A0C8-E7367F5A26C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4F8E918-BD5B-48B5-89AD-1E23E3EE342E}" type="sibTrans" cxnId="{9C067915-E6FF-46AB-A0C8-E7367F5A26C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DF00028-1C33-421A-B554-CEA4AF99988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Центр казачьей культуры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22A5C1CB-A6C3-4C19-8068-EF7C6016338A}" type="parTrans" cxnId="{0542190E-9315-45B2-B312-C6E3B5C5C0F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8EBE6FCD-F987-4B48-9E07-BDDF9F6038B9}" type="sibTrans" cxnId="{0542190E-9315-45B2-B312-C6E3B5C5C0F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B5E7024-4096-469D-BA6F-D912FF66044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Библиотека №22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839C1486-D922-46D1-8EB0-FFC4A25330CE}" type="parTrans" cxnId="{F2694687-F5D4-4133-8132-4BA66447C68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F5BE10D-CA3F-44AF-82C2-FFF37B87146E}" type="sibTrans" cxnId="{F2694687-F5D4-4133-8132-4BA66447C68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76C8503-2458-40E9-B005-0AF10E24F18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Детские сады </a:t>
          </a:r>
        </a:p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№ 44,46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2D77A09E-0F02-4E35-93D5-027E5AE826D4}" type="parTrans" cxnId="{872EC991-0C2A-467F-ABE5-FD5A4051185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2B42F09-8A0A-4810-835B-3570DA3935A4}" type="sibTrans" cxnId="{872EC991-0C2A-467F-ABE5-FD5A4051185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B1E31496-5B5E-46EA-948E-D01213CAC0A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ФОК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4818F155-1988-4156-B267-9D3502266C10}" type="parTrans" cxnId="{E63118EE-6446-4597-8153-1CC44C2743E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4C20E89-FB3A-4FDD-8F99-95FE13F7F20C}" type="sibTrans" cxnId="{E63118EE-6446-4597-8153-1CC44C2743E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04B7DB9-54B5-456B-BDCB-20C6D3F90C98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Школа искусств №5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B682AF57-1BDE-4742-8464-6429A376C04C}" type="parTrans" cxnId="{FDC44E10-B46C-4653-AD1B-C406D8CE2C1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4B7DA97-6F48-403F-B405-A48072BCBB40}" type="sibTrans" cxnId="{FDC44E10-B46C-4653-AD1B-C406D8CE2C1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D4AE102-4086-4C08-90D2-4B5366ECB81D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Клуб «Боец»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759404CD-84BE-439C-9E8B-4E6737C24A6A}" type="parTrans" cxnId="{D033C474-2A08-412B-BE9F-98DE9BF9EFF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65CB032-5517-49A1-A374-B990765E5198}" type="sibTrans" cxnId="{D033C474-2A08-412B-BE9F-98DE9BF9EFF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1B3E5858-AEB6-4C41-A8B9-DD93E7D5B099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Музыкальная</a:t>
          </a:r>
          <a:r>
            <a:rPr lang="ru-RU" sz="1200" b="1" baseline="0" dirty="0" smtClean="0">
              <a:solidFill>
                <a:schemeClr val="tx1"/>
              </a:solidFill>
              <a:latin typeface="Candara" pitchFamily="34" charset="0"/>
            </a:rPr>
            <a:t> школа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E9C5EED3-0856-497A-A179-6E596462E9D6}" type="parTrans" cxnId="{31DC2AA7-D3C8-4B5A-87F3-B67D97E321B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26A44F6-4921-4407-8BB3-40FE2ED89422}" type="sibTrans" cxnId="{31DC2AA7-D3C8-4B5A-87F3-B67D97E321B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B2A9DD4-2F08-4361-83F6-406CB87674B2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Детская поликлиника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9052B3E2-0419-4DE2-A2C0-666EA3134881}" type="parTrans" cxnId="{8EB3999B-7C01-4F2D-9142-E1984C620D4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4ADBB96-2C9C-464A-8689-7C4413118B46}" type="sibTrans" cxnId="{8EB3999B-7C01-4F2D-9142-E1984C620D4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B578A981-6F2E-424C-BEB6-14D7373CB229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Школа </a:t>
          </a:r>
        </a:p>
        <a:p>
          <a:r>
            <a:rPr lang="ru-RU" sz="1200" b="1" dirty="0" smtClean="0">
              <a:solidFill>
                <a:schemeClr val="tx1"/>
              </a:solidFill>
              <a:latin typeface="Candara" pitchFamily="34" charset="0"/>
            </a:rPr>
            <a:t>№ 33</a:t>
          </a:r>
          <a:endParaRPr lang="ru-RU" sz="1200" b="1" dirty="0">
            <a:solidFill>
              <a:schemeClr val="tx1"/>
            </a:solidFill>
            <a:latin typeface="Candara" pitchFamily="34" charset="0"/>
          </a:endParaRPr>
        </a:p>
      </dgm:t>
    </dgm:pt>
    <dgm:pt modelId="{C28D3F2D-FCD3-46C6-8E14-1EF8C927F797}" type="parTrans" cxnId="{8FD91CC3-CB13-4271-BCC0-4F862D83337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9698239-B56D-4E04-9317-9E6A67D722E4}" type="sibTrans" cxnId="{8FD91CC3-CB13-4271-BCC0-4F862D83337A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0484E4B-2F7B-44B6-8F23-29F47C56205A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Совет ветеранов</a:t>
          </a:r>
          <a:endParaRPr lang="ru-RU" dirty="0">
            <a:solidFill>
              <a:schemeClr val="tx1"/>
            </a:solidFill>
          </a:endParaRPr>
        </a:p>
      </dgm:t>
    </dgm:pt>
    <dgm:pt modelId="{4B6EE85C-C9E7-4F95-A213-02F47C300C39}" type="parTrans" cxnId="{1571639A-C584-4E85-A9DF-801A14E76AE2}">
      <dgm:prSet/>
      <dgm:spPr/>
      <dgm:t>
        <a:bodyPr/>
        <a:lstStyle/>
        <a:p>
          <a:endParaRPr lang="ru-RU"/>
        </a:p>
      </dgm:t>
    </dgm:pt>
    <dgm:pt modelId="{F90A296B-0EF1-4F47-99D4-C8D9E712BE34}" type="sibTrans" cxnId="{1571639A-C584-4E85-A9DF-801A14E76AE2}">
      <dgm:prSet/>
      <dgm:spPr/>
      <dgm:t>
        <a:bodyPr/>
        <a:lstStyle/>
        <a:p>
          <a:endParaRPr lang="ru-RU"/>
        </a:p>
      </dgm:t>
    </dgm:pt>
    <dgm:pt modelId="{3A4FA97D-2809-4AEE-8E4E-DCC26CD055D2}" type="pres">
      <dgm:prSet presAssocID="{A53EBE5A-7A37-46D6-B934-8EF8664DF8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AE452-E86A-4A52-BF81-EF20BFC3DA56}" type="pres">
      <dgm:prSet presAssocID="{E90C2910-D93E-403C-B641-4839315E05E6}" presName="centerShape" presStyleLbl="node0" presStyleIdx="0" presStyleCnt="1" custScaleX="157620" custScaleY="113576"/>
      <dgm:spPr/>
      <dgm:t>
        <a:bodyPr/>
        <a:lstStyle/>
        <a:p>
          <a:endParaRPr lang="ru-RU"/>
        </a:p>
      </dgm:t>
    </dgm:pt>
    <dgm:pt modelId="{75A261E1-D393-49DD-8657-ABF46E6E985F}" type="pres">
      <dgm:prSet presAssocID="{2DF00028-1C33-421A-B554-CEA4AF999882}" presName="node" presStyleLbl="node1" presStyleIdx="0" presStyleCnt="10" custScaleX="207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2E3B0-BF5C-44D3-BB97-629C2FA880BC}" type="pres">
      <dgm:prSet presAssocID="{2DF00028-1C33-421A-B554-CEA4AF999882}" presName="dummy" presStyleCnt="0"/>
      <dgm:spPr/>
      <dgm:t>
        <a:bodyPr/>
        <a:lstStyle/>
        <a:p>
          <a:endParaRPr lang="ru-RU"/>
        </a:p>
      </dgm:t>
    </dgm:pt>
    <dgm:pt modelId="{EE11F7B4-2903-452B-A8D2-E4B1F83929E6}" type="pres">
      <dgm:prSet presAssocID="{8EBE6FCD-F987-4B48-9E07-BDDF9F6038B9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87D3BD6B-98F9-4715-B102-8C8276B5A3D9}" type="pres">
      <dgm:prSet presAssocID="{0B5E7024-4096-469D-BA6F-D912FF66044C}" presName="node" presStyleLbl="node1" presStyleIdx="1" presStyleCnt="10" custScaleX="193686" custRadScaleRad="104974" custRadScaleInc="42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1E5C7-280B-482B-8FF1-EE0DDC0FF9A9}" type="pres">
      <dgm:prSet presAssocID="{0B5E7024-4096-469D-BA6F-D912FF66044C}" presName="dummy" presStyleCnt="0"/>
      <dgm:spPr/>
      <dgm:t>
        <a:bodyPr/>
        <a:lstStyle/>
        <a:p>
          <a:endParaRPr lang="ru-RU"/>
        </a:p>
      </dgm:t>
    </dgm:pt>
    <dgm:pt modelId="{C333BE70-56F4-453F-854F-E0F9F9B3B93E}" type="pres">
      <dgm:prSet presAssocID="{5F5BE10D-CA3F-44AF-82C2-FFF37B87146E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891C4346-6A6E-401B-9839-BDB44D4E0057}" type="pres">
      <dgm:prSet presAssocID="{676C8503-2458-40E9-B005-0AF10E24F189}" presName="node" presStyleLbl="node1" presStyleIdx="2" presStyleCnt="10" custScaleX="169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5CFCB-BF6F-4605-8F19-5F13EF7B3FAA}" type="pres">
      <dgm:prSet presAssocID="{676C8503-2458-40E9-B005-0AF10E24F189}" presName="dummy" presStyleCnt="0"/>
      <dgm:spPr/>
      <dgm:t>
        <a:bodyPr/>
        <a:lstStyle/>
        <a:p>
          <a:endParaRPr lang="ru-RU"/>
        </a:p>
      </dgm:t>
    </dgm:pt>
    <dgm:pt modelId="{4E129C11-707F-4860-8456-9555050C0121}" type="pres">
      <dgm:prSet presAssocID="{E2B42F09-8A0A-4810-835B-3570DA3935A4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29BAB98C-3023-45FB-BC6C-1D0A07C99FE8}" type="pres">
      <dgm:prSet presAssocID="{B1E31496-5B5E-46EA-948E-D01213CAC0A3}" presName="node" presStyleLbl="node1" presStyleIdx="3" presStyleCnt="10" custScaleX="166623" custRadScaleRad="103342" custRadScaleInc="-9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F770F-1956-4CDC-B95B-08EB0AC5FB71}" type="pres">
      <dgm:prSet presAssocID="{B1E31496-5B5E-46EA-948E-D01213CAC0A3}" presName="dummy" presStyleCnt="0"/>
      <dgm:spPr/>
      <dgm:t>
        <a:bodyPr/>
        <a:lstStyle/>
        <a:p>
          <a:endParaRPr lang="ru-RU"/>
        </a:p>
      </dgm:t>
    </dgm:pt>
    <dgm:pt modelId="{BF6E7E07-0F75-4ADD-82C2-8394D7C5EFA1}" type="pres">
      <dgm:prSet presAssocID="{64C20E89-FB3A-4FDD-8F99-95FE13F7F20C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F610DBAA-60D3-471D-877A-02C22DE2E650}" type="pres">
      <dgm:prSet presAssocID="{7D4AE102-4086-4C08-90D2-4B5366ECB81D}" presName="node" presStyleLbl="node1" presStyleIdx="4" presStyleCnt="10" custScaleX="159107" custScaleY="96924" custRadScaleRad="102933" custRadScaleInc="-61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5D7B5-7C07-45AD-8EF4-32AE8B6E1AAC}" type="pres">
      <dgm:prSet presAssocID="{7D4AE102-4086-4C08-90D2-4B5366ECB81D}" presName="dummy" presStyleCnt="0"/>
      <dgm:spPr/>
      <dgm:t>
        <a:bodyPr/>
        <a:lstStyle/>
        <a:p>
          <a:endParaRPr lang="ru-RU"/>
        </a:p>
      </dgm:t>
    </dgm:pt>
    <dgm:pt modelId="{34A38ED2-D5FB-442F-B9AD-8C20F5D5D206}" type="pres">
      <dgm:prSet presAssocID="{F65CB032-5517-49A1-A374-B990765E5198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D04D164C-245E-4464-97D2-551CB2DCC58F}" type="pres">
      <dgm:prSet presAssocID="{1B3E5858-AEB6-4C41-A8B9-DD93E7D5B099}" presName="node" presStyleLbl="node1" presStyleIdx="5" presStyleCnt="10" custScaleX="225171" custRadScaleRad="101119" custRadScaleInc="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72138-0E77-4907-89FE-ABC00666B04E}" type="pres">
      <dgm:prSet presAssocID="{1B3E5858-AEB6-4C41-A8B9-DD93E7D5B099}" presName="dummy" presStyleCnt="0"/>
      <dgm:spPr/>
      <dgm:t>
        <a:bodyPr/>
        <a:lstStyle/>
        <a:p>
          <a:endParaRPr lang="ru-RU"/>
        </a:p>
      </dgm:t>
    </dgm:pt>
    <dgm:pt modelId="{36935962-0EF2-43B9-831F-BA0C7C59CB8E}" type="pres">
      <dgm:prSet presAssocID="{526A44F6-4921-4407-8BB3-40FE2ED89422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73947532-5313-47B4-BBB2-214255FA6562}" type="pres">
      <dgm:prSet presAssocID="{C04B7DB9-54B5-456B-BDCB-20C6D3F90C98}" presName="node" presStyleLbl="node1" presStyleIdx="6" presStyleCnt="10" custScaleX="199844" custRadScaleRad="102324" custRadScaleInc="50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4FE30-BE88-47D9-B916-5CE711A4B683}" type="pres">
      <dgm:prSet presAssocID="{C04B7DB9-54B5-456B-BDCB-20C6D3F90C98}" presName="dummy" presStyleCnt="0"/>
      <dgm:spPr/>
      <dgm:t>
        <a:bodyPr/>
        <a:lstStyle/>
        <a:p>
          <a:endParaRPr lang="ru-RU"/>
        </a:p>
      </dgm:t>
    </dgm:pt>
    <dgm:pt modelId="{79FFF55E-CC38-410D-9D2F-5DE93857DC8F}" type="pres">
      <dgm:prSet presAssocID="{54B7DA97-6F48-403F-B405-A48072BCBB40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237793CB-1344-43CE-9067-2A8C55FE06EF}" type="pres">
      <dgm:prSet presAssocID="{60484E4B-2F7B-44B6-8F23-29F47C56205A}" presName="node" presStyleLbl="node1" presStyleIdx="7" presStyleCnt="10" custScaleX="195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80E5B-70BC-41E9-A496-5BB068C57535}" type="pres">
      <dgm:prSet presAssocID="{60484E4B-2F7B-44B6-8F23-29F47C56205A}" presName="dummy" presStyleCnt="0"/>
      <dgm:spPr/>
    </dgm:pt>
    <dgm:pt modelId="{AA323367-F374-4573-AF3C-417E9B1B3456}" type="pres">
      <dgm:prSet presAssocID="{F90A296B-0EF1-4F47-99D4-C8D9E712BE34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4869407E-0C7F-49FF-B972-D485C89FE104}" type="pres">
      <dgm:prSet presAssocID="{B578A981-6F2E-424C-BEB6-14D7373CB229}" presName="node" presStyleLbl="node1" presStyleIdx="8" presStyleCnt="10" custScaleX="154822" custRadScaleRad="104447" custRadScaleInc="-5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DC63E-5A23-453D-93F8-F754EAF2AAC5}" type="pres">
      <dgm:prSet presAssocID="{B578A981-6F2E-424C-BEB6-14D7373CB229}" presName="dummy" presStyleCnt="0"/>
      <dgm:spPr/>
      <dgm:t>
        <a:bodyPr/>
        <a:lstStyle/>
        <a:p>
          <a:endParaRPr lang="ru-RU"/>
        </a:p>
      </dgm:t>
    </dgm:pt>
    <dgm:pt modelId="{01CDA38B-6EA2-49C5-B090-6256B119CC54}" type="pres">
      <dgm:prSet presAssocID="{49698239-B56D-4E04-9317-9E6A67D722E4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CF42B8C1-68FF-44F6-9056-DD70443F6F58}" type="pres">
      <dgm:prSet presAssocID="{2B2A9DD4-2F08-4361-83F6-406CB87674B2}" presName="node" presStyleLbl="node1" presStyleIdx="9" presStyleCnt="10" custScaleX="261348" custRadScaleRad="108728" custRadScaleInc="-135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B4E4B-5032-4B30-82A9-1BAB496F9B6A}" type="pres">
      <dgm:prSet presAssocID="{2B2A9DD4-2F08-4361-83F6-406CB87674B2}" presName="dummy" presStyleCnt="0"/>
      <dgm:spPr/>
      <dgm:t>
        <a:bodyPr/>
        <a:lstStyle/>
        <a:p>
          <a:endParaRPr lang="ru-RU"/>
        </a:p>
      </dgm:t>
    </dgm:pt>
    <dgm:pt modelId="{1D79B95D-115C-40EF-A067-9148F898FF39}" type="pres">
      <dgm:prSet presAssocID="{74ADBB96-2C9C-464A-8689-7C4413118B46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872EC991-0C2A-467F-ABE5-FD5A4051185D}" srcId="{E90C2910-D93E-403C-B641-4839315E05E6}" destId="{676C8503-2458-40E9-B005-0AF10E24F189}" srcOrd="2" destOrd="0" parTransId="{2D77A09E-0F02-4E35-93D5-027E5AE826D4}" sibTransId="{E2B42F09-8A0A-4810-835B-3570DA3935A4}"/>
    <dgm:cxn modelId="{1571639A-C584-4E85-A9DF-801A14E76AE2}" srcId="{E90C2910-D93E-403C-B641-4839315E05E6}" destId="{60484E4B-2F7B-44B6-8F23-29F47C56205A}" srcOrd="7" destOrd="0" parTransId="{4B6EE85C-C9E7-4F95-A213-02F47C300C39}" sibTransId="{F90A296B-0EF1-4F47-99D4-C8D9E712BE34}"/>
    <dgm:cxn modelId="{06D9F02E-FC6D-4884-A7D8-36BAD020359D}" type="presOf" srcId="{7D4AE102-4086-4C08-90D2-4B5366ECB81D}" destId="{F610DBAA-60D3-471D-877A-02C22DE2E650}" srcOrd="0" destOrd="0" presId="urn:microsoft.com/office/officeart/2005/8/layout/radial6"/>
    <dgm:cxn modelId="{2607FC97-5489-4B6E-81BF-D3049E21AEA3}" type="presOf" srcId="{60484E4B-2F7B-44B6-8F23-29F47C56205A}" destId="{237793CB-1344-43CE-9067-2A8C55FE06EF}" srcOrd="0" destOrd="0" presId="urn:microsoft.com/office/officeart/2005/8/layout/radial6"/>
    <dgm:cxn modelId="{31DC2AA7-D3C8-4B5A-87F3-B67D97E321B8}" srcId="{E90C2910-D93E-403C-B641-4839315E05E6}" destId="{1B3E5858-AEB6-4C41-A8B9-DD93E7D5B099}" srcOrd="5" destOrd="0" parTransId="{E9C5EED3-0856-497A-A179-6E596462E9D6}" sibTransId="{526A44F6-4921-4407-8BB3-40FE2ED89422}"/>
    <dgm:cxn modelId="{818E7CBB-1A42-4DDB-B82D-B3150ABD5167}" type="presOf" srcId="{64C20E89-FB3A-4FDD-8F99-95FE13F7F20C}" destId="{BF6E7E07-0F75-4ADD-82C2-8394D7C5EFA1}" srcOrd="0" destOrd="0" presId="urn:microsoft.com/office/officeart/2005/8/layout/radial6"/>
    <dgm:cxn modelId="{44DDA0A6-E564-47EE-B63D-EC9A7751709C}" type="presOf" srcId="{1B3E5858-AEB6-4C41-A8B9-DD93E7D5B099}" destId="{D04D164C-245E-4464-97D2-551CB2DCC58F}" srcOrd="0" destOrd="0" presId="urn:microsoft.com/office/officeart/2005/8/layout/radial6"/>
    <dgm:cxn modelId="{4FF53A08-F8B1-4A5C-8D11-85BA30897475}" type="presOf" srcId="{E2B42F09-8A0A-4810-835B-3570DA3935A4}" destId="{4E129C11-707F-4860-8456-9555050C0121}" srcOrd="0" destOrd="0" presId="urn:microsoft.com/office/officeart/2005/8/layout/radial6"/>
    <dgm:cxn modelId="{36805C87-BE5A-4A55-8A3D-2A84B9E7E9CC}" type="presOf" srcId="{C04B7DB9-54B5-456B-BDCB-20C6D3F90C98}" destId="{73947532-5313-47B4-BBB2-214255FA6562}" srcOrd="0" destOrd="0" presId="urn:microsoft.com/office/officeart/2005/8/layout/radial6"/>
    <dgm:cxn modelId="{BB6C874D-5CEF-4822-940A-4E62DF487DFB}" type="presOf" srcId="{2B2A9DD4-2F08-4361-83F6-406CB87674B2}" destId="{CF42B8C1-68FF-44F6-9056-DD70443F6F58}" srcOrd="0" destOrd="0" presId="urn:microsoft.com/office/officeart/2005/8/layout/radial6"/>
    <dgm:cxn modelId="{99DCF1D1-F201-4A65-9D7A-1B0C7A0CB2FC}" type="presOf" srcId="{B578A981-6F2E-424C-BEB6-14D7373CB229}" destId="{4869407E-0C7F-49FF-B972-D485C89FE104}" srcOrd="0" destOrd="0" presId="urn:microsoft.com/office/officeart/2005/8/layout/radial6"/>
    <dgm:cxn modelId="{0542190E-9315-45B2-B312-C6E3B5C5C0FE}" srcId="{E90C2910-D93E-403C-B641-4839315E05E6}" destId="{2DF00028-1C33-421A-B554-CEA4AF999882}" srcOrd="0" destOrd="0" parTransId="{22A5C1CB-A6C3-4C19-8068-EF7C6016338A}" sibTransId="{8EBE6FCD-F987-4B48-9E07-BDDF9F6038B9}"/>
    <dgm:cxn modelId="{9C067915-E6FF-46AB-A0C8-E7367F5A26CA}" srcId="{A53EBE5A-7A37-46D6-B934-8EF8664DF873}" destId="{E90C2910-D93E-403C-B641-4839315E05E6}" srcOrd="0" destOrd="0" parTransId="{2CCD6E21-760E-4B37-830B-99B67DC16419}" sibTransId="{94F8E918-BD5B-48B5-89AD-1E23E3EE342E}"/>
    <dgm:cxn modelId="{99F2474C-09A2-49FC-BFF8-722363068FD2}" type="presOf" srcId="{8EBE6FCD-F987-4B48-9E07-BDDF9F6038B9}" destId="{EE11F7B4-2903-452B-A8D2-E4B1F83929E6}" srcOrd="0" destOrd="0" presId="urn:microsoft.com/office/officeart/2005/8/layout/radial6"/>
    <dgm:cxn modelId="{950DE942-AFB6-4CAC-89B4-DD603F42CB6E}" type="presOf" srcId="{54B7DA97-6F48-403F-B405-A48072BCBB40}" destId="{79FFF55E-CC38-410D-9D2F-5DE93857DC8F}" srcOrd="0" destOrd="0" presId="urn:microsoft.com/office/officeart/2005/8/layout/radial6"/>
    <dgm:cxn modelId="{8A6E2E95-0012-435F-8A8B-3001232B0438}" type="presOf" srcId="{526A44F6-4921-4407-8BB3-40FE2ED89422}" destId="{36935962-0EF2-43B9-831F-BA0C7C59CB8E}" srcOrd="0" destOrd="0" presId="urn:microsoft.com/office/officeart/2005/8/layout/radial6"/>
    <dgm:cxn modelId="{6B7FA14C-3DD9-4A86-A2DB-01D997369955}" type="presOf" srcId="{74ADBB96-2C9C-464A-8689-7C4413118B46}" destId="{1D79B95D-115C-40EF-A067-9148F898FF39}" srcOrd="0" destOrd="0" presId="urn:microsoft.com/office/officeart/2005/8/layout/radial6"/>
    <dgm:cxn modelId="{0120A016-281A-4DB1-B62F-9E546FC93825}" type="presOf" srcId="{676C8503-2458-40E9-B005-0AF10E24F189}" destId="{891C4346-6A6E-401B-9839-BDB44D4E0057}" srcOrd="0" destOrd="0" presId="urn:microsoft.com/office/officeart/2005/8/layout/radial6"/>
    <dgm:cxn modelId="{D033C474-2A08-412B-BE9F-98DE9BF9EFF0}" srcId="{E90C2910-D93E-403C-B641-4839315E05E6}" destId="{7D4AE102-4086-4C08-90D2-4B5366ECB81D}" srcOrd="4" destOrd="0" parTransId="{759404CD-84BE-439C-9E8B-4E6737C24A6A}" sibTransId="{F65CB032-5517-49A1-A374-B990765E5198}"/>
    <dgm:cxn modelId="{8EB3999B-7C01-4F2D-9142-E1984C620D4D}" srcId="{E90C2910-D93E-403C-B641-4839315E05E6}" destId="{2B2A9DD4-2F08-4361-83F6-406CB87674B2}" srcOrd="9" destOrd="0" parTransId="{9052B3E2-0419-4DE2-A2C0-666EA3134881}" sibTransId="{74ADBB96-2C9C-464A-8689-7C4413118B46}"/>
    <dgm:cxn modelId="{F2694687-F5D4-4133-8132-4BA66447C685}" srcId="{E90C2910-D93E-403C-B641-4839315E05E6}" destId="{0B5E7024-4096-469D-BA6F-D912FF66044C}" srcOrd="1" destOrd="0" parTransId="{839C1486-D922-46D1-8EB0-FFC4A25330CE}" sibTransId="{5F5BE10D-CA3F-44AF-82C2-FFF37B87146E}"/>
    <dgm:cxn modelId="{FDC44E10-B46C-4653-AD1B-C406D8CE2C13}" srcId="{E90C2910-D93E-403C-B641-4839315E05E6}" destId="{C04B7DB9-54B5-456B-BDCB-20C6D3F90C98}" srcOrd="6" destOrd="0" parTransId="{B682AF57-1BDE-4742-8464-6429A376C04C}" sibTransId="{54B7DA97-6F48-403F-B405-A48072BCBB40}"/>
    <dgm:cxn modelId="{6CEF8839-B6A5-4F7E-B4C7-D516E7DCF517}" type="presOf" srcId="{49698239-B56D-4E04-9317-9E6A67D722E4}" destId="{01CDA38B-6EA2-49C5-B090-6256B119CC54}" srcOrd="0" destOrd="0" presId="urn:microsoft.com/office/officeart/2005/8/layout/radial6"/>
    <dgm:cxn modelId="{8FD91CC3-CB13-4271-BCC0-4F862D83337A}" srcId="{E90C2910-D93E-403C-B641-4839315E05E6}" destId="{B578A981-6F2E-424C-BEB6-14D7373CB229}" srcOrd="8" destOrd="0" parTransId="{C28D3F2D-FCD3-46C6-8E14-1EF8C927F797}" sibTransId="{49698239-B56D-4E04-9317-9E6A67D722E4}"/>
    <dgm:cxn modelId="{5EFE38A7-8DF9-40E5-B7AE-F999D9423C25}" type="presOf" srcId="{5F5BE10D-CA3F-44AF-82C2-FFF37B87146E}" destId="{C333BE70-56F4-453F-854F-E0F9F9B3B93E}" srcOrd="0" destOrd="0" presId="urn:microsoft.com/office/officeart/2005/8/layout/radial6"/>
    <dgm:cxn modelId="{B5B89D4D-B7F7-4988-9C1E-63419033D739}" type="presOf" srcId="{F90A296B-0EF1-4F47-99D4-C8D9E712BE34}" destId="{AA323367-F374-4573-AF3C-417E9B1B3456}" srcOrd="0" destOrd="0" presId="urn:microsoft.com/office/officeart/2005/8/layout/radial6"/>
    <dgm:cxn modelId="{E63118EE-6446-4597-8153-1CC44C2743ED}" srcId="{E90C2910-D93E-403C-B641-4839315E05E6}" destId="{B1E31496-5B5E-46EA-948E-D01213CAC0A3}" srcOrd="3" destOrd="0" parTransId="{4818F155-1988-4156-B267-9D3502266C10}" sibTransId="{64C20E89-FB3A-4FDD-8F99-95FE13F7F20C}"/>
    <dgm:cxn modelId="{603D1598-C3D9-4AF3-A452-9004674ECFF0}" type="presOf" srcId="{E90C2910-D93E-403C-B641-4839315E05E6}" destId="{4C8AE452-E86A-4A52-BF81-EF20BFC3DA56}" srcOrd="0" destOrd="0" presId="urn:microsoft.com/office/officeart/2005/8/layout/radial6"/>
    <dgm:cxn modelId="{947C7305-2578-427F-A922-5530157E2E2F}" type="presOf" srcId="{B1E31496-5B5E-46EA-948E-D01213CAC0A3}" destId="{29BAB98C-3023-45FB-BC6C-1D0A07C99FE8}" srcOrd="0" destOrd="0" presId="urn:microsoft.com/office/officeart/2005/8/layout/radial6"/>
    <dgm:cxn modelId="{C201086E-E9BA-46BC-9816-CAF37B3E80B7}" type="presOf" srcId="{2DF00028-1C33-421A-B554-CEA4AF999882}" destId="{75A261E1-D393-49DD-8657-ABF46E6E985F}" srcOrd="0" destOrd="0" presId="urn:microsoft.com/office/officeart/2005/8/layout/radial6"/>
    <dgm:cxn modelId="{3485758B-9181-4CBF-916D-37AB5303F8B0}" type="presOf" srcId="{F65CB032-5517-49A1-A374-B990765E5198}" destId="{34A38ED2-D5FB-442F-B9AD-8C20F5D5D206}" srcOrd="0" destOrd="0" presId="urn:microsoft.com/office/officeart/2005/8/layout/radial6"/>
    <dgm:cxn modelId="{962543A1-0A0F-43A2-9FF2-A0E9F76065A0}" type="presOf" srcId="{A53EBE5A-7A37-46D6-B934-8EF8664DF873}" destId="{3A4FA97D-2809-4AEE-8E4E-DCC26CD055D2}" srcOrd="0" destOrd="0" presId="urn:microsoft.com/office/officeart/2005/8/layout/radial6"/>
    <dgm:cxn modelId="{459B7201-19C3-4444-BB3A-8E4CDFF1DA84}" type="presOf" srcId="{0B5E7024-4096-469D-BA6F-D912FF66044C}" destId="{87D3BD6B-98F9-4715-B102-8C8276B5A3D9}" srcOrd="0" destOrd="0" presId="urn:microsoft.com/office/officeart/2005/8/layout/radial6"/>
    <dgm:cxn modelId="{61224F6C-B529-43C7-B457-DEDE091D0861}" type="presParOf" srcId="{3A4FA97D-2809-4AEE-8E4E-DCC26CD055D2}" destId="{4C8AE452-E86A-4A52-BF81-EF20BFC3DA56}" srcOrd="0" destOrd="0" presId="urn:microsoft.com/office/officeart/2005/8/layout/radial6"/>
    <dgm:cxn modelId="{550DFFAF-1E75-423B-B494-2226E8D73E37}" type="presParOf" srcId="{3A4FA97D-2809-4AEE-8E4E-DCC26CD055D2}" destId="{75A261E1-D393-49DD-8657-ABF46E6E985F}" srcOrd="1" destOrd="0" presId="urn:microsoft.com/office/officeart/2005/8/layout/radial6"/>
    <dgm:cxn modelId="{014F8CC2-1C84-41D2-9407-91AE757A81F8}" type="presParOf" srcId="{3A4FA97D-2809-4AEE-8E4E-DCC26CD055D2}" destId="{D8D2E3B0-BF5C-44D3-BB97-629C2FA880BC}" srcOrd="2" destOrd="0" presId="urn:microsoft.com/office/officeart/2005/8/layout/radial6"/>
    <dgm:cxn modelId="{F49019DE-09B2-4563-A86D-987961FDD5FF}" type="presParOf" srcId="{3A4FA97D-2809-4AEE-8E4E-DCC26CD055D2}" destId="{EE11F7B4-2903-452B-A8D2-E4B1F83929E6}" srcOrd="3" destOrd="0" presId="urn:microsoft.com/office/officeart/2005/8/layout/radial6"/>
    <dgm:cxn modelId="{F1EDEFD6-B62D-4CC1-B73B-2DB6A53E212F}" type="presParOf" srcId="{3A4FA97D-2809-4AEE-8E4E-DCC26CD055D2}" destId="{87D3BD6B-98F9-4715-B102-8C8276B5A3D9}" srcOrd="4" destOrd="0" presId="urn:microsoft.com/office/officeart/2005/8/layout/radial6"/>
    <dgm:cxn modelId="{D6EADE10-B817-4A99-ACEF-F7C6D5327CF7}" type="presParOf" srcId="{3A4FA97D-2809-4AEE-8E4E-DCC26CD055D2}" destId="{84F1E5C7-280B-482B-8FF1-EE0DDC0FF9A9}" srcOrd="5" destOrd="0" presId="urn:microsoft.com/office/officeart/2005/8/layout/radial6"/>
    <dgm:cxn modelId="{2C9BD3EB-3BC0-4B0F-8621-034AFD836124}" type="presParOf" srcId="{3A4FA97D-2809-4AEE-8E4E-DCC26CD055D2}" destId="{C333BE70-56F4-453F-854F-E0F9F9B3B93E}" srcOrd="6" destOrd="0" presId="urn:microsoft.com/office/officeart/2005/8/layout/radial6"/>
    <dgm:cxn modelId="{7AEB1F71-A5DA-438B-AC8B-3392C89ABBA1}" type="presParOf" srcId="{3A4FA97D-2809-4AEE-8E4E-DCC26CD055D2}" destId="{891C4346-6A6E-401B-9839-BDB44D4E0057}" srcOrd="7" destOrd="0" presId="urn:microsoft.com/office/officeart/2005/8/layout/radial6"/>
    <dgm:cxn modelId="{1AFB6625-125E-4288-B369-5E0D999A16E3}" type="presParOf" srcId="{3A4FA97D-2809-4AEE-8E4E-DCC26CD055D2}" destId="{08D5CFCB-BF6F-4605-8F19-5F13EF7B3FAA}" srcOrd="8" destOrd="0" presId="urn:microsoft.com/office/officeart/2005/8/layout/radial6"/>
    <dgm:cxn modelId="{52076551-82D3-40E5-897A-27EA3E7B9824}" type="presParOf" srcId="{3A4FA97D-2809-4AEE-8E4E-DCC26CD055D2}" destId="{4E129C11-707F-4860-8456-9555050C0121}" srcOrd="9" destOrd="0" presId="urn:microsoft.com/office/officeart/2005/8/layout/radial6"/>
    <dgm:cxn modelId="{EF33D3C7-5E65-4002-963C-2C8B9121801B}" type="presParOf" srcId="{3A4FA97D-2809-4AEE-8E4E-DCC26CD055D2}" destId="{29BAB98C-3023-45FB-BC6C-1D0A07C99FE8}" srcOrd="10" destOrd="0" presId="urn:microsoft.com/office/officeart/2005/8/layout/radial6"/>
    <dgm:cxn modelId="{E6F75668-8570-4589-A70B-E9DD698AA361}" type="presParOf" srcId="{3A4FA97D-2809-4AEE-8E4E-DCC26CD055D2}" destId="{DC9F770F-1956-4CDC-B95B-08EB0AC5FB71}" srcOrd="11" destOrd="0" presId="urn:microsoft.com/office/officeart/2005/8/layout/radial6"/>
    <dgm:cxn modelId="{C6F32690-7050-4051-B607-0B4449B41A96}" type="presParOf" srcId="{3A4FA97D-2809-4AEE-8E4E-DCC26CD055D2}" destId="{BF6E7E07-0F75-4ADD-82C2-8394D7C5EFA1}" srcOrd="12" destOrd="0" presId="urn:microsoft.com/office/officeart/2005/8/layout/radial6"/>
    <dgm:cxn modelId="{C226E053-B0DC-410B-ADEB-8973F614956F}" type="presParOf" srcId="{3A4FA97D-2809-4AEE-8E4E-DCC26CD055D2}" destId="{F610DBAA-60D3-471D-877A-02C22DE2E650}" srcOrd="13" destOrd="0" presId="urn:microsoft.com/office/officeart/2005/8/layout/radial6"/>
    <dgm:cxn modelId="{B4157AA9-D39F-494C-A1CD-0038B3FD7909}" type="presParOf" srcId="{3A4FA97D-2809-4AEE-8E4E-DCC26CD055D2}" destId="{EA95D7B5-7C07-45AD-8EF4-32AE8B6E1AAC}" srcOrd="14" destOrd="0" presId="urn:microsoft.com/office/officeart/2005/8/layout/radial6"/>
    <dgm:cxn modelId="{3BBA4038-8E71-4BA8-B32B-83919EC01EE4}" type="presParOf" srcId="{3A4FA97D-2809-4AEE-8E4E-DCC26CD055D2}" destId="{34A38ED2-D5FB-442F-B9AD-8C20F5D5D206}" srcOrd="15" destOrd="0" presId="urn:microsoft.com/office/officeart/2005/8/layout/radial6"/>
    <dgm:cxn modelId="{D6638BD6-524F-4E37-A0F6-FCE387BBBCE9}" type="presParOf" srcId="{3A4FA97D-2809-4AEE-8E4E-DCC26CD055D2}" destId="{D04D164C-245E-4464-97D2-551CB2DCC58F}" srcOrd="16" destOrd="0" presId="urn:microsoft.com/office/officeart/2005/8/layout/radial6"/>
    <dgm:cxn modelId="{90C68E5C-9635-4AAF-A0E0-82A5CAA4AE68}" type="presParOf" srcId="{3A4FA97D-2809-4AEE-8E4E-DCC26CD055D2}" destId="{FDE72138-0E77-4907-89FE-ABC00666B04E}" srcOrd="17" destOrd="0" presId="urn:microsoft.com/office/officeart/2005/8/layout/radial6"/>
    <dgm:cxn modelId="{34EA3D2D-5817-4667-A09A-C372B505D542}" type="presParOf" srcId="{3A4FA97D-2809-4AEE-8E4E-DCC26CD055D2}" destId="{36935962-0EF2-43B9-831F-BA0C7C59CB8E}" srcOrd="18" destOrd="0" presId="urn:microsoft.com/office/officeart/2005/8/layout/radial6"/>
    <dgm:cxn modelId="{4F78C011-8048-4A84-8D07-FAA77533403B}" type="presParOf" srcId="{3A4FA97D-2809-4AEE-8E4E-DCC26CD055D2}" destId="{73947532-5313-47B4-BBB2-214255FA6562}" srcOrd="19" destOrd="0" presId="urn:microsoft.com/office/officeart/2005/8/layout/radial6"/>
    <dgm:cxn modelId="{E8C2C675-0DEE-4A65-A5C1-61A0BE902089}" type="presParOf" srcId="{3A4FA97D-2809-4AEE-8E4E-DCC26CD055D2}" destId="{6324FE30-BE88-47D9-B916-5CE711A4B683}" srcOrd="20" destOrd="0" presId="urn:microsoft.com/office/officeart/2005/8/layout/radial6"/>
    <dgm:cxn modelId="{505B54BB-B40B-4806-90E2-35F411E642D6}" type="presParOf" srcId="{3A4FA97D-2809-4AEE-8E4E-DCC26CD055D2}" destId="{79FFF55E-CC38-410D-9D2F-5DE93857DC8F}" srcOrd="21" destOrd="0" presId="urn:microsoft.com/office/officeart/2005/8/layout/radial6"/>
    <dgm:cxn modelId="{BA3E0559-E3AE-414E-874C-D6B5E6C7858D}" type="presParOf" srcId="{3A4FA97D-2809-4AEE-8E4E-DCC26CD055D2}" destId="{237793CB-1344-43CE-9067-2A8C55FE06EF}" srcOrd="22" destOrd="0" presId="urn:microsoft.com/office/officeart/2005/8/layout/radial6"/>
    <dgm:cxn modelId="{7115DBCB-0207-4D68-8CD4-3AB7BEFBB88D}" type="presParOf" srcId="{3A4FA97D-2809-4AEE-8E4E-DCC26CD055D2}" destId="{60B80E5B-70BC-41E9-A496-5BB068C57535}" srcOrd="23" destOrd="0" presId="urn:microsoft.com/office/officeart/2005/8/layout/radial6"/>
    <dgm:cxn modelId="{9B0A40D7-4D5F-47B4-B86A-8DA606B9DA2D}" type="presParOf" srcId="{3A4FA97D-2809-4AEE-8E4E-DCC26CD055D2}" destId="{AA323367-F374-4573-AF3C-417E9B1B3456}" srcOrd="24" destOrd="0" presId="urn:microsoft.com/office/officeart/2005/8/layout/radial6"/>
    <dgm:cxn modelId="{0FCCC889-8811-4023-B910-BB5CDB8E0CD3}" type="presParOf" srcId="{3A4FA97D-2809-4AEE-8E4E-DCC26CD055D2}" destId="{4869407E-0C7F-49FF-B972-D485C89FE104}" srcOrd="25" destOrd="0" presId="urn:microsoft.com/office/officeart/2005/8/layout/radial6"/>
    <dgm:cxn modelId="{C5A58124-7FDE-4C41-B0E8-860BC4755EA9}" type="presParOf" srcId="{3A4FA97D-2809-4AEE-8E4E-DCC26CD055D2}" destId="{057DC63E-5A23-453D-93F8-F754EAF2AAC5}" srcOrd="26" destOrd="0" presId="urn:microsoft.com/office/officeart/2005/8/layout/radial6"/>
    <dgm:cxn modelId="{392C32FD-B6EC-47D3-87AD-3A2D70F41112}" type="presParOf" srcId="{3A4FA97D-2809-4AEE-8E4E-DCC26CD055D2}" destId="{01CDA38B-6EA2-49C5-B090-6256B119CC54}" srcOrd="27" destOrd="0" presId="urn:microsoft.com/office/officeart/2005/8/layout/radial6"/>
    <dgm:cxn modelId="{153C780A-30F2-48C5-A9B6-9FFA46EA39FF}" type="presParOf" srcId="{3A4FA97D-2809-4AEE-8E4E-DCC26CD055D2}" destId="{CF42B8C1-68FF-44F6-9056-DD70443F6F58}" srcOrd="28" destOrd="0" presId="urn:microsoft.com/office/officeart/2005/8/layout/radial6"/>
    <dgm:cxn modelId="{2E9C5A0C-AC0F-40D2-AD41-7A8FF0CDB89B}" type="presParOf" srcId="{3A4FA97D-2809-4AEE-8E4E-DCC26CD055D2}" destId="{E52B4E4B-5032-4B30-82A9-1BAB496F9B6A}" srcOrd="29" destOrd="0" presId="urn:microsoft.com/office/officeart/2005/8/layout/radial6"/>
    <dgm:cxn modelId="{33AACABF-CA8C-4799-9C80-F90DA6620E95}" type="presParOf" srcId="{3A4FA97D-2809-4AEE-8E4E-DCC26CD055D2}" destId="{1D79B95D-115C-40EF-A067-9148F898FF39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BDB2-F583-4829-B732-1A404070CCF4}">
      <dsp:nvSpPr>
        <dsp:cNvPr id="0" name=""/>
        <dsp:cNvSpPr/>
      </dsp:nvSpPr>
      <dsp:spPr>
        <a:xfrm rot="5400000">
          <a:off x="-158995" y="159095"/>
          <a:ext cx="1059973" cy="7419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371090"/>
        <a:ext cx="741981" cy="317992"/>
      </dsp:txXfrm>
    </dsp:sp>
    <dsp:sp modelId="{38BCED16-E27C-44E3-80A0-1F6E497E0EC3}">
      <dsp:nvSpPr>
        <dsp:cNvPr id="0" name=""/>
        <dsp:cNvSpPr/>
      </dsp:nvSpPr>
      <dsp:spPr>
        <a:xfrm rot="5400000">
          <a:off x="2078727" y="-1336646"/>
          <a:ext cx="688982" cy="3362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оборудованы все рабочие места учителя (компьютер, принтер, проектор, экран или интерактивная доска).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41982" y="33732"/>
        <a:ext cx="3328841" cy="621716"/>
      </dsp:txXfrm>
    </dsp:sp>
    <dsp:sp modelId="{D5AD4034-D973-482E-B5F6-ACC6FB7B46B2}">
      <dsp:nvSpPr>
        <dsp:cNvPr id="0" name=""/>
        <dsp:cNvSpPr/>
      </dsp:nvSpPr>
      <dsp:spPr>
        <a:xfrm rot="5400000">
          <a:off x="-158995" y="1033165"/>
          <a:ext cx="1059973" cy="741981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1245160"/>
        <a:ext cx="741981" cy="317992"/>
      </dsp:txXfrm>
    </dsp:sp>
    <dsp:sp modelId="{8C25C4F2-F5F7-4459-942B-6040E614EE8C}">
      <dsp:nvSpPr>
        <dsp:cNvPr id="0" name=""/>
        <dsp:cNvSpPr/>
      </dsp:nvSpPr>
      <dsp:spPr>
        <a:xfrm rot="5400000">
          <a:off x="2078727" y="-462576"/>
          <a:ext cx="688982" cy="3362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организован доступ к сети Интернет, все кабинеты включены в локальную сеть.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41982" y="907802"/>
        <a:ext cx="3328841" cy="621716"/>
      </dsp:txXfrm>
    </dsp:sp>
    <dsp:sp modelId="{9A2EF254-5E16-4A7B-AFC3-DE327276D2DC}">
      <dsp:nvSpPr>
        <dsp:cNvPr id="0" name=""/>
        <dsp:cNvSpPr/>
      </dsp:nvSpPr>
      <dsp:spPr>
        <a:xfrm rot="5400000">
          <a:off x="-158995" y="1907235"/>
          <a:ext cx="1059973" cy="74198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" y="2119230"/>
        <a:ext cx="741981" cy="317992"/>
      </dsp:txXfrm>
    </dsp:sp>
    <dsp:sp modelId="{014E98BE-1C39-40E0-B49C-650702874305}">
      <dsp:nvSpPr>
        <dsp:cNvPr id="0" name=""/>
        <dsp:cNvSpPr/>
      </dsp:nvSpPr>
      <dsp:spPr>
        <a:xfrm rot="5400000">
          <a:off x="2078727" y="411493"/>
          <a:ext cx="688982" cy="3362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согласно требованиям </a:t>
          </a:r>
          <a:r>
            <a:rPr lang="ru-RU" sz="1300" b="1" kern="1200" dirty="0" err="1" smtClean="0">
              <a:latin typeface="Times New Roman" pitchFamily="18" charset="0"/>
              <a:cs typeface="Times New Roman" pitchFamily="18" charset="0"/>
            </a:rPr>
            <a:t>СанПин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в классах приобретена ученическая мебель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41982" y="1781872"/>
        <a:ext cx="3328841" cy="621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9B95D-115C-40EF-A067-9148F898FF39}">
      <dsp:nvSpPr>
        <dsp:cNvPr id="0" name=""/>
        <dsp:cNvSpPr/>
      </dsp:nvSpPr>
      <dsp:spPr>
        <a:xfrm>
          <a:off x="1643272" y="300339"/>
          <a:ext cx="3483595" cy="3483595"/>
        </a:xfrm>
        <a:prstGeom prst="blockArc">
          <a:avLst>
            <a:gd name="adj1" fmla="val 13276535"/>
            <a:gd name="adj2" fmla="val 16572798"/>
            <a:gd name="adj3" fmla="val 275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DA38B-6EA2-49C5-B090-6256B119CC54}">
      <dsp:nvSpPr>
        <dsp:cNvPr id="0" name=""/>
        <dsp:cNvSpPr/>
      </dsp:nvSpPr>
      <dsp:spPr>
        <a:xfrm>
          <a:off x="1779707" y="122781"/>
          <a:ext cx="3483595" cy="3483595"/>
        </a:xfrm>
        <a:prstGeom prst="blockArc">
          <a:avLst>
            <a:gd name="adj1" fmla="val 11127842"/>
            <a:gd name="adj2" fmla="val 12828100"/>
            <a:gd name="adj3" fmla="val 2752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23367-F374-4573-AF3C-417E9B1B3456}">
      <dsp:nvSpPr>
        <dsp:cNvPr id="0" name=""/>
        <dsp:cNvSpPr/>
      </dsp:nvSpPr>
      <dsp:spPr>
        <a:xfrm>
          <a:off x="1775012" y="166072"/>
          <a:ext cx="3483595" cy="3483595"/>
        </a:xfrm>
        <a:prstGeom prst="blockArc">
          <a:avLst>
            <a:gd name="adj1" fmla="val 9411327"/>
            <a:gd name="adj2" fmla="val 11214986"/>
            <a:gd name="adj3" fmla="val 2752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FF55E-CC38-410D-9D2F-5DE93857DC8F}">
      <dsp:nvSpPr>
        <dsp:cNvPr id="0" name=""/>
        <dsp:cNvSpPr/>
      </dsp:nvSpPr>
      <dsp:spPr>
        <a:xfrm>
          <a:off x="1852008" y="386605"/>
          <a:ext cx="3483595" cy="3483595"/>
        </a:xfrm>
        <a:prstGeom prst="blockArc">
          <a:avLst>
            <a:gd name="adj1" fmla="val 8059857"/>
            <a:gd name="adj2" fmla="val 9879149"/>
            <a:gd name="adj3" fmla="val 275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35962-0EF2-43B9-831F-BA0C7C59CB8E}">
      <dsp:nvSpPr>
        <dsp:cNvPr id="0" name=""/>
        <dsp:cNvSpPr/>
      </dsp:nvSpPr>
      <dsp:spPr>
        <a:xfrm>
          <a:off x="1771206" y="312556"/>
          <a:ext cx="3483595" cy="3483595"/>
        </a:xfrm>
        <a:prstGeom prst="blockArc">
          <a:avLst>
            <a:gd name="adj1" fmla="val 5310337"/>
            <a:gd name="adj2" fmla="val 7840485"/>
            <a:gd name="adj3" fmla="val 2752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38ED2-D5FB-442F-B9AD-8C20F5D5D206}">
      <dsp:nvSpPr>
        <dsp:cNvPr id="0" name=""/>
        <dsp:cNvSpPr/>
      </dsp:nvSpPr>
      <dsp:spPr>
        <a:xfrm>
          <a:off x="1899768" y="314015"/>
          <a:ext cx="3483595" cy="3483595"/>
        </a:xfrm>
        <a:prstGeom prst="blockArc">
          <a:avLst>
            <a:gd name="adj1" fmla="val 2895012"/>
            <a:gd name="adj2" fmla="val 5567695"/>
            <a:gd name="adj3" fmla="val 2752"/>
          </a:avLst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E7E07-0F75-4ADD-82C2-8394D7C5EFA1}">
      <dsp:nvSpPr>
        <dsp:cNvPr id="0" name=""/>
        <dsp:cNvSpPr/>
      </dsp:nvSpPr>
      <dsp:spPr>
        <a:xfrm>
          <a:off x="1883691" y="328547"/>
          <a:ext cx="3483595" cy="3483595"/>
        </a:xfrm>
        <a:prstGeom prst="blockArc">
          <a:avLst>
            <a:gd name="adj1" fmla="val 1008601"/>
            <a:gd name="adj2" fmla="val 2851642"/>
            <a:gd name="adj3" fmla="val 275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29C11-707F-4860-8456-9555050C0121}">
      <dsp:nvSpPr>
        <dsp:cNvPr id="0" name=""/>
        <dsp:cNvSpPr/>
      </dsp:nvSpPr>
      <dsp:spPr>
        <a:xfrm>
          <a:off x="1862704" y="404223"/>
          <a:ext cx="3483595" cy="3483595"/>
        </a:xfrm>
        <a:prstGeom prst="blockArc">
          <a:avLst>
            <a:gd name="adj1" fmla="val 20320651"/>
            <a:gd name="adj2" fmla="val 851427"/>
            <a:gd name="adj3" fmla="val 2752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3BE70-56F4-453F-854F-E0F9F9B3B93E}">
      <dsp:nvSpPr>
        <dsp:cNvPr id="0" name=""/>
        <dsp:cNvSpPr/>
      </dsp:nvSpPr>
      <dsp:spPr>
        <a:xfrm>
          <a:off x="1786024" y="152245"/>
          <a:ext cx="3483595" cy="3483595"/>
        </a:xfrm>
        <a:prstGeom prst="blockArc">
          <a:avLst>
            <a:gd name="adj1" fmla="val 18938124"/>
            <a:gd name="adj2" fmla="val 20848262"/>
            <a:gd name="adj3" fmla="val 2752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1F7B4-2903-452B-A8D2-E4B1F83929E6}">
      <dsp:nvSpPr>
        <dsp:cNvPr id="0" name=""/>
        <dsp:cNvSpPr/>
      </dsp:nvSpPr>
      <dsp:spPr>
        <a:xfrm>
          <a:off x="1957601" y="305624"/>
          <a:ext cx="3483595" cy="3483595"/>
        </a:xfrm>
        <a:prstGeom prst="blockArc">
          <a:avLst>
            <a:gd name="adj1" fmla="val 15942787"/>
            <a:gd name="adj2" fmla="val 18477222"/>
            <a:gd name="adj3" fmla="val 275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E452-E86A-4A52-BF81-EF20BFC3DA56}">
      <dsp:nvSpPr>
        <dsp:cNvPr id="0" name=""/>
        <dsp:cNvSpPr/>
      </dsp:nvSpPr>
      <dsp:spPr>
        <a:xfrm>
          <a:off x="2821498" y="1512167"/>
          <a:ext cx="1498984" cy="10801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ndara" pitchFamily="34" charset="0"/>
            </a:rPr>
            <a:t>Школа № 37</a:t>
          </a:r>
          <a:endParaRPr lang="ru-RU" sz="2000" b="1" kern="1200" dirty="0">
            <a:latin typeface="Candara" pitchFamily="34" charset="0"/>
          </a:endParaRPr>
        </a:p>
      </dsp:txBody>
      <dsp:txXfrm>
        <a:off x="2821498" y="1512167"/>
        <a:ext cx="1498984" cy="1080121"/>
      </dsp:txXfrm>
    </dsp:sp>
    <dsp:sp modelId="{75A261E1-D393-49DD-8657-ABF46E6E985F}">
      <dsp:nvSpPr>
        <dsp:cNvPr id="0" name=""/>
        <dsp:cNvSpPr/>
      </dsp:nvSpPr>
      <dsp:spPr>
        <a:xfrm>
          <a:off x="2880321" y="1541"/>
          <a:ext cx="1381338" cy="6657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Центр казачьей культуры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2880321" y="1541"/>
        <a:ext cx="1381338" cy="665708"/>
      </dsp:txXfrm>
    </dsp:sp>
    <dsp:sp modelId="{87D3BD6B-98F9-4715-B102-8C8276B5A3D9}">
      <dsp:nvSpPr>
        <dsp:cNvPr id="0" name=""/>
        <dsp:cNvSpPr/>
      </dsp:nvSpPr>
      <dsp:spPr>
        <a:xfrm>
          <a:off x="4111216" y="360043"/>
          <a:ext cx="1289383" cy="665708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Библиотека №22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111216" y="360043"/>
        <a:ext cx="1289383" cy="665708"/>
      </dsp:txXfrm>
    </dsp:sp>
    <dsp:sp modelId="{891C4346-6A6E-401B-9839-BDB44D4E0057}">
      <dsp:nvSpPr>
        <dsp:cNvPr id="0" name=""/>
        <dsp:cNvSpPr/>
      </dsp:nvSpPr>
      <dsp:spPr>
        <a:xfrm>
          <a:off x="4639186" y="1188534"/>
          <a:ext cx="1131118" cy="665708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Детские сады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№ 44,46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639186" y="1188534"/>
        <a:ext cx="1131118" cy="665708"/>
      </dsp:txXfrm>
    </dsp:sp>
    <dsp:sp modelId="{29BAB98C-3023-45FB-BC6C-1D0A07C99FE8}">
      <dsp:nvSpPr>
        <dsp:cNvPr id="0" name=""/>
        <dsp:cNvSpPr/>
      </dsp:nvSpPr>
      <dsp:spPr>
        <a:xfrm>
          <a:off x="4715304" y="2234286"/>
          <a:ext cx="1109223" cy="66570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ФОК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715304" y="2234286"/>
        <a:ext cx="1109223" cy="665708"/>
      </dsp:txXfrm>
    </dsp:sp>
    <dsp:sp modelId="{F610DBAA-60D3-471D-877A-02C22DE2E650}">
      <dsp:nvSpPr>
        <dsp:cNvPr id="0" name=""/>
        <dsp:cNvSpPr/>
      </dsp:nvSpPr>
      <dsp:spPr>
        <a:xfrm>
          <a:off x="4255840" y="3014802"/>
          <a:ext cx="1059188" cy="645231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Клуб «Боец»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4255840" y="3014802"/>
        <a:ext cx="1059188" cy="645231"/>
      </dsp:txXfrm>
    </dsp:sp>
    <dsp:sp modelId="{D04D164C-245E-4464-97D2-551CB2DCC58F}">
      <dsp:nvSpPr>
        <dsp:cNvPr id="0" name=""/>
        <dsp:cNvSpPr/>
      </dsp:nvSpPr>
      <dsp:spPr>
        <a:xfrm>
          <a:off x="2808311" y="3438747"/>
          <a:ext cx="1498982" cy="665708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Музыкальная</a:t>
          </a:r>
          <a:r>
            <a:rPr lang="ru-RU" sz="1200" b="1" kern="1200" baseline="0" dirty="0" smtClean="0">
              <a:solidFill>
                <a:schemeClr val="tx1"/>
              </a:solidFill>
              <a:latin typeface="Candara" pitchFamily="34" charset="0"/>
            </a:rPr>
            <a:t> школа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2808311" y="3438747"/>
        <a:ext cx="1498982" cy="665708"/>
      </dsp:txXfrm>
    </dsp:sp>
    <dsp:sp modelId="{73947532-5313-47B4-BBB2-214255FA6562}">
      <dsp:nvSpPr>
        <dsp:cNvPr id="0" name=""/>
        <dsp:cNvSpPr/>
      </dsp:nvSpPr>
      <dsp:spPr>
        <a:xfrm>
          <a:off x="1728193" y="3024340"/>
          <a:ext cx="1330378" cy="66570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Школа искусств №5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1728193" y="3024340"/>
        <a:ext cx="1330378" cy="665708"/>
      </dsp:txXfrm>
    </dsp:sp>
    <dsp:sp modelId="{237793CB-1344-43CE-9067-2A8C55FE06EF}">
      <dsp:nvSpPr>
        <dsp:cNvPr id="0" name=""/>
        <dsp:cNvSpPr/>
      </dsp:nvSpPr>
      <dsp:spPr>
        <a:xfrm>
          <a:off x="1286478" y="2250213"/>
          <a:ext cx="1301513" cy="665708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Совет ветеранов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286478" y="2250213"/>
        <a:ext cx="1301513" cy="665708"/>
      </dsp:txXfrm>
    </dsp:sp>
    <dsp:sp modelId="{4869407E-0C7F-49FF-B972-D485C89FE104}">
      <dsp:nvSpPr>
        <dsp:cNvPr id="0" name=""/>
        <dsp:cNvSpPr/>
      </dsp:nvSpPr>
      <dsp:spPr>
        <a:xfrm>
          <a:off x="1296147" y="1368151"/>
          <a:ext cx="1030662" cy="665708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Школа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№ 33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1296147" y="1368151"/>
        <a:ext cx="1030662" cy="665708"/>
      </dsp:txXfrm>
    </dsp:sp>
    <dsp:sp modelId="{CF42B8C1-68FF-44F6-9056-DD70443F6F58}">
      <dsp:nvSpPr>
        <dsp:cNvPr id="0" name=""/>
        <dsp:cNvSpPr/>
      </dsp:nvSpPr>
      <dsp:spPr>
        <a:xfrm>
          <a:off x="1224133" y="576061"/>
          <a:ext cx="1739815" cy="66570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Candara" pitchFamily="34" charset="0"/>
            </a:rPr>
            <a:t>Детская поликлиника</a:t>
          </a:r>
          <a:endParaRPr lang="ru-RU" sz="1200" b="1" kern="1200" dirty="0">
            <a:solidFill>
              <a:schemeClr val="tx1"/>
            </a:solidFill>
            <a:latin typeface="Candara" pitchFamily="34" charset="0"/>
          </a:endParaRPr>
        </a:p>
      </dsp:txBody>
      <dsp:txXfrm>
        <a:off x="1224133" y="576061"/>
        <a:ext cx="1739815" cy="6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88B8-C719-4DCF-93BF-796F2D1C89C4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C308-E4CE-4564-AE6F-4F97E9B35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jpeg"/><Relationship Id="rId10" Type="http://schemas.microsoft.com/office/2007/relationships/diagramDrawing" Target="../diagrams/drawing1.xml"/><Relationship Id="rId4" Type="http://schemas.openxmlformats.org/officeDocument/2006/relationships/image" Target="../media/image11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268760"/>
            <a:ext cx="4993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МБОУ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«Начальная общеобразовательная школа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№37»</a:t>
            </a:r>
            <a:endParaRPr lang="ru-RU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79715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Город Чита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2021г.</a:t>
            </a:r>
            <a:endParaRPr lang="ru-RU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Рисунок 7" descr="dbac86da65b46ef2b232b45ef8e3d28f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00" y="0"/>
            <a:ext cx="93022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eti-v-shko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204864"/>
            <a:ext cx="5976664" cy="4176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2276872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МБОУ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 « НАЧАЛЬНАЯ ОБЩЕОБРАЗОВАТЕЛЬНАЯ ШКОЛА №37»</a:t>
            </a:r>
            <a:endParaRPr lang="ru-RU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566124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ndara" pitchFamily="34" charset="0"/>
              </a:rPr>
              <a:t>г.Чита</a:t>
            </a:r>
          </a:p>
          <a:p>
            <a:pPr algn="ctr"/>
            <a:r>
              <a:rPr lang="ru-RU" b="1" dirty="0" smtClean="0">
                <a:latin typeface="Candara" pitchFamily="34" charset="0"/>
              </a:rPr>
              <a:t>2021г.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4725144"/>
            <a:ext cx="170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1998-2021г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2" name="Рисунок 11" descr="PANO_20201126_1700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2996952"/>
            <a:ext cx="3600400" cy="174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v-shko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583482" y="260648"/>
            <a:ext cx="4082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prstClr val="white"/>
                </a:solidFill>
                <a:latin typeface="Candara" panose="020E0502030303020204" pitchFamily="34" charset="0"/>
              </a:rPr>
              <a:t>НАШИ </a:t>
            </a:r>
            <a:r>
              <a:rPr lang="ru-RU" sz="3200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ДОСТИЖЕНИЯ</a:t>
            </a:r>
            <a:endParaRPr lang="ru-RU" sz="3200" b="1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239642"/>
            <a:ext cx="1946991" cy="2874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116632"/>
            <a:ext cx="2163291" cy="3149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6632"/>
            <a:ext cx="1801371" cy="2656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867538"/>
            <a:ext cx="1961875" cy="2834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17" y="825082"/>
            <a:ext cx="1967129" cy="27068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5652" y="3444710"/>
            <a:ext cx="1942689" cy="2669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867538"/>
            <a:ext cx="1920271" cy="2664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064" y="3444710"/>
            <a:ext cx="1844746" cy="2639824"/>
          </a:xfrm>
          <a:prstGeom prst="rect">
            <a:avLst/>
          </a:prstGeom>
        </p:spPr>
      </p:pic>
      <p:pic>
        <p:nvPicPr>
          <p:cNvPr id="14" name="Рисунок 13" descr="№280  Ансамбль Куралесики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429000"/>
            <a:ext cx="1872208" cy="264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v-shko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638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Начальная  школа № 37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располагается  в поселке «Энергетиков»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Улица Строителей, 25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1988840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Школа занимает 2 здания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 бывшего детского сада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с 1998года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Рисунок 7" descr="PANO_20201126_1713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988840"/>
            <a:ext cx="305983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ANO_20201126_1700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5" y="404664"/>
            <a:ext cx="316835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3501008"/>
            <a:ext cx="4135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школе обучается 528 детей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3933056"/>
            <a:ext cx="3273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20 классов комплектов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v-shko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3217" y="260648"/>
            <a:ext cx="8473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Характеристика педагогического коллектива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33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775619"/>
            <a:ext cx="48814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Директор: Кривченко Л.В.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Заместитель директора по УВР : </a:t>
            </a:r>
            <a:r>
              <a:rPr lang="ru-RU" sz="1600" b="1" dirty="0" err="1" smtClean="0">
                <a:solidFill>
                  <a:schemeClr val="bg1"/>
                </a:solidFill>
                <a:latin typeface="Candara" pitchFamily="34" charset="0"/>
              </a:rPr>
              <a:t>Ядрищенская</a:t>
            </a:r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 Л.Р.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ndara" pitchFamily="34" charset="0"/>
              </a:rPr>
              <a:t>Заместитель директора по ВР :  Данилова Е.А.</a:t>
            </a:r>
            <a:endParaRPr lang="ru-RU" sz="1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71655"/>
              </p:ext>
            </p:extLst>
          </p:nvPr>
        </p:nvGraphicFramePr>
        <p:xfrm>
          <a:off x="6335688" y="3967130"/>
          <a:ext cx="2808312" cy="2227398"/>
        </p:xfrm>
        <a:graphic>
          <a:graphicData uri="http://schemas.openxmlformats.org/drawingml/2006/table">
            <a:tbl>
              <a:tblPr firstRow="1" bandRow="1"/>
              <a:tblGrid>
                <a:gridCol w="148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61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Образовательный уровень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Образование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 %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высшее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    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74.1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Среднее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специальное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     7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25.9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81728"/>
              </p:ext>
            </p:extLst>
          </p:nvPr>
        </p:nvGraphicFramePr>
        <p:xfrm>
          <a:off x="3347864" y="1821666"/>
          <a:ext cx="2808311" cy="2439846"/>
        </p:xfrm>
        <a:graphic>
          <a:graphicData uri="http://schemas.openxmlformats.org/drawingml/2006/table">
            <a:tbl>
              <a:tblPr firstRow="1" bandRow="1"/>
              <a:tblGrid>
                <a:gridCol w="144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8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Характеристика</a:t>
                      </a:r>
                      <a:r>
                        <a:rPr lang="ru-RU" sz="160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по квалификационной категории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высшая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  5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22.2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первая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   3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11.1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Соответствие занимаемой должности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70.3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85452"/>
              </p:ext>
            </p:extLst>
          </p:nvPr>
        </p:nvGraphicFramePr>
        <p:xfrm>
          <a:off x="6372200" y="861834"/>
          <a:ext cx="2592288" cy="2773680"/>
        </p:xfrm>
        <a:graphic>
          <a:graphicData uri="http://schemas.openxmlformats.org/drawingml/2006/table">
            <a:tbl>
              <a:tblPr firstRow="1" bandRow="1"/>
              <a:tblGrid>
                <a:gridCol w="132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стаж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%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до 3-х лет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 1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3.7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5 до 15 лет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4                </a:t>
                      </a:r>
                      <a:r>
                        <a:rPr lang="ru-RU" baseline="0" dirty="0" smtClean="0"/>
                        <a:t>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13.5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от15 до 20 лет</a:t>
                      </a:r>
                    </a:p>
                    <a:p>
                      <a:r>
                        <a:rPr lang="ru-RU" dirty="0" smtClean="0"/>
                        <a:t>свыше 20 лет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  2</a:t>
                      </a:r>
                    </a:p>
                    <a:p>
                      <a:r>
                        <a:rPr lang="ru-RU" baseline="0" dirty="0" smtClean="0"/>
                        <a:t>  </a:t>
                      </a:r>
                    </a:p>
                    <a:p>
                      <a:r>
                        <a:rPr lang="ru-RU" baseline="0" dirty="0" smtClean="0"/>
                        <a:t>20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7.4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217" y="5733256"/>
            <a:ext cx="6586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Медаль-орден «За заслуги перед Отечеством </a:t>
            </a:r>
            <a:r>
              <a:rPr lang="en-US" b="1" dirty="0" smtClean="0"/>
              <a:t>II </a:t>
            </a:r>
            <a:r>
              <a:rPr lang="ru-RU" b="1" dirty="0" smtClean="0"/>
              <a:t>степени – 1ч.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Почетный работник образования -4 ч.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698" y="1807636"/>
            <a:ext cx="332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Отличник просвещения -3 ч.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1422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144" y="2174391"/>
            <a:ext cx="3330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Победитель конкурса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Инноватика</a:t>
            </a:r>
            <a:r>
              <a:rPr lang="ru-RU" b="1" dirty="0" smtClean="0">
                <a:solidFill>
                  <a:schemeClr val="bg1"/>
                </a:solidFill>
              </a:rPr>
              <a:t> в образовании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2020» – 1 ч.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582" y="1581582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Победители ПНПО – 3 ч.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788" y="2949044"/>
            <a:ext cx="3229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Заслуженный работник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образования Забайкальского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края – 7 ч.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582" y="3717032"/>
            <a:ext cx="281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Грамота Министерства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просвещения – 2 ч.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v-shko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74881" y="143054"/>
            <a:ext cx="5812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Обучение ведется по программам :</a:t>
            </a:r>
            <a:endParaRPr lang="ru-RU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38" y="581516"/>
            <a:ext cx="2460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1- 4 классы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«Школа России»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2019г.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366346"/>
            <a:ext cx="2021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3-4 классы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«Школа 2100»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0341" y="689239"/>
            <a:ext cx="3063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2-3 класс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Система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развивающего обучения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«</a:t>
            </a:r>
            <a:r>
              <a:rPr lang="ru-RU" sz="20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Эльконина</a:t>
            </a:r>
            <a:r>
              <a:rPr lang="ru-RU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- Давыдова</a:t>
            </a:r>
            <a:endParaRPr lang="ru-RU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81845"/>
            <a:ext cx="1936594" cy="23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423634"/>
            <a:ext cx="4062586" cy="182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423634"/>
            <a:ext cx="2337273" cy="212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v-shko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331640" y="116632"/>
            <a:ext cx="574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Материально – техническое обеспечение школы</a:t>
            </a:r>
            <a:endParaRPr lang="ru-RU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56" y="764704"/>
            <a:ext cx="257974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72816"/>
            <a:ext cx="2843808" cy="1599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2852936"/>
            <a:ext cx="3223560" cy="1617557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88485100"/>
              </p:ext>
            </p:extLst>
          </p:nvPr>
        </p:nvGraphicFramePr>
        <p:xfrm>
          <a:off x="4788024" y="588719"/>
          <a:ext cx="4104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415" y="0"/>
            <a:ext cx="922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0915" y="2580400"/>
            <a:ext cx="2159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Информационно-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библиотечный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центр</a:t>
            </a:r>
            <a:endParaRPr lang="ru-RU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732" y="2504025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актовый зал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79" y="4400978"/>
            <a:ext cx="216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медицинский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кабинет</a:t>
            </a:r>
            <a:endParaRPr lang="ru-RU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3657" y="362475"/>
            <a:ext cx="137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столовая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584530"/>
            <a:ext cx="3607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Оборудованы кабинеты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по программе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ndara" pitchFamily="34" charset="0"/>
              </a:rPr>
              <a:t>«Доступная среда»</a:t>
            </a:r>
            <a:endParaRPr lang="ru-RU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237" y="50514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ndara" pitchFamily="34" charset="0"/>
              </a:rPr>
              <a:t>спортивный зал</a:t>
            </a:r>
            <a:endParaRPr lang="ru-RU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57" y="805347"/>
            <a:ext cx="4200752" cy="1745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57" y="5050707"/>
            <a:ext cx="2319599" cy="1534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22" y="2963907"/>
            <a:ext cx="2555776" cy="14370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666994"/>
            <a:ext cx="2407067" cy="13539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70"/>
          <a:stretch/>
        </p:blipFill>
        <p:spPr>
          <a:xfrm>
            <a:off x="6012160" y="5108864"/>
            <a:ext cx="2630141" cy="1149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452" y="5108864"/>
            <a:ext cx="2350293" cy="15415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18"/>
          <a:stretch/>
        </p:blipFill>
        <p:spPr>
          <a:xfrm rot="10800000" flipV="1">
            <a:off x="3032151" y="3456433"/>
            <a:ext cx="2338330" cy="1594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572" y="993318"/>
            <a:ext cx="2798050" cy="157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v-shko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Схема 4"/>
          <p:cNvGraphicFramePr/>
          <p:nvPr/>
        </p:nvGraphicFramePr>
        <p:xfrm>
          <a:off x="1187624" y="548680"/>
          <a:ext cx="705678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8132" y="116632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Взаимодействие с социумом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805264"/>
            <a:ext cx="5120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Взаимосвязь осуществляется через совместные</a:t>
            </a:r>
          </a:p>
          <a:p>
            <a:r>
              <a:rPr lang="ru-RU" b="1" dirty="0" smtClean="0">
                <a:latin typeface="Candara" pitchFamily="34" charset="0"/>
              </a:rPr>
              <a:t> мероприятия, круглые столы, экскурсии. </a:t>
            </a:r>
            <a:endParaRPr lang="ru-RU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i-v-shkol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8508" y="0"/>
            <a:ext cx="385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ndara" pitchFamily="34" charset="0"/>
              </a:rPr>
              <a:t>Внеклассная работа</a:t>
            </a:r>
            <a:endParaRPr lang="ru-RU" sz="3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8680"/>
            <a:ext cx="8808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В школе ведутся секции по баскетболу, настольному теннису,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 кружок «Шахматы», ансамбль танца « </a:t>
            </a:r>
            <a:r>
              <a:rPr lang="ru-RU" b="1" dirty="0" err="1" smtClean="0">
                <a:solidFill>
                  <a:schemeClr val="bg1"/>
                </a:solidFill>
                <a:latin typeface="Candara" pitchFamily="34" charset="0"/>
              </a:rPr>
              <a:t>Куралесики</a:t>
            </a:r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», кружок «Бумажные фантазии»,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Candara" pitchFamily="34" charset="0"/>
              </a:rPr>
              <a:t>Предшкола</a:t>
            </a:r>
            <a:r>
              <a:rPr lang="ru-RU" b="1" dirty="0" smtClean="0">
                <a:solidFill>
                  <a:schemeClr val="bg1"/>
                </a:solidFill>
                <a:latin typeface="Candara" pitchFamily="34" charset="0"/>
              </a:rPr>
              <a:t>» по подготовке детей к школе, детское объединение « РИФ»</a:t>
            </a: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797152"/>
            <a:ext cx="175219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R9qkDrM76w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9792" y="1628800"/>
            <a:ext cx="4211960" cy="147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RT_T7ianBA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92280" y="1556792"/>
            <a:ext cx="1667005" cy="180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RF7N8cjLTi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5373216"/>
            <a:ext cx="3384376" cy="138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212976"/>
            <a:ext cx="2769045" cy="1346448"/>
          </a:xfrm>
          <a:prstGeom prst="rect">
            <a:avLst/>
          </a:prstGeom>
        </p:spPr>
      </p:pic>
      <p:pic>
        <p:nvPicPr>
          <p:cNvPr id="11" name="Рисунок 10" descr="OZydL7EdqU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2232248" cy="1488166"/>
          </a:xfrm>
          <a:prstGeom prst="rect">
            <a:avLst/>
          </a:prstGeom>
        </p:spPr>
      </p:pic>
      <p:pic>
        <p:nvPicPr>
          <p:cNvPr id="12" name="Рисунок 11" descr="шахматы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429000"/>
            <a:ext cx="2763799" cy="1554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3501008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выставки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21" y="1456905"/>
            <a:ext cx="3697537" cy="2305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017" y="4762570"/>
            <a:ext cx="2121029" cy="1590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946" y="508315"/>
            <a:ext cx="411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Летний пришкольный лагерь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 « Город  Детства»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258" y="2026293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Линейки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6828" y="4228932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выставки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225828"/>
            <a:ext cx="152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экскурсии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451" y="4687493"/>
            <a:ext cx="2914988" cy="17233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33083" y="4403403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акции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027" y="5006280"/>
            <a:ext cx="2937501" cy="16495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306" y="1070264"/>
            <a:ext cx="2783058" cy="2087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753" y="2595819"/>
            <a:ext cx="3219269" cy="17063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41674" y="536575"/>
            <a:ext cx="16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праздники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390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Мы</cp:lastModifiedBy>
  <cp:revision>55</cp:revision>
  <dcterms:created xsi:type="dcterms:W3CDTF">2021-01-23T10:47:59Z</dcterms:created>
  <dcterms:modified xsi:type="dcterms:W3CDTF">2021-02-16T13:58:43Z</dcterms:modified>
</cp:coreProperties>
</file>