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71" r:id="rId8"/>
    <p:sldId id="274" r:id="rId9"/>
    <p:sldId id="272" r:id="rId10"/>
    <p:sldId id="273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3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8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1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1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9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6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5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9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7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1685-DBB1-42DC-A3B6-F93E0EC27934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E2B4-4134-4F28-A936-349C1924E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9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920880" cy="424847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«Средняя общеобразовательная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школа № 43»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. Чита, ул. Вайнштейна, д.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4665"/>
            <a:ext cx="4040188" cy="576064"/>
          </a:xfrm>
        </p:spPr>
        <p:txBody>
          <a:bodyPr/>
          <a:lstStyle/>
          <a:p>
            <a:pPr algn="ctr"/>
            <a:r>
              <a:rPr lang="ru-RU" dirty="0" smtClean="0"/>
              <a:t>ЮИДД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44824"/>
            <a:ext cx="4040188" cy="30301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504056"/>
          </a:xfrm>
        </p:spPr>
        <p:txBody>
          <a:bodyPr/>
          <a:lstStyle/>
          <a:p>
            <a:pPr algn="ctr"/>
            <a:r>
              <a:rPr lang="ru-RU" dirty="0" smtClean="0"/>
              <a:t>Пост № 1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844824"/>
            <a:ext cx="4041775" cy="3030079"/>
          </a:xfrm>
        </p:spPr>
      </p:pic>
    </p:spTree>
    <p:extLst>
      <p:ext uri="{BB962C8B-B14F-4D97-AF65-F5344CB8AC3E}">
        <p14:creationId xmlns:p14="http://schemas.microsoft.com/office/powerpoint/2010/main" val="23374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Наши достижения.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944" y="1600200"/>
            <a:ext cx="2547111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564904"/>
            <a:ext cx="4038600" cy="2272834"/>
          </a:xfrm>
        </p:spPr>
      </p:pic>
    </p:spTree>
    <p:extLst>
      <p:ext uri="{BB962C8B-B14F-4D97-AF65-F5344CB8AC3E}">
        <p14:creationId xmlns:p14="http://schemas.microsoft.com/office/powerpoint/2010/main" val="12210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Доступная среда.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школе созданы условия для обучения детей с ОВЗ.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– психолог осуществляет индивидуальные , групповые занятия с детьми, а так же консультации с родителями.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Содержимое 3" descr="IMG_4503-29-01-18-12-11.jpe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1580" y="1668621"/>
            <a:ext cx="1914350" cy="2552467"/>
          </a:xfr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3429000"/>
            <a:ext cx="2016224" cy="303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16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Питание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Школа оснащена столовой и буфетом.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Ежедневно дети получают разнообразное горячее питание и свежую выпечку.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 descr="C:\Users\Директор\Desktop\ПРЕЗЕНТАЦИЯ О ШКОЛЕ\stolovaya_rossia.jpg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82747" y="1556792"/>
            <a:ext cx="3528392" cy="2808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Директор\Desktop\ПРЕЗЕНТАЦИЯ О ШКОЛЕ\557ad641fb7fd83157f9f8487d5955b7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4077072"/>
            <a:ext cx="4136390" cy="259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27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 техническая база.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Школа оснащена: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учебными кабинетами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спортивными залами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тренажерным залом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информационно-библиотечным центром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42792" cy="44973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медицинским кабинетом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кабинетом психолога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компьютерным классом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физкультуры проводятся на стадионе «Темп» (катание на коньках, игры в футбол, легкая атлетика)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5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842" y="325558"/>
            <a:ext cx="8658630" cy="580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Миссия образовательного учреждения.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качественного образования и создание условий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разноуровневого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обучения в ходе осуществления стандартизации, модернизации и информатизации образования, раскрытие творческого потенциала и способностей человека, формирование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неповторимой индивидуальности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готовой к жизни в высокотехнологичном, конкурентном мире.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 мы видим нашу задачу в  том , чтобы школа стала статусным образовательным заведением, сохраняющим традиции и принимающим новации, девизом которого стали бы слова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"Не для школы, но для жизни учимся".</a:t>
            </a:r>
          </a:p>
        </p:txBody>
      </p:sp>
    </p:spTree>
    <p:extLst>
      <p:ext uri="{BB962C8B-B14F-4D97-AF65-F5344CB8AC3E}">
        <p14:creationId xmlns:p14="http://schemas.microsoft.com/office/powerpoint/2010/main" val="11936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99571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Педагогический коллектив ОУ.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2060848"/>
            <a:ext cx="5163934" cy="309634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Педагогический коллектив школы – это творческие профессиональные педагоги, работающие в данном учреждении на протяжении многих лет. Они являются участниками и победителями педагогических конкурсов разных уровней. Ежегодно повышают своё педагогическое мастерство.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школы.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последние 10 лет, контингент школы увеличился на 100 человек.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Выпускники школы стабильно сдают государственные итоговые экзамены -9, 11 классы.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Обучающиеся школы являются призёрами и победителя муниципального этапа Всероссийской олимпиады школьников, научно – практической конференции «Шаг в науку», участники и призёры конкурсов и олимпиад Федерального и Международного уровней.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школы включает следующие образовательные области и направления: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Туристко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-краеведческое;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Научно-познавательное;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Гражданско-патриотическое.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260648"/>
            <a:ext cx="8328924" cy="6246694"/>
          </a:xfrm>
        </p:spPr>
      </p:pic>
    </p:spTree>
    <p:extLst>
      <p:ext uri="{BB962C8B-B14F-4D97-AF65-F5344CB8AC3E}">
        <p14:creationId xmlns:p14="http://schemas.microsoft.com/office/powerpoint/2010/main" val="24837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3008313" cy="70767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Кружки и секции.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Волейбол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Баскетбол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ЮИДД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Туризм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финансовой грамотности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Информзнайка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Рукодельница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Юный психолог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Весёлый английский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Калейдоскоп наук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открываю мир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Забайкаловедение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копия0001.JPG"/>
          <p:cNvPicPr/>
          <p:nvPr/>
        </p:nvPicPr>
        <p:blipFill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1181472" y="-350606"/>
            <a:ext cx="2654300" cy="3794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сканкопия0002.JPG"/>
          <p:cNvPicPr/>
          <p:nvPr/>
        </p:nvPicPr>
        <p:blipFill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211050"/>
            <a:ext cx="3383657" cy="2631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сканкопия0003.JPG"/>
          <p:cNvPicPr/>
          <p:nvPr/>
        </p:nvPicPr>
        <p:blipFill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1147816" y="2840167"/>
            <a:ext cx="2721610" cy="36112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Директор\Desktop\ПРЕЗЕНТАЦИЯ О ШКОЛЕ\image_image_800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9060" y="3284985"/>
            <a:ext cx="3784629" cy="272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343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Муниципальное бюджетное общеобразовательное учреждение «Средняя общеобразовательная  школа № 43»</vt:lpstr>
      <vt:lpstr>Презентация PowerPoint</vt:lpstr>
      <vt:lpstr>Миссия образовательного учреждения.</vt:lpstr>
      <vt:lpstr>Педагогический коллектив ОУ.</vt:lpstr>
      <vt:lpstr>Образовательная деятельность школы.</vt:lpstr>
      <vt:lpstr>Дополнительное образование.</vt:lpstr>
      <vt:lpstr>Презентация PowerPoint</vt:lpstr>
      <vt:lpstr>Кружки и секции.</vt:lpstr>
      <vt:lpstr>Презентация PowerPoint</vt:lpstr>
      <vt:lpstr>Презентация PowerPoint</vt:lpstr>
      <vt:lpstr>Наши достижения.</vt:lpstr>
      <vt:lpstr>Доступная среда.  </vt:lpstr>
      <vt:lpstr>Питание обучающихся</vt:lpstr>
      <vt:lpstr>Материально техническая база.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 школа № 43»</dc:title>
  <dc:creator>Директор</dc:creator>
  <cp:lastModifiedBy>Мы</cp:lastModifiedBy>
  <cp:revision>14</cp:revision>
  <dcterms:created xsi:type="dcterms:W3CDTF">2021-02-06T01:59:42Z</dcterms:created>
  <dcterms:modified xsi:type="dcterms:W3CDTF">2021-02-27T14:46:16Z</dcterms:modified>
</cp:coreProperties>
</file>