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668" autoAdjust="0"/>
  </p:normalViewPr>
  <p:slideViewPr>
    <p:cSldViewPr>
      <p:cViewPr varScale="1">
        <p:scale>
          <a:sx n="88" d="100"/>
          <a:sy n="88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ru-RU" dirty="0"/>
              <a:t>Образовательная область «ПОЗНАВАТЕЛЬНОЕ РАЗВИТИЕ»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Познавательно-исследовательская деятельность</a:t>
            </a:r>
          </a:p>
        </p:txBody>
      </p:sp>
      <p:pic>
        <p:nvPicPr>
          <p:cNvPr id="1026" name="Picture 2" descr="http://wallpaperscraft.site/ui/images/19/WDF_10015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21439906">
            <a:off x="1763323" y="3501968"/>
            <a:ext cx="5629710" cy="229958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ГОРОДСКОЕ МЕТОДИЧЕСКОЕ ОБЪЕДИНЕНИЕ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«Педагогический поиск»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 «От  рождения  до  школы»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Центр воспитателей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подготовительной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школе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60648"/>
            <a:ext cx="4932040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зам. зав. по </a:t>
            </a:r>
            <a:r>
              <a:rPr lang="ru-RU" i="1" u="sng" dirty="0" err="1" smtClean="0">
                <a:latin typeface="Times New Roman" pitchFamily="18" charset="0"/>
                <a:cs typeface="Times New Roman" pitchFamily="18" charset="0"/>
              </a:rPr>
              <a:t>МВР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«Центр развития ребенка – детский сад №3»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Козлинская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Алёна Борисовна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Контактный телефон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8-914-524-28-00</a:t>
            </a:r>
          </a:p>
          <a:p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E-mail :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KAB_Alena@mail.ru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7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achalo4ka.ru/wp-content/uploads/2014/05/shkolnyiy-universalnyiy-prevyu-5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21836"/>
            <a:ext cx="9144001" cy="687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Цель работы центра:</a:t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3600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2492897"/>
            <a:ext cx="8229600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организация информационного образовательного пространства для обмена педагогическим опытом, методической поддержки, развития  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повышения 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творческого потенциала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воспитателей  ДОУ.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46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achalo4ka.ru/wp-content/uploads/2014/05/shkolnyiy-universalnyiy-prevyu-5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21836"/>
            <a:ext cx="9144001" cy="687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Цель работы центра:</a:t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endParaRPr lang="ru-RU" sz="3600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2492897"/>
            <a:ext cx="8640960" cy="417646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- обмен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практическим опытом педагогической деятельности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;</a:t>
            </a:r>
            <a:endParaRPr lang="ru-RU" sz="2000" dirty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формирование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основных компетенций, необходимых для создания условий  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развития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детей в соответствии с </a:t>
            </a:r>
            <a:r>
              <a:rPr lang="ru-RU" sz="2000" dirty="0" err="1" smtClean="0">
                <a:solidFill>
                  <a:srgbClr val="002060"/>
                </a:solidFill>
                <a:latin typeface="Monotype Corsiva" pitchFamily="66" charset="0"/>
              </a:rPr>
              <a:t>ФГОС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 ДО;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создание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условий для освоения педагогами инновационных 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образовательных технологий;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разработка новых форм взаимодействия 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педагогов с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родителями воспитанников, с целью повышения эффективности 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образовательного </a:t>
            </a:r>
            <a:r>
              <a:rPr lang="ru-RU" sz="2000" dirty="0">
                <a:solidFill>
                  <a:srgbClr val="002060"/>
                </a:solidFill>
                <a:latin typeface="Monotype Corsiva" pitchFamily="66" charset="0"/>
              </a:rPr>
              <a:t>процесса в </a:t>
            </a:r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ДОУ</a:t>
            </a:r>
            <a:endParaRPr lang="ru-RU" sz="2000" dirty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1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1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nachalo4ka.ru/wp-content/uploads/2014/05/shkolnyiy-universalnyiy-prevyu-5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21836"/>
            <a:ext cx="9144001" cy="687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8264" y="1885554"/>
            <a:ext cx="8793360" cy="10393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Monotype Corsiva" pitchFamily="66" charset="0"/>
                <a:ea typeface="+mj-ea"/>
                <a:cs typeface="+mj-cs"/>
              </a:rPr>
              <a:t>Основные направление 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  <a:ea typeface="+mj-ea"/>
                <a:cs typeface="+mj-cs"/>
              </a:rPr>
              <a:t>работы методического центра на 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  <a:ea typeface="+mj-ea"/>
                <a:cs typeface="+mj-cs"/>
              </a:rPr>
              <a:t>2018 – 2019 учебный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106680"/>
            <a:ext cx="31767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игра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3106680"/>
            <a:ext cx="31767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-конструирование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6192" y="4149080"/>
            <a:ext cx="441543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Нетрадиционные техники рисования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5156324"/>
            <a:ext cx="317673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ФЭМП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988" y="5157192"/>
            <a:ext cx="474105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родителями через проектную деятельность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149080"/>
            <a:ext cx="3852734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7716" y="6065912"/>
            <a:ext cx="3176736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-технология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47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163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Образовательная область «ПОЗНАВАТЕЛЬНОЕ РАЗВИТИЕ»</vt:lpstr>
      <vt:lpstr>Цель работы центра: </vt:lpstr>
      <vt:lpstr>Цель работы центра: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область «ПОЗНАВАТЕЛЬНОЕ РАЗВИТИЕ»</dc:title>
  <dc:creator>Дом</dc:creator>
  <cp:lastModifiedBy>GordeevAV</cp:lastModifiedBy>
  <cp:revision>42</cp:revision>
  <dcterms:created xsi:type="dcterms:W3CDTF">2018-02-16T02:38:17Z</dcterms:created>
  <dcterms:modified xsi:type="dcterms:W3CDTF">2018-10-11T08:12:56Z</dcterms:modified>
</cp:coreProperties>
</file>