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88825" cy="6858000"/>
  <p:notesSz cx="6858000" cy="9144000"/>
  <p:defaultTextStyle>
    <a:defPPr rtl="0">
      <a:defRPr lang="ru-RU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2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6182" autoAdjust="0"/>
  </p:normalViewPr>
  <p:slideViewPr>
    <p:cSldViewPr showGuides="1">
      <p:cViewPr varScale="1">
        <p:scale>
          <a:sx n="88" d="100"/>
          <a:sy n="88" d="100"/>
        </p:scale>
        <p:origin x="-466" y="-77"/>
      </p:cViewPr>
      <p:guideLst>
        <p:guide orient="horz" pos="2160"/>
        <p:guide orient="horz" pos="945"/>
        <p:guide orient="horz" pos="3888"/>
        <p:guide orient="horz" pos="192"/>
        <p:guide orient="horz" pos="1072"/>
        <p:guide pos="3839"/>
        <p:guide pos="704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054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0E0B11-E3A0-4304-A4EC-A3766DD0642F}" type="datetime1">
              <a:rPr lang="ru-RU" smtClean="0">
                <a:solidFill>
                  <a:schemeClr val="tx2"/>
                </a:solidFill>
              </a:rPr>
              <a:t>11.10.2018</a:t>
            </a:fld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ru-RU" smtClean="0">
                <a:solidFill>
                  <a:schemeClr val="tx2"/>
                </a:solidFill>
              </a:rPr>
              <a:t>‹#›</a:t>
            </a:fld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rtl="0"/>
            <a:fld id="{CF462843-E7CE-401F-9168-3C20624DE446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rtl="0"/>
            <a:fld id="{B8796F01-7154-41E0-B48B-A6921757531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8796F01-7154-41E0-B48B-A6921757531A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70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8796F01-7154-41E0-B48B-A6921757531A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80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ru-RU" dirty="0"/>
            </a:p>
          </p:txBody>
        </p:sp>
        <p:grpSp>
          <p:nvGrpSpPr>
            <p:cNvPr id="12" name="Группа 11"/>
            <p:cNvGrpSpPr/>
            <p:nvPr/>
          </p:nvGrpSpPr>
          <p:grpSpPr>
            <a:xfrm>
              <a:off x="0" y="0"/>
              <a:ext cx="4742741" cy="6858000"/>
              <a:chOff x="0" y="0"/>
              <a:chExt cx="4742741" cy="6858000"/>
            </a:xfrm>
          </p:grpSpPr>
          <p:pic>
            <p:nvPicPr>
              <p:cNvPr id="9" name="Рисунок 8" descr="Стопка книг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Прямоугольник 9"/>
              <p:cNvSpPr/>
              <p:nvPr/>
            </p:nvSpPr>
            <p:spPr>
              <a:xfrm>
                <a:off x="4605581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0C574C-536D-4DE3-BD10-3D2A199E5CD9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012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 marL="2418976" indent="-285750">
              <a:buFont typeface="Century Gothic" panose="020B0502020202020204" pitchFamily="34" charset="0"/>
              <a:buChar char="–"/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83F760-6652-4256-908E-C00B0CA440FC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91C5AD9-787D-40FA-8A4D-16A055B9AF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61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5pPr>
              <a:defRPr/>
            </a:lvl5pPr>
            <a:lvl6pPr marL="2418976" indent="-285750">
              <a:buFont typeface="Century Gothic" panose="020B0502020202020204" pitchFamily="34" charset="0"/>
              <a:buChar char="–"/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5FD70F-EF10-4D53-B267-3A19CB626907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91C5AD9-787D-40FA-8A4D-16A055B9AF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69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389DF3-AFCA-401A-984F-C85AC9C8F5C0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A60BA0E-20D0-4E7C-B286-26C960A678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359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bg bwMode="auto"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Прямоугольник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b="0" dirty="0">
                <a:solidFill>
                  <a:schemeClr val="tx2"/>
                </a:solidFill>
              </a:endParaRPr>
            </a:p>
          </p:txBody>
        </p:sp>
      </p:grpSp>
      <p:pic>
        <p:nvPicPr>
          <p:cNvPr id="5" name="Рисунок 4" descr="Стопка книг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2088DB-569F-4C5D-B4BF-8D34D68A7393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582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297078" indent="-285750">
              <a:buFont typeface="Century Gothic" panose="020B0502020202020204" pitchFamily="34" charset="0"/>
              <a:buChar char="–"/>
              <a:defRPr sz="1800"/>
            </a:lvl6pPr>
            <a:lvl7pPr marL="2568575" indent="-285750">
              <a:buFont typeface="Century Gothic" panose="020B0502020202020204" pitchFamily="34" charset="0"/>
              <a:buChar char="–"/>
              <a:defRPr sz="1800"/>
            </a:lvl7pPr>
            <a:lvl8pPr marL="2860675" indent="-285750">
              <a:defRPr sz="1800"/>
            </a:lvl8pPr>
            <a:lvl9pPr marL="3151188" indent="-285750">
              <a:defRPr sz="1800"/>
            </a:lvl9pPr>
          </a:lstStyle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</a:p>
          <a:p>
            <a:pPr lvl="8" rtl="0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297078" indent="-285750">
              <a:buFont typeface="Century Gothic" panose="020B0502020202020204" pitchFamily="34" charset="0"/>
              <a:buChar char="–"/>
              <a:defRPr sz="1800"/>
            </a:lvl6pPr>
            <a:lvl7pPr marL="2568575" indent="-285750">
              <a:defRPr sz="1800"/>
            </a:lvl7pPr>
            <a:lvl8pPr marL="2860675" indent="-285750">
              <a:defRPr sz="1800"/>
            </a:lvl8pPr>
            <a:lvl9pPr marL="3151188" indent="-285750">
              <a:defRPr sz="1800"/>
            </a:lvl9pPr>
          </a:lstStyle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D495BF-7993-49D5-8C3E-E750B6467882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04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297078" indent="-285750">
              <a:buFont typeface="Century Gothic" panose="020B0502020202020204" pitchFamily="34" charset="0"/>
              <a:buChar char="–"/>
              <a:defRPr sz="1800"/>
            </a:lvl6pPr>
            <a:lvl7pPr marL="2568575" indent="-285750">
              <a:defRPr sz="1800"/>
            </a:lvl7pPr>
            <a:lvl8pPr marL="2860675" indent="-285750">
              <a:defRPr sz="1800"/>
            </a:lvl8pPr>
            <a:lvl9pPr marL="3151188" indent="-285750">
              <a:defRPr sz="1800"/>
            </a:lvl9pPr>
          </a:lstStyle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297078" indent="-285750">
              <a:buFont typeface="Century Gothic" panose="020B0502020202020204" pitchFamily="34" charset="0"/>
              <a:buChar char="–"/>
              <a:defRPr sz="1800"/>
            </a:lvl6pPr>
            <a:lvl7pPr marL="2568575" indent="-285750">
              <a:defRPr sz="1800"/>
            </a:lvl7pPr>
            <a:lvl8pPr marL="2860675" indent="-285750">
              <a:defRPr sz="1800"/>
            </a:lvl8pPr>
            <a:lvl9pPr marL="3151188" indent="-285750">
              <a:defRPr sz="1800"/>
            </a:lvl9pPr>
          </a:lstStyle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18B9A3-DD14-42AB-A2E2-59C6467DA4D2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07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D01B28-59BC-492B-AE61-0E70B4C0C9C4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84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7F12C3-8F71-435E-8B81-53CF2652410C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0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418976" indent="-285750">
              <a:buFont typeface="Century Gothic" panose="020B0502020202020204" pitchFamily="34" charset="0"/>
              <a:buChar char="–"/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62328C-59BB-4D16-9D0C-F57142FCB39B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DFBB78A-01B4-41F2-96B0-677A4A28283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11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D9CB10-B8B2-4E9D-B62A-BC67BE73F234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DFBB78A-01B4-41F2-96B0-677A4A28283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37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rtl="0"/>
            <a:fld id="{9E55EFC2-A67F-4B8E-96D0-44B98048C5F9}" type="datetime1">
              <a:rPr lang="ru-RU" smtClean="0"/>
              <a:t>11.10.2018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rtl="0"/>
            <a:fld id="{EB37DED6-D4C7-42EE-AB49-D2E39E64FDE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18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sz="4400" b="0" kern="1200" cap="none" baseline="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226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anose="020B0502020202020204" pitchFamily="34" charset="0"/>
        <a:buNone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45622" indent="-28575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anose="020B0502020202020204" pitchFamily="34" charset="0"/>
        <a:buChar char="–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72267" indent="-28575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anose="020B0502020202020204" pitchFamily="34" charset="0"/>
        <a:buChar char="–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759862" indent="-28575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anose="020B0502020202020204" pitchFamily="34" charset="0"/>
        <a:buChar char="–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79346" y="260648"/>
            <a:ext cx="7029175" cy="403244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u-RU" dirty="0" smtClean="0"/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 Педагогический поиск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воспитателей </a:t>
            </a:r>
            <a:b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1-ой, 2-ой младшей группы по программе</a:t>
            </a:r>
            <a:b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 рождения до школы»</a:t>
            </a:r>
            <a:b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879346" y="4293096"/>
            <a:ext cx="7191730" cy="2173808"/>
          </a:xfrm>
        </p:spPr>
        <p:txBody>
          <a:bodyPr rtlCol="0">
            <a:noAutofit/>
          </a:bodyPr>
          <a:lstStyle/>
          <a:p>
            <a:pPr marL="3951288" indent="-3951288" algn="r" rtl="0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Софронова Оксана Валентиновна</a:t>
            </a:r>
          </a:p>
          <a:p>
            <a:pPr marL="3951288" indent="-3951288" algn="r" rtl="0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заведующей по</a:t>
            </a:r>
          </a:p>
          <a:p>
            <a:pPr marL="3951288" indent="-3951288" algn="r" rtl="0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МВР МБДОУ №79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25-70-80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8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0212" y="260648"/>
            <a:ext cx="10809751" cy="1788616"/>
          </a:xfrm>
        </p:spPr>
        <p:txBody>
          <a:bodyPr rtlCol="0">
            <a:noAutofit/>
          </a:bodyPr>
          <a:lstStyle/>
          <a:p>
            <a:pPr marL="1069975" indent="-1069975" rtl="0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повышение профессиональной компетентности педагогов в области применения инновационных образовательных технологий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0212" y="2049264"/>
            <a:ext cx="10157354" cy="4548088"/>
          </a:xfrm>
        </p:spPr>
        <p:txBody>
          <a:bodyPr rtlCol="0">
            <a:normAutofit fontScale="92500" lnSpcReduction="10000"/>
          </a:bodyPr>
          <a:lstStyle/>
          <a:p>
            <a:pPr marL="0" indent="0" algn="ctr" rtl="0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работы методического центра</a:t>
            </a:r>
          </a:p>
          <a:p>
            <a:pPr algn="ctr" rtl="0">
              <a:buClr>
                <a:srgbClr val="FF0000"/>
              </a:buClr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базы учебно- методических материалов разработанных и апробированных педагогами</a:t>
            </a:r>
          </a:p>
          <a:p>
            <a:pPr marL="811213" indent="-449263" rtl="0">
              <a:buClr>
                <a:srgbClr val="FF0000"/>
              </a:buClr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оказание полноценной методической помощи в области применения инновационных образовательных технологий</a:t>
            </a:r>
          </a:p>
          <a:p>
            <a:pPr marL="811213" indent="-449263">
              <a:buClr>
                <a:srgbClr val="FF0000"/>
              </a:buClr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распространения лучших образовательных практик педагогов.  </a:t>
            </a: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1213" indent="-449263" rtl="0">
              <a:buClr>
                <a:srgbClr val="FF0000"/>
              </a:buClr>
            </a:pP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1213" indent="-449263" rtl="0">
              <a:buClr>
                <a:srgbClr val="FF0000"/>
              </a:buClr>
            </a:pP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buFontTx/>
              <a:buChar char="-"/>
            </a:pP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2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Презентация &quot;День открытых дверей в классе&quot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15976420_TF03460507.potx" id="{8CAEB682-77FC-48E6-8096-ACAA76022EB9}" vid="{16ED71BE-33C8-4C00-95DF-D4E9B708036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День открытых дверей в классе</Template>
  <TotalTime>113</TotalTime>
  <Words>66</Words>
  <Application>Microsoft Office PowerPoint</Application>
  <PresentationFormat>Произвольный</PresentationFormat>
  <Paragraphs>12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Презентация "День открытых дверей в классе"</vt:lpstr>
      <vt:lpstr> МО  Педагогический поиск    для воспитателей  1-ой, 2-ой младшей группы по программе  «От рождения до школы» </vt:lpstr>
      <vt:lpstr>Цель: повышение профессиональной компетентности педагогов в области применения инновационных образовательных технологий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  Педагогический поиск    для воспитателей  1-ой, 2-ой младшей группы по программе  «От рождения до школы»</dc:title>
  <dc:creator>Оксана</dc:creator>
  <cp:lastModifiedBy>GordeevAV</cp:lastModifiedBy>
  <cp:revision>6</cp:revision>
  <dcterms:created xsi:type="dcterms:W3CDTF">2018-09-16T23:43:25Z</dcterms:created>
  <dcterms:modified xsi:type="dcterms:W3CDTF">2018-10-11T08:12:17Z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