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681F25-FD21-4540-87D1-3AEB924AAE5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72816"/>
            <a:ext cx="845820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для воспитателей старшей группы образовательной  </a:t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дошкольного воспитания </a:t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 рождения до школы»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2000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Иголкина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Татьяна Георгиевна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Тел: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22-69-49 (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№53);  8-914-501-19-30</a:t>
            </a:r>
            <a:b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адрес: </a:t>
            </a: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igolka1909@yandex.ru</a:t>
            </a: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поиск</a:t>
            </a:r>
            <a:endParaRPr lang="ru-RU" sz="3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3" t="6119" r="21919" b="4545"/>
          <a:stretch/>
        </p:blipFill>
        <p:spPr bwMode="auto">
          <a:xfrm>
            <a:off x="251520" y="332656"/>
            <a:ext cx="1152128" cy="15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3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работы центра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развитие и углубление представлений педагогов в организации РППС по программе «От рождения до школы» под редакцией Н.Е. </a:t>
            </a:r>
            <a:r>
              <a:rPr lang="ru-RU" sz="2400" b="1" dirty="0" err="1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Вераксы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Т.С. Комаровой, М.А.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Васильевой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старшей группе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детского сада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Повысить профессиональную компетентность педагогов по организации РППС </a:t>
            </a:r>
            <a:r>
              <a:rPr lang="ru-RU" sz="2400" b="1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b="1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старшей </a:t>
            </a: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группе детского сада по </a:t>
            </a:r>
            <a:r>
              <a:rPr lang="ru-RU" sz="2400" b="1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программе </a:t>
            </a:r>
            <a:r>
              <a:rPr lang="ru-RU" sz="2400" b="1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От рождения до школы».</a:t>
            </a:r>
            <a:endParaRPr lang="ru-RU" sz="1800" b="1" dirty="0"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Разработать новые формы взаимодействия педагогов по обогащению РППС с целью повышения их творческого потенциала.</a:t>
            </a:r>
            <a:endParaRPr lang="ru-RU" sz="1800" b="1" dirty="0"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Создать базу данных учебно-методических материалов, разработанных и апробированных педагогами по 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старшей </a:t>
            </a:r>
            <a:r>
              <a:rPr lang="ru-RU" sz="24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группе детского сада по программе «От рождения до школы»</a:t>
            </a:r>
            <a:endParaRPr lang="ru-RU" sz="1800" b="1" dirty="0"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1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Годовой план на 2018-2019 </a:t>
            </a:r>
            <a:r>
              <a:rPr lang="ru-RU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у.г</a:t>
            </a:r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477196"/>
              </p:ext>
            </p:extLst>
          </p:nvPr>
        </p:nvGraphicFramePr>
        <p:xfrm>
          <a:off x="1043607" y="1340768"/>
          <a:ext cx="7128794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762"/>
                <a:gridCol w="2348458"/>
                <a:gridCol w="1425610"/>
                <a:gridCol w="1425610"/>
                <a:gridCol w="1426354"/>
              </a:tblGrid>
              <a:tr h="241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Месяц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Квест-игра  «Веселое путешествие»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Зам. зав. по УВР Софронова О.В.,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Воспитатель Зеленская А.В.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Конструирование в старшей группе в соответствии с ФГОС ДО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Зам. зав. по УВР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Козлинская А.Б.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Детское экспериментирование в старшей группе в соответствии с ФГОС ДО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Зам. зав. по УВР Дрыгина Т.С.,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Воспитатель Сафина З.Н.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Художественное творчество в нетрадиционном рисовании в старшей группе «Диво- дивное, чудо-чудное»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зав. по УВР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Хомякова С.Н.,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Воспитатель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Бянкина</a:t>
                      </a:r>
                      <a:r>
                        <a:rPr lang="ru-RU" sz="1200" dirty="0">
                          <a:effectLst/>
                        </a:rPr>
                        <a:t> Г.Х.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806815"/>
              </p:ext>
            </p:extLst>
          </p:nvPr>
        </p:nvGraphicFramePr>
        <p:xfrm>
          <a:off x="611560" y="620688"/>
          <a:ext cx="7992888" cy="5327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2570492"/>
                <a:gridCol w="1677769"/>
                <a:gridCol w="1678649"/>
                <a:gridCol w="1561922"/>
              </a:tblGrid>
              <a:tr h="32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Месяц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83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Работа с родителями в старшей группе ДОУ в соответствии с ФГОС ДО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Февраль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 96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Зам. зав. по УВР Брейда Е.Ю.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Воспитатель Соколова С.В.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181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Современные образовательные технологии в развитии логики и </a:t>
                      </a:r>
                      <a:r>
                        <a:rPr lang="ru-RU" sz="1200" dirty="0" err="1">
                          <a:effectLst/>
                        </a:rPr>
                        <a:t>сенсорики</a:t>
                      </a:r>
                      <a:r>
                        <a:rPr lang="ru-RU" sz="1200" dirty="0">
                          <a:effectLst/>
                        </a:rPr>
                        <a:t> у детей старшего дошкольного возраста в соответствии с программой «От рождения до школы» (палочки Кюизенера, блоки Дьенеша, кубики </a:t>
                      </a:r>
                      <a:r>
                        <a:rPr lang="ru-RU" sz="1200" dirty="0" err="1">
                          <a:effectLst/>
                        </a:rPr>
                        <a:t>Воскобовича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err="1">
                          <a:effectLst/>
                        </a:rPr>
                        <a:t>геоконт</a:t>
                      </a:r>
                      <a:r>
                        <a:rPr lang="ru-RU" sz="1200" dirty="0">
                          <a:effectLst/>
                        </a:rPr>
                        <a:t>, ИКТ  и т.д.)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Март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№22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зав. по УВР </a:t>
                      </a:r>
                      <a:r>
                        <a:rPr lang="ru-RU" sz="1200" dirty="0" err="1">
                          <a:effectLst/>
                        </a:rPr>
                        <a:t>Пузарина</a:t>
                      </a:r>
                      <a:r>
                        <a:rPr lang="ru-RU" sz="1200" dirty="0">
                          <a:effectLst/>
                        </a:rPr>
                        <a:t> Е.Л.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159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дорогам сказок с элементами ТРИЗ -технологии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№53, №85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зав. по УВР </a:t>
                      </a:r>
                      <a:r>
                        <a:rPr lang="ru-RU" sz="1200" dirty="0" err="1">
                          <a:effectLst/>
                        </a:rPr>
                        <a:t>Иголкина</a:t>
                      </a:r>
                      <a:r>
                        <a:rPr lang="ru-RU" sz="1200" dirty="0">
                          <a:effectLst/>
                        </a:rPr>
                        <a:t>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Воспитатель </a:t>
                      </a:r>
                      <a:r>
                        <a:rPr lang="ru-RU" sz="1200" dirty="0" err="1">
                          <a:effectLst/>
                        </a:rPr>
                        <a:t>Комогорцева</a:t>
                      </a:r>
                      <a:r>
                        <a:rPr lang="ru-RU" sz="1200" dirty="0">
                          <a:effectLst/>
                        </a:rPr>
                        <a:t> Ю.И.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зав. по УВР Макарова З.И.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Воспитатель Титова Т.В.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667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Подведение итогов работы центра. Вручение свидетельств за активное участие в работе центра.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№53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зав. по УВР </a:t>
                      </a:r>
                      <a:r>
                        <a:rPr lang="ru-RU" sz="1200" dirty="0" err="1">
                          <a:effectLst/>
                        </a:rPr>
                        <a:t>Иголкина</a:t>
                      </a:r>
                      <a:r>
                        <a:rPr lang="ru-RU" sz="1200" dirty="0">
                          <a:effectLst/>
                        </a:rPr>
                        <a:t>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0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36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386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Центр для воспитателей старшей группы образовательной   Программы дошкольного воспитания  «От рождения до школы»  Руководитель: Иголкина Татьяна Георгиевна  Тел: 22-69-49 (МБДОУ №53);  8-914-501-19-30 Электронный адрес: igolka1909@yandex.ru</vt:lpstr>
      <vt:lpstr>Цель работы центра</vt:lpstr>
      <vt:lpstr>Годовой план на 2018-2019 у.г.</vt:lpstr>
      <vt:lpstr>Презентация PowerPoint</vt:lpstr>
      <vt:lpstr>Презентация PowerPoint</vt:lpstr>
    </vt:vector>
  </TitlesOfParts>
  <Company>GG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</dc:creator>
  <cp:lastModifiedBy>Egor</cp:lastModifiedBy>
  <cp:revision>17</cp:revision>
  <dcterms:created xsi:type="dcterms:W3CDTF">2017-09-09T11:06:40Z</dcterms:created>
  <dcterms:modified xsi:type="dcterms:W3CDTF">2018-09-17T12:42:31Z</dcterms:modified>
</cp:coreProperties>
</file>