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871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09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706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00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0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650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254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85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786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516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56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0C632-A58D-4A01-9D5E-D249A17504C8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9B0A5-C390-4EAF-A46C-36ACAFF30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981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dsovet.su/_ld/344/008632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8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550" y="2035552"/>
            <a:ext cx="72009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МО Педагогический поиск для воспитателей подготовительных групп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по ООП ДО «Детство»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0450" y="4652813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Руководитель: зам. зав. по 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УВР МБДОУ№17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И.А. </a:t>
            </a:r>
            <a:r>
              <a:rPr lang="ru-RU" sz="2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Зелепукина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Контактный телефон 44-87-04</a:t>
            </a:r>
          </a:p>
        </p:txBody>
      </p:sp>
    </p:spTree>
    <p:extLst>
      <p:ext uri="{BB962C8B-B14F-4D97-AF65-F5344CB8AC3E}">
        <p14:creationId xmlns:p14="http://schemas.microsoft.com/office/powerpoint/2010/main" xmlns="" val="37725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dsovet.su/_ld/344/008632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688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57212" y="1915864"/>
            <a:ext cx="80295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</a:rPr>
              <a:t>Цель: оказать полноценную методическую помощь </a:t>
            </a:r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педагогам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по внедрению в работу с детьми  различных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xmlns="" val="24838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dsovet.su/_ld/344/008632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8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549" y="1179576"/>
            <a:ext cx="7200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Образовательные технологии, методы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и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приемы,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используемые в работе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 детьми по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месяцам, в соответствии с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календарно-тематическим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планированием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: </a:t>
            </a:r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just">
              <a:buFontTx/>
              <a:buChar char="-"/>
            </a:pP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Октябрь-квест-игра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игровые ситуации;</a:t>
            </a:r>
          </a:p>
          <a:p>
            <a:pPr lvl="0" algn="just"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Ноябрь-конструирование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;</a:t>
            </a:r>
          </a:p>
          <a:p>
            <a:pPr lvl="0" algn="just">
              <a:buFontTx/>
              <a:buChar char="-"/>
            </a:pP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Декабрь-детское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экспериментирование;</a:t>
            </a:r>
          </a:p>
          <a:p>
            <a:pPr lvl="0" algn="just">
              <a:buFontTx/>
              <a:buChar char="-"/>
            </a:pP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Январь-художественное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творчество;</a:t>
            </a:r>
          </a:p>
          <a:p>
            <a:pPr lvl="0" algn="just">
              <a:buFontTx/>
              <a:buChar char="-"/>
            </a:pP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Февраль-работа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 родителями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;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-</a:t>
            </a: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М</a:t>
            </a: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арт-ФЭМП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сенсорика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и логика;</a:t>
            </a:r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just">
              <a:buFontTx/>
              <a:buChar char="-"/>
            </a:pPr>
            <a:r>
              <a:rPr lang="ru-RU" sz="1600" smtClean="0">
                <a:solidFill>
                  <a:srgbClr val="002060"/>
                </a:solidFill>
                <a:latin typeface="Arial Black" panose="020B0A04020102020204" pitchFamily="34" charset="0"/>
              </a:rPr>
              <a:t>Апрель-ТРИЗ-технологии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  <a:p>
            <a:pPr lvl="0" algn="just"/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just"/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just"/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just"/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just"/>
            <a:endParaRPr lang="ru-RU" sz="1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По результатам работы в конце учебного года педагогам, активно принимающим участие в работе центра, вручаются сертификаты.</a:t>
            </a:r>
            <a:endParaRPr lang="ru-RU" sz="1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24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114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DNS</cp:lastModifiedBy>
  <cp:revision>10</cp:revision>
  <dcterms:created xsi:type="dcterms:W3CDTF">2017-09-12T13:06:24Z</dcterms:created>
  <dcterms:modified xsi:type="dcterms:W3CDTF">2018-09-12T01:36:24Z</dcterms:modified>
</cp:coreProperties>
</file>