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82" r:id="rId3"/>
    <p:sldId id="281" r:id="rId4"/>
    <p:sldId id="272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2722D-7238-4C47-A7BD-2FC68BD1DCBE}" type="doc">
      <dgm:prSet loTypeId="urn:microsoft.com/office/officeart/2005/8/layout/vList5" loCatId="list" qsTypeId="urn:microsoft.com/office/officeart/2005/8/quickstyle/3d2#1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67EA2023-D6BD-40DD-947F-4EB94302045F}">
      <dgm:prSet phldrT="[Текст]"/>
      <dgm:spPr/>
      <dgm:t>
        <a:bodyPr/>
        <a:lstStyle/>
        <a:p>
          <a:r>
            <a:rPr lang="ru-RU" b="1" dirty="0" smtClean="0"/>
            <a:t>Структура СПС</a:t>
          </a:r>
          <a:endParaRPr lang="ru-RU" b="1" dirty="0"/>
        </a:p>
      </dgm:t>
    </dgm:pt>
    <dgm:pt modelId="{B50AC104-A74D-42C4-8080-001D9191A695}" type="parTrans" cxnId="{060FA024-2647-4151-96B7-FB4CF35E9AFD}">
      <dgm:prSet/>
      <dgm:spPr/>
      <dgm:t>
        <a:bodyPr/>
        <a:lstStyle/>
        <a:p>
          <a:endParaRPr lang="ru-RU"/>
        </a:p>
      </dgm:t>
    </dgm:pt>
    <dgm:pt modelId="{924B85B7-C34C-4E93-AA08-34ED064704B9}" type="sibTrans" cxnId="{060FA024-2647-4151-96B7-FB4CF35E9AFD}">
      <dgm:prSet/>
      <dgm:spPr/>
      <dgm:t>
        <a:bodyPr/>
        <a:lstStyle/>
        <a:p>
          <a:endParaRPr lang="ru-RU"/>
        </a:p>
      </dgm:t>
    </dgm:pt>
    <dgm:pt modelId="{84B143F8-A243-4804-B9FC-CF8DA4BA6D5C}">
      <dgm:prSet phldrT="[Текст]" custT="1"/>
      <dgm:spPr/>
      <dgm:t>
        <a:bodyPr/>
        <a:lstStyle/>
        <a:p>
          <a:r>
            <a:rPr lang="ru-RU" sz="2000" b="1" i="1" dirty="0" smtClean="0"/>
            <a:t>ЗДВР</a:t>
          </a:r>
          <a:endParaRPr lang="ru-RU" sz="2000" b="1" i="1" dirty="0"/>
        </a:p>
      </dgm:t>
    </dgm:pt>
    <dgm:pt modelId="{C67DE7A2-1C38-46BE-9532-5519ED7955A5}" type="parTrans" cxnId="{2083DB7A-9D37-4C89-84F7-AC2A26FFF93D}">
      <dgm:prSet/>
      <dgm:spPr/>
      <dgm:t>
        <a:bodyPr/>
        <a:lstStyle/>
        <a:p>
          <a:endParaRPr lang="ru-RU"/>
        </a:p>
      </dgm:t>
    </dgm:pt>
    <dgm:pt modelId="{5333B73A-09E5-48CF-B413-26D497C158AF}" type="sibTrans" cxnId="{2083DB7A-9D37-4C89-84F7-AC2A26FFF93D}">
      <dgm:prSet/>
      <dgm:spPr/>
      <dgm:t>
        <a:bodyPr/>
        <a:lstStyle/>
        <a:p>
          <a:endParaRPr lang="ru-RU"/>
        </a:p>
      </dgm:t>
    </dgm:pt>
    <dgm:pt modelId="{9BE40B44-EEF3-4213-A81A-40954CC704FD}">
      <dgm:prSet phldrT="[Текст]" custT="1"/>
      <dgm:spPr/>
      <dgm:t>
        <a:bodyPr/>
        <a:lstStyle/>
        <a:p>
          <a:r>
            <a:rPr lang="ru-RU" sz="2000" b="1" i="1" dirty="0" smtClean="0"/>
            <a:t>Педагог-психолог</a:t>
          </a:r>
          <a:endParaRPr lang="ru-RU" sz="2000" b="1" i="1" dirty="0"/>
        </a:p>
      </dgm:t>
    </dgm:pt>
    <dgm:pt modelId="{A670510B-E6FC-481F-9BBB-4A693495B060}" type="parTrans" cxnId="{FB7E6440-8DBC-424F-A97E-F67A703497B9}">
      <dgm:prSet/>
      <dgm:spPr/>
      <dgm:t>
        <a:bodyPr/>
        <a:lstStyle/>
        <a:p>
          <a:endParaRPr lang="ru-RU"/>
        </a:p>
      </dgm:t>
    </dgm:pt>
    <dgm:pt modelId="{BA888561-30B4-4505-B0A6-FE65C95C46A1}" type="sibTrans" cxnId="{FB7E6440-8DBC-424F-A97E-F67A703497B9}">
      <dgm:prSet/>
      <dgm:spPr/>
      <dgm:t>
        <a:bodyPr/>
        <a:lstStyle/>
        <a:p>
          <a:endParaRPr lang="ru-RU"/>
        </a:p>
      </dgm:t>
    </dgm:pt>
    <dgm:pt modelId="{9360C7C9-3A65-4C3C-9579-C9A18C357541}">
      <dgm:prSet phldrT="[Текст]"/>
      <dgm:spPr/>
      <dgm:t>
        <a:bodyPr/>
        <a:lstStyle/>
        <a:p>
          <a:r>
            <a:rPr lang="ru-RU" b="1" dirty="0" smtClean="0"/>
            <a:t>Направления деятельности</a:t>
          </a:r>
          <a:endParaRPr lang="ru-RU" b="1" dirty="0"/>
        </a:p>
      </dgm:t>
    </dgm:pt>
    <dgm:pt modelId="{4D13773E-01D1-4511-A054-A0F20DFF558C}" type="parTrans" cxnId="{935A0CE2-1A90-4AFF-8AE3-AF56EEC6D562}">
      <dgm:prSet/>
      <dgm:spPr/>
      <dgm:t>
        <a:bodyPr/>
        <a:lstStyle/>
        <a:p>
          <a:endParaRPr lang="ru-RU"/>
        </a:p>
      </dgm:t>
    </dgm:pt>
    <dgm:pt modelId="{0A705FBD-7071-4A57-A40D-3AACF9C3AEA4}" type="sibTrans" cxnId="{935A0CE2-1A90-4AFF-8AE3-AF56EEC6D562}">
      <dgm:prSet/>
      <dgm:spPr/>
      <dgm:t>
        <a:bodyPr/>
        <a:lstStyle/>
        <a:p>
          <a:endParaRPr lang="ru-RU"/>
        </a:p>
      </dgm:t>
    </dgm:pt>
    <dgm:pt modelId="{9829BA68-E4E9-4D5D-8D80-9F15784B6D6B}">
      <dgm:prSet phldrT="[Текст]" custT="1"/>
      <dgm:spPr/>
      <dgm:t>
        <a:bodyPr/>
        <a:lstStyle/>
        <a:p>
          <a:r>
            <a:rPr lang="ru-RU" sz="2000" b="1" i="1" dirty="0" smtClean="0"/>
            <a:t>Психодиагностическое</a:t>
          </a:r>
          <a:endParaRPr lang="ru-RU" sz="2000" b="1" i="1" dirty="0"/>
        </a:p>
      </dgm:t>
    </dgm:pt>
    <dgm:pt modelId="{2D50DFA1-42E1-4F39-A960-0F8B843E3A98}" type="parTrans" cxnId="{A29E19F8-1F08-45EE-AAFA-7C0638CB9B41}">
      <dgm:prSet/>
      <dgm:spPr/>
      <dgm:t>
        <a:bodyPr/>
        <a:lstStyle/>
        <a:p>
          <a:endParaRPr lang="ru-RU"/>
        </a:p>
      </dgm:t>
    </dgm:pt>
    <dgm:pt modelId="{77A47270-C121-4685-B308-77722EA69B7F}" type="sibTrans" cxnId="{A29E19F8-1F08-45EE-AAFA-7C0638CB9B41}">
      <dgm:prSet/>
      <dgm:spPr/>
      <dgm:t>
        <a:bodyPr/>
        <a:lstStyle/>
        <a:p>
          <a:endParaRPr lang="ru-RU"/>
        </a:p>
      </dgm:t>
    </dgm:pt>
    <dgm:pt modelId="{ED6FC7B4-D689-4B11-8DBF-02E50A943DEA}">
      <dgm:prSet phldrT="[Текст]" custT="1"/>
      <dgm:spPr/>
      <dgm:t>
        <a:bodyPr/>
        <a:lstStyle/>
        <a:p>
          <a:r>
            <a:rPr lang="ru-RU" sz="2000" b="1" i="1" dirty="0" smtClean="0"/>
            <a:t>Просветительское и психопрофилактическое</a:t>
          </a:r>
          <a:endParaRPr lang="ru-RU" sz="2000" b="1" i="1" dirty="0"/>
        </a:p>
      </dgm:t>
    </dgm:pt>
    <dgm:pt modelId="{CEB67474-18EB-4FC0-ADA3-A4856C9A3241}" type="parTrans" cxnId="{2CC4A38D-C194-4AF0-8DFA-ADF42A74361D}">
      <dgm:prSet/>
      <dgm:spPr/>
      <dgm:t>
        <a:bodyPr/>
        <a:lstStyle/>
        <a:p>
          <a:endParaRPr lang="ru-RU"/>
        </a:p>
      </dgm:t>
    </dgm:pt>
    <dgm:pt modelId="{36406D3B-E420-41C8-A326-6F2E7A52B8B2}" type="sibTrans" cxnId="{2CC4A38D-C194-4AF0-8DFA-ADF42A74361D}">
      <dgm:prSet/>
      <dgm:spPr/>
      <dgm:t>
        <a:bodyPr/>
        <a:lstStyle/>
        <a:p>
          <a:endParaRPr lang="ru-RU"/>
        </a:p>
      </dgm:t>
    </dgm:pt>
    <dgm:pt modelId="{462D3E8A-CB20-4154-8F81-D65A5613601A}">
      <dgm:prSet phldrT="[Текст]"/>
      <dgm:spPr/>
      <dgm:t>
        <a:bodyPr/>
        <a:lstStyle/>
        <a:p>
          <a:r>
            <a:rPr lang="ru-RU" b="1" dirty="0" smtClean="0"/>
            <a:t>Принципы СПС</a:t>
          </a:r>
          <a:endParaRPr lang="ru-RU" b="1" dirty="0"/>
        </a:p>
      </dgm:t>
    </dgm:pt>
    <dgm:pt modelId="{122696ED-BAC9-4A8D-BE95-D9D8C4CA05AE}" type="parTrans" cxnId="{F4656696-E011-40B5-A970-A926FCBB1782}">
      <dgm:prSet/>
      <dgm:spPr/>
      <dgm:t>
        <a:bodyPr/>
        <a:lstStyle/>
        <a:p>
          <a:endParaRPr lang="ru-RU"/>
        </a:p>
      </dgm:t>
    </dgm:pt>
    <dgm:pt modelId="{142284CA-DC2D-4610-82C7-44E6F030A07A}" type="sibTrans" cxnId="{F4656696-E011-40B5-A970-A926FCBB1782}">
      <dgm:prSet/>
      <dgm:spPr/>
      <dgm:t>
        <a:bodyPr/>
        <a:lstStyle/>
        <a:p>
          <a:endParaRPr lang="ru-RU"/>
        </a:p>
      </dgm:t>
    </dgm:pt>
    <dgm:pt modelId="{ABFFA322-64D7-4F96-8E4F-082694D2677A}">
      <dgm:prSet phldrT="[Текст]" custT="1"/>
      <dgm:spPr/>
      <dgm:t>
        <a:bodyPr/>
        <a:lstStyle/>
        <a:p>
          <a:r>
            <a:rPr lang="ru-RU" sz="2000" b="1" i="1" dirty="0" smtClean="0"/>
            <a:t>Комплексность</a:t>
          </a:r>
          <a:endParaRPr lang="ru-RU" sz="2000" b="1" i="1" dirty="0"/>
        </a:p>
      </dgm:t>
    </dgm:pt>
    <dgm:pt modelId="{617BB0CD-5FC6-4009-B68F-19E64E02F59E}" type="parTrans" cxnId="{C80B2CEF-D7C8-44CB-AD33-41016796C78B}">
      <dgm:prSet/>
      <dgm:spPr/>
      <dgm:t>
        <a:bodyPr/>
        <a:lstStyle/>
        <a:p>
          <a:endParaRPr lang="ru-RU"/>
        </a:p>
      </dgm:t>
    </dgm:pt>
    <dgm:pt modelId="{93F49E10-C094-46CD-9C9A-4F4151B86D80}" type="sibTrans" cxnId="{C80B2CEF-D7C8-44CB-AD33-41016796C78B}">
      <dgm:prSet/>
      <dgm:spPr/>
      <dgm:t>
        <a:bodyPr/>
        <a:lstStyle/>
        <a:p>
          <a:endParaRPr lang="ru-RU"/>
        </a:p>
      </dgm:t>
    </dgm:pt>
    <dgm:pt modelId="{97772813-97B2-4C92-B4C7-6BB75DD2EF9C}">
      <dgm:prSet phldrT="[Текст]" custT="1"/>
      <dgm:spPr/>
      <dgm:t>
        <a:bodyPr/>
        <a:lstStyle/>
        <a:p>
          <a:r>
            <a:rPr lang="ru-RU" sz="2000" b="1" i="1" dirty="0" smtClean="0"/>
            <a:t>«Не впереди, а рядом»</a:t>
          </a:r>
          <a:endParaRPr lang="ru-RU" sz="2000" b="1" i="1" dirty="0"/>
        </a:p>
      </dgm:t>
    </dgm:pt>
    <dgm:pt modelId="{753044D2-AC11-4CE3-AEB8-8913760FDB70}" type="parTrans" cxnId="{4F4D62A4-0561-43B2-873F-6E50694E5919}">
      <dgm:prSet/>
      <dgm:spPr/>
      <dgm:t>
        <a:bodyPr/>
        <a:lstStyle/>
        <a:p>
          <a:endParaRPr lang="ru-RU"/>
        </a:p>
      </dgm:t>
    </dgm:pt>
    <dgm:pt modelId="{1790D3B4-2EAF-4717-B995-BE8A9676EC2B}" type="sibTrans" cxnId="{4F4D62A4-0561-43B2-873F-6E50694E5919}">
      <dgm:prSet/>
      <dgm:spPr/>
      <dgm:t>
        <a:bodyPr/>
        <a:lstStyle/>
        <a:p>
          <a:endParaRPr lang="ru-RU"/>
        </a:p>
      </dgm:t>
    </dgm:pt>
    <dgm:pt modelId="{389BDD4A-D057-4029-8988-030AFF36A3C5}">
      <dgm:prSet phldrT="[Текст]" custT="1"/>
      <dgm:spPr/>
      <dgm:t>
        <a:bodyPr/>
        <a:lstStyle/>
        <a:p>
          <a:r>
            <a:rPr lang="ru-RU" sz="2000" b="1" i="1" dirty="0" smtClean="0"/>
            <a:t>Социальный педагог</a:t>
          </a:r>
          <a:endParaRPr lang="ru-RU" sz="2000" b="1" i="1" dirty="0"/>
        </a:p>
      </dgm:t>
    </dgm:pt>
    <dgm:pt modelId="{A6FA0E4A-4FE3-4783-B77A-D2FEA584CF0C}" type="parTrans" cxnId="{E8B05074-82E1-4BA1-8A7C-168C3B515A93}">
      <dgm:prSet/>
      <dgm:spPr/>
      <dgm:t>
        <a:bodyPr/>
        <a:lstStyle/>
        <a:p>
          <a:endParaRPr lang="ru-RU"/>
        </a:p>
      </dgm:t>
    </dgm:pt>
    <dgm:pt modelId="{27D1A459-7B25-478C-87EB-8AF3A7EB7778}" type="sibTrans" cxnId="{E8B05074-82E1-4BA1-8A7C-168C3B515A93}">
      <dgm:prSet/>
      <dgm:spPr/>
      <dgm:t>
        <a:bodyPr/>
        <a:lstStyle/>
        <a:p>
          <a:endParaRPr lang="ru-RU"/>
        </a:p>
      </dgm:t>
    </dgm:pt>
    <dgm:pt modelId="{7719709E-16AB-4D7A-82B6-840BB2DDE089}">
      <dgm:prSet phldrT="[Текст]" custT="1"/>
      <dgm:spPr/>
      <dgm:t>
        <a:bodyPr/>
        <a:lstStyle/>
        <a:p>
          <a:r>
            <a:rPr lang="ru-RU" sz="2000" b="1" i="1" dirty="0" smtClean="0"/>
            <a:t>Коррекционно-развивающее и консультативное</a:t>
          </a:r>
          <a:endParaRPr lang="ru-RU" sz="2000" b="1" i="1" dirty="0"/>
        </a:p>
      </dgm:t>
    </dgm:pt>
    <dgm:pt modelId="{3CA99778-E8AF-4E05-87A4-0D6152C95568}" type="parTrans" cxnId="{6912DCEE-E9AD-4A27-A3D3-F80F37931B33}">
      <dgm:prSet/>
      <dgm:spPr/>
      <dgm:t>
        <a:bodyPr/>
        <a:lstStyle/>
        <a:p>
          <a:endParaRPr lang="ru-RU"/>
        </a:p>
      </dgm:t>
    </dgm:pt>
    <dgm:pt modelId="{FB156F18-6D7F-4D49-9AD7-C67C0387CCFD}" type="sibTrans" cxnId="{6912DCEE-E9AD-4A27-A3D3-F80F37931B33}">
      <dgm:prSet/>
      <dgm:spPr/>
      <dgm:t>
        <a:bodyPr/>
        <a:lstStyle/>
        <a:p>
          <a:endParaRPr lang="ru-RU"/>
        </a:p>
      </dgm:t>
    </dgm:pt>
    <dgm:pt modelId="{22851F47-6C0B-4403-BAF5-2E815D05C88D}">
      <dgm:prSet phldrT="[Текст]" custT="1"/>
      <dgm:spPr/>
      <dgm:t>
        <a:bodyPr/>
        <a:lstStyle/>
        <a:p>
          <a:r>
            <a:rPr lang="ru-RU" sz="2000" b="1" i="1" dirty="0" smtClean="0"/>
            <a:t>Непрерывность</a:t>
          </a:r>
          <a:endParaRPr lang="ru-RU" sz="2000" b="1" i="1" dirty="0"/>
        </a:p>
      </dgm:t>
    </dgm:pt>
    <dgm:pt modelId="{D74F7C79-587C-4192-97BE-19ED99CBB33A}" type="parTrans" cxnId="{656881BF-33A4-4881-9BC1-D9DAA3C97A88}">
      <dgm:prSet/>
      <dgm:spPr/>
      <dgm:t>
        <a:bodyPr/>
        <a:lstStyle/>
        <a:p>
          <a:endParaRPr lang="ru-RU"/>
        </a:p>
      </dgm:t>
    </dgm:pt>
    <dgm:pt modelId="{F8063F17-6AB9-46E4-AB30-E356EC5AE780}" type="sibTrans" cxnId="{656881BF-33A4-4881-9BC1-D9DAA3C97A88}">
      <dgm:prSet/>
      <dgm:spPr/>
      <dgm:t>
        <a:bodyPr/>
        <a:lstStyle/>
        <a:p>
          <a:endParaRPr lang="ru-RU"/>
        </a:p>
      </dgm:t>
    </dgm:pt>
    <dgm:pt modelId="{A9191752-0EE5-495C-8F86-554DCDD5756C}">
      <dgm:prSet phldrT="[Текст]" custT="1"/>
      <dgm:spPr/>
      <dgm:t>
        <a:bodyPr/>
        <a:lstStyle/>
        <a:p>
          <a:r>
            <a:rPr lang="ru-RU" sz="2000" b="1" i="1" dirty="0" smtClean="0"/>
            <a:t>Приоритетность интересов ребенка</a:t>
          </a:r>
          <a:endParaRPr lang="ru-RU" sz="2000" b="1" i="1" dirty="0"/>
        </a:p>
      </dgm:t>
    </dgm:pt>
    <dgm:pt modelId="{A27ED48A-6ADF-4DFC-8696-14B7FF20A8EF}" type="parTrans" cxnId="{87971D9D-E50A-4658-AF24-7755432EC1E2}">
      <dgm:prSet/>
      <dgm:spPr/>
      <dgm:t>
        <a:bodyPr/>
        <a:lstStyle/>
        <a:p>
          <a:endParaRPr lang="ru-RU"/>
        </a:p>
      </dgm:t>
    </dgm:pt>
    <dgm:pt modelId="{02AE0A7F-C216-4767-A379-94F54CCF7AD5}" type="sibTrans" cxnId="{87971D9D-E50A-4658-AF24-7755432EC1E2}">
      <dgm:prSet/>
      <dgm:spPr/>
      <dgm:t>
        <a:bodyPr/>
        <a:lstStyle/>
        <a:p>
          <a:endParaRPr lang="ru-RU"/>
        </a:p>
      </dgm:t>
    </dgm:pt>
    <dgm:pt modelId="{95969049-26C8-4F4C-8F5C-F596505D20F9}">
      <dgm:prSet phldrT="[Текст]" custT="1"/>
      <dgm:spPr/>
      <dgm:t>
        <a:bodyPr/>
        <a:lstStyle/>
        <a:p>
          <a:r>
            <a:rPr lang="ru-RU" sz="2000" b="1" i="1" dirty="0" smtClean="0"/>
            <a:t>Руководитель МО классных руководителей</a:t>
          </a:r>
          <a:endParaRPr lang="ru-RU" sz="2000" b="1" i="1" dirty="0"/>
        </a:p>
      </dgm:t>
    </dgm:pt>
    <dgm:pt modelId="{D4B8CE46-DFD9-4041-9EDD-FABF4758FB20}" type="parTrans" cxnId="{3C6BDF44-371B-44A1-9EC2-67207DC127FD}">
      <dgm:prSet/>
      <dgm:spPr/>
    </dgm:pt>
    <dgm:pt modelId="{B28267CC-FE64-4709-9B47-BA5E0A574E8D}" type="sibTrans" cxnId="{3C6BDF44-371B-44A1-9EC2-67207DC127FD}">
      <dgm:prSet/>
      <dgm:spPr/>
    </dgm:pt>
    <dgm:pt modelId="{AA46ECE3-C393-4D97-B30D-92DE41252B70}" type="pres">
      <dgm:prSet presAssocID="{39B2722D-7238-4C47-A7BD-2FC68BD1DC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A7AC2E-E63B-44DF-9D3D-8600E3194E4F}" type="pres">
      <dgm:prSet presAssocID="{67EA2023-D6BD-40DD-947F-4EB94302045F}" presName="linNode" presStyleCnt="0"/>
      <dgm:spPr/>
    </dgm:pt>
    <dgm:pt modelId="{CA8D3ABD-DBF9-4D3B-BDC3-0926BE0C9116}" type="pres">
      <dgm:prSet presAssocID="{67EA2023-D6BD-40DD-947F-4EB94302045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023AD-A783-452E-801B-E455C2AA1DDD}" type="pres">
      <dgm:prSet presAssocID="{67EA2023-D6BD-40DD-947F-4EB94302045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AE286-83CA-4137-9693-CCAC3069BEA5}" type="pres">
      <dgm:prSet presAssocID="{924B85B7-C34C-4E93-AA08-34ED064704B9}" presName="sp" presStyleCnt="0"/>
      <dgm:spPr/>
    </dgm:pt>
    <dgm:pt modelId="{1C85EDA0-05F0-40AB-9D21-6AE3B78B0124}" type="pres">
      <dgm:prSet presAssocID="{9360C7C9-3A65-4C3C-9579-C9A18C357541}" presName="linNode" presStyleCnt="0"/>
      <dgm:spPr/>
    </dgm:pt>
    <dgm:pt modelId="{6CC99043-E0C0-45DC-A592-04398FE99BF8}" type="pres">
      <dgm:prSet presAssocID="{9360C7C9-3A65-4C3C-9579-C9A18C3575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49ADE-E812-4948-BCC2-19644206CD45}" type="pres">
      <dgm:prSet presAssocID="{9360C7C9-3A65-4C3C-9579-C9A18C357541}" presName="descendantText" presStyleLbl="alignAccFollowNode1" presStyleIdx="1" presStyleCnt="3" custScaleX="109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EEE22-E22F-4A8E-9C5F-939937E89B05}" type="pres">
      <dgm:prSet presAssocID="{0A705FBD-7071-4A57-A40D-3AACF9C3AEA4}" presName="sp" presStyleCnt="0"/>
      <dgm:spPr/>
    </dgm:pt>
    <dgm:pt modelId="{5DE1F878-38B3-481C-B1EA-DF63012E203F}" type="pres">
      <dgm:prSet presAssocID="{462D3E8A-CB20-4154-8F81-D65A5613601A}" presName="linNode" presStyleCnt="0"/>
      <dgm:spPr/>
    </dgm:pt>
    <dgm:pt modelId="{2E1EF82C-001F-4D3F-AE0E-881E1CBF0FD9}" type="pres">
      <dgm:prSet presAssocID="{462D3E8A-CB20-4154-8F81-D65A5613601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B09B3-F35D-4B23-B18E-60D379CD4AC2}" type="pres">
      <dgm:prSet presAssocID="{462D3E8A-CB20-4154-8F81-D65A5613601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332BEA-A969-4CBD-90FE-717605D358DF}" type="presOf" srcId="{462D3E8A-CB20-4154-8F81-D65A5613601A}" destId="{2E1EF82C-001F-4D3F-AE0E-881E1CBF0FD9}" srcOrd="0" destOrd="0" presId="urn:microsoft.com/office/officeart/2005/8/layout/vList5"/>
    <dgm:cxn modelId="{2083DB7A-9D37-4C89-84F7-AC2A26FFF93D}" srcId="{67EA2023-D6BD-40DD-947F-4EB94302045F}" destId="{84B143F8-A243-4804-B9FC-CF8DA4BA6D5C}" srcOrd="0" destOrd="0" parTransId="{C67DE7A2-1C38-46BE-9532-5519ED7955A5}" sibTransId="{5333B73A-09E5-48CF-B413-26D497C158AF}"/>
    <dgm:cxn modelId="{E8B05074-82E1-4BA1-8A7C-168C3B515A93}" srcId="{67EA2023-D6BD-40DD-947F-4EB94302045F}" destId="{389BDD4A-D057-4029-8988-030AFF36A3C5}" srcOrd="2" destOrd="0" parTransId="{A6FA0E4A-4FE3-4783-B77A-D2FEA584CF0C}" sibTransId="{27D1A459-7B25-478C-87EB-8AF3A7EB7778}"/>
    <dgm:cxn modelId="{018AEFBC-A172-489E-8BBB-A12D91611AEA}" type="presOf" srcId="{95969049-26C8-4F4C-8F5C-F596505D20F9}" destId="{DFE023AD-A783-452E-801B-E455C2AA1DDD}" srcOrd="0" destOrd="3" presId="urn:microsoft.com/office/officeart/2005/8/layout/vList5"/>
    <dgm:cxn modelId="{7E486F3D-AD4B-4B65-B788-0012FFBED7FA}" type="presOf" srcId="{22851F47-6C0B-4403-BAF5-2E815D05C88D}" destId="{B28B09B3-F35D-4B23-B18E-60D379CD4AC2}" srcOrd="0" destOrd="1" presId="urn:microsoft.com/office/officeart/2005/8/layout/vList5"/>
    <dgm:cxn modelId="{6912DCEE-E9AD-4A27-A3D3-F80F37931B33}" srcId="{9360C7C9-3A65-4C3C-9579-C9A18C357541}" destId="{7719709E-16AB-4D7A-82B6-840BB2DDE089}" srcOrd="1" destOrd="0" parTransId="{3CA99778-E8AF-4E05-87A4-0D6152C95568}" sibTransId="{FB156F18-6D7F-4D49-9AD7-C67C0387CCFD}"/>
    <dgm:cxn modelId="{55BCBE77-8E71-4263-8902-BA1393B04869}" type="presOf" srcId="{ABFFA322-64D7-4F96-8E4F-082694D2677A}" destId="{B28B09B3-F35D-4B23-B18E-60D379CD4AC2}" srcOrd="0" destOrd="0" presId="urn:microsoft.com/office/officeart/2005/8/layout/vList5"/>
    <dgm:cxn modelId="{268DEAAC-2306-437B-8870-C91524DB6246}" type="presOf" srcId="{389BDD4A-D057-4029-8988-030AFF36A3C5}" destId="{DFE023AD-A783-452E-801B-E455C2AA1DDD}" srcOrd="0" destOrd="2" presId="urn:microsoft.com/office/officeart/2005/8/layout/vList5"/>
    <dgm:cxn modelId="{B783FF32-047B-4F9B-87FE-77C281DCC205}" type="presOf" srcId="{84B143F8-A243-4804-B9FC-CF8DA4BA6D5C}" destId="{DFE023AD-A783-452E-801B-E455C2AA1DDD}" srcOrd="0" destOrd="0" presId="urn:microsoft.com/office/officeart/2005/8/layout/vList5"/>
    <dgm:cxn modelId="{5C79ED62-409D-4B9F-8B33-DD421D277553}" type="presOf" srcId="{A9191752-0EE5-495C-8F86-554DCDD5756C}" destId="{B28B09B3-F35D-4B23-B18E-60D379CD4AC2}" srcOrd="0" destOrd="2" presId="urn:microsoft.com/office/officeart/2005/8/layout/vList5"/>
    <dgm:cxn modelId="{A45EBA73-EDF5-49DD-AB7F-BD754726EE79}" type="presOf" srcId="{ED6FC7B4-D689-4B11-8DBF-02E50A943DEA}" destId="{6FE49ADE-E812-4948-BCC2-19644206CD45}" srcOrd="0" destOrd="2" presId="urn:microsoft.com/office/officeart/2005/8/layout/vList5"/>
    <dgm:cxn modelId="{E1D64574-5C75-40D2-9607-1B81AD0D720D}" type="presOf" srcId="{9829BA68-E4E9-4D5D-8D80-9F15784B6D6B}" destId="{6FE49ADE-E812-4948-BCC2-19644206CD45}" srcOrd="0" destOrd="0" presId="urn:microsoft.com/office/officeart/2005/8/layout/vList5"/>
    <dgm:cxn modelId="{935A0CE2-1A90-4AFF-8AE3-AF56EEC6D562}" srcId="{39B2722D-7238-4C47-A7BD-2FC68BD1DCBE}" destId="{9360C7C9-3A65-4C3C-9579-C9A18C357541}" srcOrd="1" destOrd="0" parTransId="{4D13773E-01D1-4511-A054-A0F20DFF558C}" sibTransId="{0A705FBD-7071-4A57-A40D-3AACF9C3AEA4}"/>
    <dgm:cxn modelId="{1BFFA45A-41D4-49F0-A127-3E0D3CD07431}" type="presOf" srcId="{39B2722D-7238-4C47-A7BD-2FC68BD1DCBE}" destId="{AA46ECE3-C393-4D97-B30D-92DE41252B70}" srcOrd="0" destOrd="0" presId="urn:microsoft.com/office/officeart/2005/8/layout/vList5"/>
    <dgm:cxn modelId="{21BA56B3-357F-4816-B655-B51A823EE7A9}" type="presOf" srcId="{67EA2023-D6BD-40DD-947F-4EB94302045F}" destId="{CA8D3ABD-DBF9-4D3B-BDC3-0926BE0C9116}" srcOrd="0" destOrd="0" presId="urn:microsoft.com/office/officeart/2005/8/layout/vList5"/>
    <dgm:cxn modelId="{87971D9D-E50A-4658-AF24-7755432EC1E2}" srcId="{462D3E8A-CB20-4154-8F81-D65A5613601A}" destId="{A9191752-0EE5-495C-8F86-554DCDD5756C}" srcOrd="2" destOrd="0" parTransId="{A27ED48A-6ADF-4DFC-8696-14B7FF20A8EF}" sibTransId="{02AE0A7F-C216-4767-A379-94F54CCF7AD5}"/>
    <dgm:cxn modelId="{4F4D62A4-0561-43B2-873F-6E50694E5919}" srcId="{462D3E8A-CB20-4154-8F81-D65A5613601A}" destId="{97772813-97B2-4C92-B4C7-6BB75DD2EF9C}" srcOrd="3" destOrd="0" parTransId="{753044D2-AC11-4CE3-AEB8-8913760FDB70}" sibTransId="{1790D3B4-2EAF-4717-B995-BE8A9676EC2B}"/>
    <dgm:cxn modelId="{F4656696-E011-40B5-A970-A926FCBB1782}" srcId="{39B2722D-7238-4C47-A7BD-2FC68BD1DCBE}" destId="{462D3E8A-CB20-4154-8F81-D65A5613601A}" srcOrd="2" destOrd="0" parTransId="{122696ED-BAC9-4A8D-BE95-D9D8C4CA05AE}" sibTransId="{142284CA-DC2D-4610-82C7-44E6F030A07A}"/>
    <dgm:cxn modelId="{3C6BDF44-371B-44A1-9EC2-67207DC127FD}" srcId="{67EA2023-D6BD-40DD-947F-4EB94302045F}" destId="{95969049-26C8-4F4C-8F5C-F596505D20F9}" srcOrd="3" destOrd="0" parTransId="{D4B8CE46-DFD9-4041-9EDD-FABF4758FB20}" sibTransId="{B28267CC-FE64-4709-9B47-BA5E0A574E8D}"/>
    <dgm:cxn modelId="{A29E19F8-1F08-45EE-AAFA-7C0638CB9B41}" srcId="{9360C7C9-3A65-4C3C-9579-C9A18C357541}" destId="{9829BA68-E4E9-4D5D-8D80-9F15784B6D6B}" srcOrd="0" destOrd="0" parTransId="{2D50DFA1-42E1-4F39-A960-0F8B843E3A98}" sibTransId="{77A47270-C121-4685-B308-77722EA69B7F}"/>
    <dgm:cxn modelId="{656881BF-33A4-4881-9BC1-D9DAA3C97A88}" srcId="{462D3E8A-CB20-4154-8F81-D65A5613601A}" destId="{22851F47-6C0B-4403-BAF5-2E815D05C88D}" srcOrd="1" destOrd="0" parTransId="{D74F7C79-587C-4192-97BE-19ED99CBB33A}" sibTransId="{F8063F17-6AB9-46E4-AB30-E356EC5AE780}"/>
    <dgm:cxn modelId="{3E49960B-F908-4921-B3B9-937571B3B1F5}" type="presOf" srcId="{7719709E-16AB-4D7A-82B6-840BB2DDE089}" destId="{6FE49ADE-E812-4948-BCC2-19644206CD45}" srcOrd="0" destOrd="1" presId="urn:microsoft.com/office/officeart/2005/8/layout/vList5"/>
    <dgm:cxn modelId="{FB7E6440-8DBC-424F-A97E-F67A703497B9}" srcId="{67EA2023-D6BD-40DD-947F-4EB94302045F}" destId="{9BE40B44-EEF3-4213-A81A-40954CC704FD}" srcOrd="1" destOrd="0" parTransId="{A670510B-E6FC-481F-9BBB-4A693495B060}" sibTransId="{BA888561-30B4-4505-B0A6-FE65C95C46A1}"/>
    <dgm:cxn modelId="{C80B2CEF-D7C8-44CB-AD33-41016796C78B}" srcId="{462D3E8A-CB20-4154-8F81-D65A5613601A}" destId="{ABFFA322-64D7-4F96-8E4F-082694D2677A}" srcOrd="0" destOrd="0" parTransId="{617BB0CD-5FC6-4009-B68F-19E64E02F59E}" sibTransId="{93F49E10-C094-46CD-9C9A-4F4151B86D80}"/>
    <dgm:cxn modelId="{C7208AA8-1B32-41C9-9EB9-297DB8E78A0A}" type="presOf" srcId="{97772813-97B2-4C92-B4C7-6BB75DD2EF9C}" destId="{B28B09B3-F35D-4B23-B18E-60D379CD4AC2}" srcOrd="0" destOrd="3" presId="urn:microsoft.com/office/officeart/2005/8/layout/vList5"/>
    <dgm:cxn modelId="{D1AB6FC0-91EA-4EF3-B734-7ACB1D4C01CB}" type="presOf" srcId="{9360C7C9-3A65-4C3C-9579-C9A18C357541}" destId="{6CC99043-E0C0-45DC-A592-04398FE99BF8}" srcOrd="0" destOrd="0" presId="urn:microsoft.com/office/officeart/2005/8/layout/vList5"/>
    <dgm:cxn modelId="{628B5905-9749-41B9-970C-F26E1F7ECE12}" type="presOf" srcId="{9BE40B44-EEF3-4213-A81A-40954CC704FD}" destId="{DFE023AD-A783-452E-801B-E455C2AA1DDD}" srcOrd="0" destOrd="1" presId="urn:microsoft.com/office/officeart/2005/8/layout/vList5"/>
    <dgm:cxn modelId="{2CC4A38D-C194-4AF0-8DFA-ADF42A74361D}" srcId="{9360C7C9-3A65-4C3C-9579-C9A18C357541}" destId="{ED6FC7B4-D689-4B11-8DBF-02E50A943DEA}" srcOrd="2" destOrd="0" parTransId="{CEB67474-18EB-4FC0-ADA3-A4856C9A3241}" sibTransId="{36406D3B-E420-41C8-A326-6F2E7A52B8B2}"/>
    <dgm:cxn modelId="{060FA024-2647-4151-96B7-FB4CF35E9AFD}" srcId="{39B2722D-7238-4C47-A7BD-2FC68BD1DCBE}" destId="{67EA2023-D6BD-40DD-947F-4EB94302045F}" srcOrd="0" destOrd="0" parTransId="{B50AC104-A74D-42C4-8080-001D9191A695}" sibTransId="{924B85B7-C34C-4E93-AA08-34ED064704B9}"/>
    <dgm:cxn modelId="{E4FA1677-DAC6-4D1C-971A-84782A9E209E}" type="presParOf" srcId="{AA46ECE3-C393-4D97-B30D-92DE41252B70}" destId="{4EA7AC2E-E63B-44DF-9D3D-8600E3194E4F}" srcOrd="0" destOrd="0" presId="urn:microsoft.com/office/officeart/2005/8/layout/vList5"/>
    <dgm:cxn modelId="{431BAB55-8C15-4D04-8706-6AAF05BB34F2}" type="presParOf" srcId="{4EA7AC2E-E63B-44DF-9D3D-8600E3194E4F}" destId="{CA8D3ABD-DBF9-4D3B-BDC3-0926BE0C9116}" srcOrd="0" destOrd="0" presId="urn:microsoft.com/office/officeart/2005/8/layout/vList5"/>
    <dgm:cxn modelId="{C968D85F-18D9-4ABA-868D-D4DC80B68D9D}" type="presParOf" srcId="{4EA7AC2E-E63B-44DF-9D3D-8600E3194E4F}" destId="{DFE023AD-A783-452E-801B-E455C2AA1DDD}" srcOrd="1" destOrd="0" presId="urn:microsoft.com/office/officeart/2005/8/layout/vList5"/>
    <dgm:cxn modelId="{ABA2BAFF-E2DF-4C83-A695-0D6001424CB5}" type="presParOf" srcId="{AA46ECE3-C393-4D97-B30D-92DE41252B70}" destId="{182AE286-83CA-4137-9693-CCAC3069BEA5}" srcOrd="1" destOrd="0" presId="urn:microsoft.com/office/officeart/2005/8/layout/vList5"/>
    <dgm:cxn modelId="{F03C7642-08F0-45E0-81CC-F9F4E37D186F}" type="presParOf" srcId="{AA46ECE3-C393-4D97-B30D-92DE41252B70}" destId="{1C85EDA0-05F0-40AB-9D21-6AE3B78B0124}" srcOrd="2" destOrd="0" presId="urn:microsoft.com/office/officeart/2005/8/layout/vList5"/>
    <dgm:cxn modelId="{B86C1961-9742-4547-88AF-40E214D9C1A2}" type="presParOf" srcId="{1C85EDA0-05F0-40AB-9D21-6AE3B78B0124}" destId="{6CC99043-E0C0-45DC-A592-04398FE99BF8}" srcOrd="0" destOrd="0" presId="urn:microsoft.com/office/officeart/2005/8/layout/vList5"/>
    <dgm:cxn modelId="{3CBE09BE-5FE2-43E5-8928-6A80785DCB5F}" type="presParOf" srcId="{1C85EDA0-05F0-40AB-9D21-6AE3B78B0124}" destId="{6FE49ADE-E812-4948-BCC2-19644206CD45}" srcOrd="1" destOrd="0" presId="urn:microsoft.com/office/officeart/2005/8/layout/vList5"/>
    <dgm:cxn modelId="{ADB053A7-230F-4A49-B044-F0DE51754793}" type="presParOf" srcId="{AA46ECE3-C393-4D97-B30D-92DE41252B70}" destId="{86EEEE22-E22F-4A8E-9C5F-939937E89B05}" srcOrd="3" destOrd="0" presId="urn:microsoft.com/office/officeart/2005/8/layout/vList5"/>
    <dgm:cxn modelId="{9E47C643-5AB7-45C8-ADA6-6236C081CD03}" type="presParOf" srcId="{AA46ECE3-C393-4D97-B30D-92DE41252B70}" destId="{5DE1F878-38B3-481C-B1EA-DF63012E203F}" srcOrd="4" destOrd="0" presId="urn:microsoft.com/office/officeart/2005/8/layout/vList5"/>
    <dgm:cxn modelId="{0B53B73E-32D3-4383-9F8A-02B9BE61DA5D}" type="presParOf" srcId="{5DE1F878-38B3-481C-B1EA-DF63012E203F}" destId="{2E1EF82C-001F-4D3F-AE0E-881E1CBF0FD9}" srcOrd="0" destOrd="0" presId="urn:microsoft.com/office/officeart/2005/8/layout/vList5"/>
    <dgm:cxn modelId="{87F48BE1-6ADE-445D-8B30-32325A33FC12}" type="presParOf" srcId="{5DE1F878-38B3-481C-B1EA-DF63012E203F}" destId="{B28B09B3-F35D-4B23-B18E-60D379CD4A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C23748-96E4-421A-B2ED-F364FE922AE5}" type="doc">
      <dgm:prSet loTypeId="urn:microsoft.com/office/officeart/2005/8/layout/hierarchy6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D679FC6-BB5C-40D8-80AD-79E86BE55233}">
      <dgm:prSet phldrT="[Текст]" custT="1"/>
      <dgm:spPr/>
      <dgm:t>
        <a:bodyPr/>
        <a:lstStyle/>
        <a:p>
          <a:r>
            <a:rPr lang="ru-RU" sz="2800" b="1" i="1" dirty="0" smtClean="0"/>
            <a:t>Диагностика</a:t>
          </a:r>
          <a:endParaRPr lang="ru-RU" sz="2800" b="1" i="1" dirty="0"/>
        </a:p>
      </dgm:t>
    </dgm:pt>
    <dgm:pt modelId="{817FF2F4-6880-4EFA-A820-9A2015A4C3E4}" type="parTrans" cxnId="{E2F9ADE6-9360-4D01-9D4B-382E80400FA3}">
      <dgm:prSet/>
      <dgm:spPr/>
      <dgm:t>
        <a:bodyPr/>
        <a:lstStyle/>
        <a:p>
          <a:endParaRPr lang="ru-RU"/>
        </a:p>
      </dgm:t>
    </dgm:pt>
    <dgm:pt modelId="{63E619C9-73CF-4B0C-926F-6EAA3E211E71}" type="sibTrans" cxnId="{E2F9ADE6-9360-4D01-9D4B-382E80400FA3}">
      <dgm:prSet/>
      <dgm:spPr/>
      <dgm:t>
        <a:bodyPr/>
        <a:lstStyle/>
        <a:p>
          <a:endParaRPr lang="ru-RU"/>
        </a:p>
      </dgm:t>
    </dgm:pt>
    <dgm:pt modelId="{9E092DD5-639F-43E6-AC2B-4F926BA07018}">
      <dgm:prSet phldrT="[Текст]" custT="1"/>
      <dgm:spPr/>
      <dgm:t>
        <a:bodyPr/>
        <a:lstStyle/>
        <a:p>
          <a:r>
            <a:rPr lang="ru-RU" sz="2000" b="1" i="1" dirty="0" err="1" smtClean="0"/>
            <a:t>Сформированность</a:t>
          </a:r>
          <a:r>
            <a:rPr lang="ru-RU" sz="2000" b="1" i="1" dirty="0" smtClean="0"/>
            <a:t> СПК</a:t>
          </a:r>
          <a:endParaRPr lang="ru-RU" sz="2000" b="1" i="1" dirty="0"/>
        </a:p>
      </dgm:t>
    </dgm:pt>
    <dgm:pt modelId="{2F5EC3DD-9F4F-4C4F-AFAE-ADAF7D4B8924}" type="parTrans" cxnId="{EAE9112B-9832-403D-A542-779BCF8D5D6C}">
      <dgm:prSet/>
      <dgm:spPr/>
      <dgm:t>
        <a:bodyPr/>
        <a:lstStyle/>
        <a:p>
          <a:endParaRPr lang="ru-RU"/>
        </a:p>
      </dgm:t>
    </dgm:pt>
    <dgm:pt modelId="{C02D2F6D-9015-4AE8-802D-5114CBFAFB08}" type="sibTrans" cxnId="{EAE9112B-9832-403D-A542-779BCF8D5D6C}">
      <dgm:prSet/>
      <dgm:spPr/>
      <dgm:t>
        <a:bodyPr/>
        <a:lstStyle/>
        <a:p>
          <a:endParaRPr lang="ru-RU"/>
        </a:p>
      </dgm:t>
    </dgm:pt>
    <dgm:pt modelId="{6ED04033-A302-479D-A7BE-14E2354504C9}">
      <dgm:prSet phldrT="[Текст]" custT="1"/>
      <dgm:spPr/>
      <dgm:t>
        <a:bodyPr/>
        <a:lstStyle/>
        <a:p>
          <a:r>
            <a:rPr lang="ru-RU" sz="2400" b="1" i="1" dirty="0" smtClean="0"/>
            <a:t>Общая профилактика</a:t>
          </a:r>
          <a:endParaRPr lang="ru-RU" sz="2400" b="1" i="1" dirty="0"/>
        </a:p>
      </dgm:t>
    </dgm:pt>
    <dgm:pt modelId="{59BC8DFE-7439-4C0D-826F-068EFEA361D0}" type="parTrans" cxnId="{ACAFDEE6-5C2F-4243-8A9B-7BC4FE558687}">
      <dgm:prSet/>
      <dgm:spPr/>
      <dgm:t>
        <a:bodyPr/>
        <a:lstStyle/>
        <a:p>
          <a:endParaRPr lang="ru-RU"/>
        </a:p>
      </dgm:t>
    </dgm:pt>
    <dgm:pt modelId="{37CBFEF7-EDAA-4D5E-A6E5-44CBDBE8E69B}" type="sibTrans" cxnId="{ACAFDEE6-5C2F-4243-8A9B-7BC4FE558687}">
      <dgm:prSet/>
      <dgm:spPr/>
      <dgm:t>
        <a:bodyPr/>
        <a:lstStyle/>
        <a:p>
          <a:endParaRPr lang="ru-RU"/>
        </a:p>
      </dgm:t>
    </dgm:pt>
    <dgm:pt modelId="{D0798FE4-69AA-49E2-9683-812414839BD0}">
      <dgm:prSet phldrT="[Текст]" custT="1"/>
      <dgm:spPr/>
      <dgm:t>
        <a:bodyPr/>
        <a:lstStyle/>
        <a:p>
          <a:r>
            <a:rPr lang="ru-RU" sz="2400" b="1" i="1" dirty="0" smtClean="0"/>
            <a:t>Первичная профилактика</a:t>
          </a:r>
          <a:endParaRPr lang="ru-RU" sz="2400" b="1" i="1" dirty="0"/>
        </a:p>
      </dgm:t>
    </dgm:pt>
    <dgm:pt modelId="{936D92E9-4542-4AAC-A48D-F7A89CD24DEB}" type="parTrans" cxnId="{913930B3-4C15-4121-A4D1-1BA64C648AFA}">
      <dgm:prSet/>
      <dgm:spPr/>
      <dgm:t>
        <a:bodyPr/>
        <a:lstStyle/>
        <a:p>
          <a:endParaRPr lang="ru-RU"/>
        </a:p>
      </dgm:t>
    </dgm:pt>
    <dgm:pt modelId="{2827C9F4-BFF0-41F2-9DEE-3CACAB095457}" type="sibTrans" cxnId="{913930B3-4C15-4121-A4D1-1BA64C648AFA}">
      <dgm:prSet/>
      <dgm:spPr/>
      <dgm:t>
        <a:bodyPr/>
        <a:lstStyle/>
        <a:p>
          <a:endParaRPr lang="ru-RU"/>
        </a:p>
      </dgm:t>
    </dgm:pt>
    <dgm:pt modelId="{30DEDC2E-890E-4DDF-9302-31F1821B146D}">
      <dgm:prSet phldrT="[Текст]" custT="1"/>
      <dgm:spPr/>
      <dgm:t>
        <a:bodyPr/>
        <a:lstStyle/>
        <a:p>
          <a:r>
            <a:rPr lang="ru-RU" sz="2400" b="1" i="1" dirty="0" smtClean="0"/>
            <a:t>Обучающиеся «группы риска»</a:t>
          </a:r>
          <a:endParaRPr lang="ru-RU" sz="2400" b="1" i="1" dirty="0"/>
        </a:p>
      </dgm:t>
    </dgm:pt>
    <dgm:pt modelId="{B0D16AD4-7F5E-43C3-BA78-95E1FD1B2338}" type="parTrans" cxnId="{AAD7FB1F-0AC8-478C-83A6-CCC6123E1D31}">
      <dgm:prSet/>
      <dgm:spPr/>
      <dgm:t>
        <a:bodyPr/>
        <a:lstStyle/>
        <a:p>
          <a:endParaRPr lang="ru-RU"/>
        </a:p>
      </dgm:t>
    </dgm:pt>
    <dgm:pt modelId="{6ECFDB50-EF31-4F31-85F9-63F127DDE6E7}" type="sibTrans" cxnId="{AAD7FB1F-0AC8-478C-83A6-CCC6123E1D31}">
      <dgm:prSet/>
      <dgm:spPr/>
      <dgm:t>
        <a:bodyPr/>
        <a:lstStyle/>
        <a:p>
          <a:endParaRPr lang="ru-RU"/>
        </a:p>
      </dgm:t>
    </dgm:pt>
    <dgm:pt modelId="{DFF6B01E-9112-4C07-9E37-12AD4C9FA0F9}">
      <dgm:prSet phldrT="[Текст]" custT="1"/>
      <dgm:spPr/>
      <dgm:t>
        <a:bodyPr/>
        <a:lstStyle/>
        <a:p>
          <a:r>
            <a:rPr lang="ru-RU" sz="2400" b="1" i="1" dirty="0" smtClean="0"/>
            <a:t>Кризисное вмешательство при высокой угрозе жизни обучающегося</a:t>
          </a:r>
          <a:endParaRPr lang="ru-RU" sz="2400" b="1" i="1" dirty="0"/>
        </a:p>
      </dgm:t>
    </dgm:pt>
    <dgm:pt modelId="{82399F08-9BBD-442F-B51A-8E028FA295C3}" type="parTrans" cxnId="{C01216FA-0418-4FB7-862C-C77BD285BF63}">
      <dgm:prSet/>
      <dgm:spPr/>
      <dgm:t>
        <a:bodyPr/>
        <a:lstStyle/>
        <a:p>
          <a:endParaRPr lang="ru-RU"/>
        </a:p>
      </dgm:t>
    </dgm:pt>
    <dgm:pt modelId="{867FD3BE-3AB4-4774-B0FD-0E26890A2CBD}" type="sibTrans" cxnId="{C01216FA-0418-4FB7-862C-C77BD285BF63}">
      <dgm:prSet/>
      <dgm:spPr/>
      <dgm:t>
        <a:bodyPr/>
        <a:lstStyle/>
        <a:p>
          <a:endParaRPr lang="ru-RU"/>
        </a:p>
      </dgm:t>
    </dgm:pt>
    <dgm:pt modelId="{42B4E99C-EACB-4025-8CC2-2D5533378C26}" type="pres">
      <dgm:prSet presAssocID="{BDC23748-96E4-421A-B2ED-F364FE922A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5DFA6A-BA00-4F6D-A2D7-7BED650D8A90}" type="pres">
      <dgm:prSet presAssocID="{BDC23748-96E4-421A-B2ED-F364FE922AE5}" presName="hierFlow" presStyleCnt="0"/>
      <dgm:spPr/>
    </dgm:pt>
    <dgm:pt modelId="{4A72AAEB-79E9-4B57-B677-F8A7F5EA8BB9}" type="pres">
      <dgm:prSet presAssocID="{BDC23748-96E4-421A-B2ED-F364FE922A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CE0189C-7868-4E0F-9646-C0798F1D5EF4}" type="pres">
      <dgm:prSet presAssocID="{7D679FC6-BB5C-40D8-80AD-79E86BE55233}" presName="Name14" presStyleCnt="0"/>
      <dgm:spPr/>
    </dgm:pt>
    <dgm:pt modelId="{D8241F57-1C02-4A66-89AF-5096B9AA4678}" type="pres">
      <dgm:prSet presAssocID="{7D679FC6-BB5C-40D8-80AD-79E86BE55233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B33252-DC71-485B-98B5-9F97EB68A725}" type="pres">
      <dgm:prSet presAssocID="{7D679FC6-BB5C-40D8-80AD-79E86BE55233}" presName="hierChild2" presStyleCnt="0"/>
      <dgm:spPr/>
    </dgm:pt>
    <dgm:pt modelId="{C849BA20-B277-47DC-AE05-166F784B915E}" type="pres">
      <dgm:prSet presAssocID="{2F5EC3DD-9F4F-4C4F-AFAE-ADAF7D4B8924}" presName="Name19" presStyleLbl="parChTrans1D2" presStyleIdx="0" presStyleCnt="2"/>
      <dgm:spPr/>
      <dgm:t>
        <a:bodyPr/>
        <a:lstStyle/>
        <a:p>
          <a:endParaRPr lang="ru-RU"/>
        </a:p>
      </dgm:t>
    </dgm:pt>
    <dgm:pt modelId="{11444A47-1F8C-439D-A0CD-ACA1CF53145B}" type="pres">
      <dgm:prSet presAssocID="{9E092DD5-639F-43E6-AC2B-4F926BA07018}" presName="Name21" presStyleCnt="0"/>
      <dgm:spPr/>
    </dgm:pt>
    <dgm:pt modelId="{31D07ACF-2C73-4448-8AC6-075ACBDC935C}" type="pres">
      <dgm:prSet presAssocID="{9E092DD5-639F-43E6-AC2B-4F926BA07018}" presName="level2Shape" presStyleLbl="node2" presStyleIdx="0" presStyleCnt="2"/>
      <dgm:spPr/>
      <dgm:t>
        <a:bodyPr/>
        <a:lstStyle/>
        <a:p>
          <a:endParaRPr lang="ru-RU"/>
        </a:p>
      </dgm:t>
    </dgm:pt>
    <dgm:pt modelId="{6B551171-5388-4589-8EFD-585EABAD4CF8}" type="pres">
      <dgm:prSet presAssocID="{9E092DD5-639F-43E6-AC2B-4F926BA07018}" presName="hierChild3" presStyleCnt="0"/>
      <dgm:spPr/>
    </dgm:pt>
    <dgm:pt modelId="{AE00569E-0B9B-4F62-9700-3F614E02ED27}" type="pres">
      <dgm:prSet presAssocID="{59BC8DFE-7439-4C0D-826F-068EFEA361D0}" presName="Name19" presStyleLbl="parChTrans1D3" presStyleIdx="0" presStyleCnt="3"/>
      <dgm:spPr/>
      <dgm:t>
        <a:bodyPr/>
        <a:lstStyle/>
        <a:p>
          <a:endParaRPr lang="ru-RU"/>
        </a:p>
      </dgm:t>
    </dgm:pt>
    <dgm:pt modelId="{F275D0D1-7C16-4E72-B7D9-54917AA5F7AE}" type="pres">
      <dgm:prSet presAssocID="{6ED04033-A302-479D-A7BE-14E2354504C9}" presName="Name21" presStyleCnt="0"/>
      <dgm:spPr/>
    </dgm:pt>
    <dgm:pt modelId="{F7E4F200-4F11-4B6E-895E-1809A1B8350B}" type="pres">
      <dgm:prSet presAssocID="{6ED04033-A302-479D-A7BE-14E2354504C9}" presName="level2Shape" presStyleLbl="node3" presStyleIdx="0" presStyleCnt="3" custLinFactNeighborX="-1413" custLinFactNeighborY="-519"/>
      <dgm:spPr/>
      <dgm:t>
        <a:bodyPr/>
        <a:lstStyle/>
        <a:p>
          <a:endParaRPr lang="ru-RU"/>
        </a:p>
      </dgm:t>
    </dgm:pt>
    <dgm:pt modelId="{D82BE362-3941-4DE6-A35E-00BB2CD282B3}" type="pres">
      <dgm:prSet presAssocID="{6ED04033-A302-479D-A7BE-14E2354504C9}" presName="hierChild3" presStyleCnt="0"/>
      <dgm:spPr/>
    </dgm:pt>
    <dgm:pt modelId="{8CD9BB58-0ED5-4B6A-931D-7E2405A2E612}" type="pres">
      <dgm:prSet presAssocID="{936D92E9-4542-4AAC-A48D-F7A89CD24DEB}" presName="Name19" presStyleLbl="parChTrans1D3" presStyleIdx="1" presStyleCnt="3"/>
      <dgm:spPr/>
      <dgm:t>
        <a:bodyPr/>
        <a:lstStyle/>
        <a:p>
          <a:endParaRPr lang="ru-RU"/>
        </a:p>
      </dgm:t>
    </dgm:pt>
    <dgm:pt modelId="{712CB31C-0942-4C50-9D09-A80E200CAD2D}" type="pres">
      <dgm:prSet presAssocID="{D0798FE4-69AA-49E2-9683-812414839BD0}" presName="Name21" presStyleCnt="0"/>
      <dgm:spPr/>
    </dgm:pt>
    <dgm:pt modelId="{EC7C28F6-89D9-4F0B-94A5-2432525923A6}" type="pres">
      <dgm:prSet presAssocID="{D0798FE4-69AA-49E2-9683-812414839BD0}" presName="level2Shape" presStyleLbl="node3" presStyleIdx="1" presStyleCnt="3"/>
      <dgm:spPr/>
      <dgm:t>
        <a:bodyPr/>
        <a:lstStyle/>
        <a:p>
          <a:endParaRPr lang="ru-RU"/>
        </a:p>
      </dgm:t>
    </dgm:pt>
    <dgm:pt modelId="{DD1C97F4-2C45-43D4-9E2C-1783A01A026C}" type="pres">
      <dgm:prSet presAssocID="{D0798FE4-69AA-49E2-9683-812414839BD0}" presName="hierChild3" presStyleCnt="0"/>
      <dgm:spPr/>
    </dgm:pt>
    <dgm:pt modelId="{937738DF-43C5-47D6-90F9-117EC24830D2}" type="pres">
      <dgm:prSet presAssocID="{B0D16AD4-7F5E-43C3-BA78-95E1FD1B2338}" presName="Name19" presStyleLbl="parChTrans1D2" presStyleIdx="1" presStyleCnt="2"/>
      <dgm:spPr/>
      <dgm:t>
        <a:bodyPr/>
        <a:lstStyle/>
        <a:p>
          <a:endParaRPr lang="ru-RU"/>
        </a:p>
      </dgm:t>
    </dgm:pt>
    <dgm:pt modelId="{CBF1A9AB-C13A-4DB2-B569-01009F2F8FFC}" type="pres">
      <dgm:prSet presAssocID="{30DEDC2E-890E-4DDF-9302-31F1821B146D}" presName="Name21" presStyleCnt="0"/>
      <dgm:spPr/>
    </dgm:pt>
    <dgm:pt modelId="{1E472B78-A75F-46B1-B246-61C553FB456F}" type="pres">
      <dgm:prSet presAssocID="{30DEDC2E-890E-4DDF-9302-31F1821B146D}" presName="level2Shape" presStyleLbl="node2" presStyleIdx="1" presStyleCnt="2"/>
      <dgm:spPr/>
      <dgm:t>
        <a:bodyPr/>
        <a:lstStyle/>
        <a:p>
          <a:endParaRPr lang="ru-RU"/>
        </a:p>
      </dgm:t>
    </dgm:pt>
    <dgm:pt modelId="{8423A207-236F-4719-B9E9-027061536A81}" type="pres">
      <dgm:prSet presAssocID="{30DEDC2E-890E-4DDF-9302-31F1821B146D}" presName="hierChild3" presStyleCnt="0"/>
      <dgm:spPr/>
    </dgm:pt>
    <dgm:pt modelId="{08BA1CDC-2D5A-4BBE-A35F-19E627692766}" type="pres">
      <dgm:prSet presAssocID="{82399F08-9BBD-442F-B51A-8E028FA295C3}" presName="Name19" presStyleLbl="parChTrans1D3" presStyleIdx="2" presStyleCnt="3"/>
      <dgm:spPr/>
      <dgm:t>
        <a:bodyPr/>
        <a:lstStyle/>
        <a:p>
          <a:endParaRPr lang="ru-RU"/>
        </a:p>
      </dgm:t>
    </dgm:pt>
    <dgm:pt modelId="{0F5DD86C-0821-44D9-9024-A039D82BD49E}" type="pres">
      <dgm:prSet presAssocID="{DFF6B01E-9112-4C07-9E37-12AD4C9FA0F9}" presName="Name21" presStyleCnt="0"/>
      <dgm:spPr/>
    </dgm:pt>
    <dgm:pt modelId="{9950BB44-AB85-4D9D-95CE-B08B789321E0}" type="pres">
      <dgm:prSet presAssocID="{DFF6B01E-9112-4C07-9E37-12AD4C9FA0F9}" presName="level2Shape" presStyleLbl="node3" presStyleIdx="2" presStyleCnt="3"/>
      <dgm:spPr/>
      <dgm:t>
        <a:bodyPr/>
        <a:lstStyle/>
        <a:p>
          <a:endParaRPr lang="ru-RU"/>
        </a:p>
      </dgm:t>
    </dgm:pt>
    <dgm:pt modelId="{2E516AF1-BC32-481D-BD2E-736B928FA5A3}" type="pres">
      <dgm:prSet presAssocID="{DFF6B01E-9112-4C07-9E37-12AD4C9FA0F9}" presName="hierChild3" presStyleCnt="0"/>
      <dgm:spPr/>
    </dgm:pt>
    <dgm:pt modelId="{4C482EC5-CBC9-4CA0-95E1-53B4E436413F}" type="pres">
      <dgm:prSet presAssocID="{BDC23748-96E4-421A-B2ED-F364FE922AE5}" presName="bgShapesFlow" presStyleCnt="0"/>
      <dgm:spPr/>
    </dgm:pt>
  </dgm:ptLst>
  <dgm:cxnLst>
    <dgm:cxn modelId="{596B6C46-975B-45C1-A054-E14EEF18A9AE}" type="presOf" srcId="{D0798FE4-69AA-49E2-9683-812414839BD0}" destId="{EC7C28F6-89D9-4F0B-94A5-2432525923A6}" srcOrd="0" destOrd="0" presId="urn:microsoft.com/office/officeart/2005/8/layout/hierarchy6"/>
    <dgm:cxn modelId="{383CB60E-25EF-48D0-AB56-7DE2C103058B}" type="presOf" srcId="{7D679FC6-BB5C-40D8-80AD-79E86BE55233}" destId="{D8241F57-1C02-4A66-89AF-5096B9AA4678}" srcOrd="0" destOrd="0" presId="urn:microsoft.com/office/officeart/2005/8/layout/hierarchy6"/>
    <dgm:cxn modelId="{BD588690-AF98-477F-9BC3-24D44D515C8B}" type="presOf" srcId="{B0D16AD4-7F5E-43C3-BA78-95E1FD1B2338}" destId="{937738DF-43C5-47D6-90F9-117EC24830D2}" srcOrd="0" destOrd="0" presId="urn:microsoft.com/office/officeart/2005/8/layout/hierarchy6"/>
    <dgm:cxn modelId="{913930B3-4C15-4121-A4D1-1BA64C648AFA}" srcId="{9E092DD5-639F-43E6-AC2B-4F926BA07018}" destId="{D0798FE4-69AA-49E2-9683-812414839BD0}" srcOrd="1" destOrd="0" parTransId="{936D92E9-4542-4AAC-A48D-F7A89CD24DEB}" sibTransId="{2827C9F4-BFF0-41F2-9DEE-3CACAB095457}"/>
    <dgm:cxn modelId="{ACAFDEE6-5C2F-4243-8A9B-7BC4FE558687}" srcId="{9E092DD5-639F-43E6-AC2B-4F926BA07018}" destId="{6ED04033-A302-479D-A7BE-14E2354504C9}" srcOrd="0" destOrd="0" parTransId="{59BC8DFE-7439-4C0D-826F-068EFEA361D0}" sibTransId="{37CBFEF7-EDAA-4D5E-A6E5-44CBDBE8E69B}"/>
    <dgm:cxn modelId="{EAE9112B-9832-403D-A542-779BCF8D5D6C}" srcId="{7D679FC6-BB5C-40D8-80AD-79E86BE55233}" destId="{9E092DD5-639F-43E6-AC2B-4F926BA07018}" srcOrd="0" destOrd="0" parTransId="{2F5EC3DD-9F4F-4C4F-AFAE-ADAF7D4B8924}" sibTransId="{C02D2F6D-9015-4AE8-802D-5114CBFAFB08}"/>
    <dgm:cxn modelId="{E21C6B78-6CF4-403F-97A8-431A7DC8B548}" type="presOf" srcId="{BDC23748-96E4-421A-B2ED-F364FE922AE5}" destId="{42B4E99C-EACB-4025-8CC2-2D5533378C26}" srcOrd="0" destOrd="0" presId="urn:microsoft.com/office/officeart/2005/8/layout/hierarchy6"/>
    <dgm:cxn modelId="{AAD7FB1F-0AC8-478C-83A6-CCC6123E1D31}" srcId="{7D679FC6-BB5C-40D8-80AD-79E86BE55233}" destId="{30DEDC2E-890E-4DDF-9302-31F1821B146D}" srcOrd="1" destOrd="0" parTransId="{B0D16AD4-7F5E-43C3-BA78-95E1FD1B2338}" sibTransId="{6ECFDB50-EF31-4F31-85F9-63F127DDE6E7}"/>
    <dgm:cxn modelId="{E2F9ADE6-9360-4D01-9D4B-382E80400FA3}" srcId="{BDC23748-96E4-421A-B2ED-F364FE922AE5}" destId="{7D679FC6-BB5C-40D8-80AD-79E86BE55233}" srcOrd="0" destOrd="0" parTransId="{817FF2F4-6880-4EFA-A820-9A2015A4C3E4}" sibTransId="{63E619C9-73CF-4B0C-926F-6EAA3E211E71}"/>
    <dgm:cxn modelId="{84D32D14-A1AF-478E-88EC-AEECB75EC27C}" type="presOf" srcId="{82399F08-9BBD-442F-B51A-8E028FA295C3}" destId="{08BA1CDC-2D5A-4BBE-A35F-19E627692766}" srcOrd="0" destOrd="0" presId="urn:microsoft.com/office/officeart/2005/8/layout/hierarchy6"/>
    <dgm:cxn modelId="{006B116C-DF42-4A3B-A4D0-82D9877DA374}" type="presOf" srcId="{59BC8DFE-7439-4C0D-826F-068EFEA361D0}" destId="{AE00569E-0B9B-4F62-9700-3F614E02ED27}" srcOrd="0" destOrd="0" presId="urn:microsoft.com/office/officeart/2005/8/layout/hierarchy6"/>
    <dgm:cxn modelId="{3DE85ED1-FBF2-4DDE-95DC-AFAAD43B182F}" type="presOf" srcId="{30DEDC2E-890E-4DDF-9302-31F1821B146D}" destId="{1E472B78-A75F-46B1-B246-61C553FB456F}" srcOrd="0" destOrd="0" presId="urn:microsoft.com/office/officeart/2005/8/layout/hierarchy6"/>
    <dgm:cxn modelId="{4188415E-387A-4764-9F75-D8C1598E1128}" type="presOf" srcId="{DFF6B01E-9112-4C07-9E37-12AD4C9FA0F9}" destId="{9950BB44-AB85-4D9D-95CE-B08B789321E0}" srcOrd="0" destOrd="0" presId="urn:microsoft.com/office/officeart/2005/8/layout/hierarchy6"/>
    <dgm:cxn modelId="{6F8E89C4-BDBA-4C5F-B178-BC300D067EFE}" type="presOf" srcId="{936D92E9-4542-4AAC-A48D-F7A89CD24DEB}" destId="{8CD9BB58-0ED5-4B6A-931D-7E2405A2E612}" srcOrd="0" destOrd="0" presId="urn:microsoft.com/office/officeart/2005/8/layout/hierarchy6"/>
    <dgm:cxn modelId="{C01216FA-0418-4FB7-862C-C77BD285BF63}" srcId="{30DEDC2E-890E-4DDF-9302-31F1821B146D}" destId="{DFF6B01E-9112-4C07-9E37-12AD4C9FA0F9}" srcOrd="0" destOrd="0" parTransId="{82399F08-9BBD-442F-B51A-8E028FA295C3}" sibTransId="{867FD3BE-3AB4-4774-B0FD-0E26890A2CBD}"/>
    <dgm:cxn modelId="{B24CABF9-0950-40D2-AD94-BCEA92FB3958}" type="presOf" srcId="{2F5EC3DD-9F4F-4C4F-AFAE-ADAF7D4B8924}" destId="{C849BA20-B277-47DC-AE05-166F784B915E}" srcOrd="0" destOrd="0" presId="urn:microsoft.com/office/officeart/2005/8/layout/hierarchy6"/>
    <dgm:cxn modelId="{001B02E7-88CD-45EB-AF32-618B8DDE748D}" type="presOf" srcId="{6ED04033-A302-479D-A7BE-14E2354504C9}" destId="{F7E4F200-4F11-4B6E-895E-1809A1B8350B}" srcOrd="0" destOrd="0" presId="urn:microsoft.com/office/officeart/2005/8/layout/hierarchy6"/>
    <dgm:cxn modelId="{2EF7A5B2-08F4-43DC-AA4F-8991C4B07F90}" type="presOf" srcId="{9E092DD5-639F-43E6-AC2B-4F926BA07018}" destId="{31D07ACF-2C73-4448-8AC6-075ACBDC935C}" srcOrd="0" destOrd="0" presId="urn:microsoft.com/office/officeart/2005/8/layout/hierarchy6"/>
    <dgm:cxn modelId="{B5D15F34-7F84-4948-A1A0-43FB3455A227}" type="presParOf" srcId="{42B4E99C-EACB-4025-8CC2-2D5533378C26}" destId="{C05DFA6A-BA00-4F6D-A2D7-7BED650D8A90}" srcOrd="0" destOrd="0" presId="urn:microsoft.com/office/officeart/2005/8/layout/hierarchy6"/>
    <dgm:cxn modelId="{342494B3-EB4D-4D66-9C5A-2CB0B8C04BAC}" type="presParOf" srcId="{C05DFA6A-BA00-4F6D-A2D7-7BED650D8A90}" destId="{4A72AAEB-79E9-4B57-B677-F8A7F5EA8BB9}" srcOrd="0" destOrd="0" presId="urn:microsoft.com/office/officeart/2005/8/layout/hierarchy6"/>
    <dgm:cxn modelId="{9134627C-2C6E-443B-B980-FB2BBB50F483}" type="presParOf" srcId="{4A72AAEB-79E9-4B57-B677-F8A7F5EA8BB9}" destId="{4CE0189C-7868-4E0F-9646-C0798F1D5EF4}" srcOrd="0" destOrd="0" presId="urn:microsoft.com/office/officeart/2005/8/layout/hierarchy6"/>
    <dgm:cxn modelId="{FF1D352C-5952-487D-92B0-E0D4AD9CB86C}" type="presParOf" srcId="{4CE0189C-7868-4E0F-9646-C0798F1D5EF4}" destId="{D8241F57-1C02-4A66-89AF-5096B9AA4678}" srcOrd="0" destOrd="0" presId="urn:microsoft.com/office/officeart/2005/8/layout/hierarchy6"/>
    <dgm:cxn modelId="{FB120AA6-D9EE-4D14-99F1-5C7F0C870F6C}" type="presParOf" srcId="{4CE0189C-7868-4E0F-9646-C0798F1D5EF4}" destId="{51B33252-DC71-485B-98B5-9F97EB68A725}" srcOrd="1" destOrd="0" presId="urn:microsoft.com/office/officeart/2005/8/layout/hierarchy6"/>
    <dgm:cxn modelId="{F7DF1CF5-754D-47D6-BC09-C431E99D0D5E}" type="presParOf" srcId="{51B33252-DC71-485B-98B5-9F97EB68A725}" destId="{C849BA20-B277-47DC-AE05-166F784B915E}" srcOrd="0" destOrd="0" presId="urn:microsoft.com/office/officeart/2005/8/layout/hierarchy6"/>
    <dgm:cxn modelId="{DD244AE3-7FF2-4E89-B366-68D008C3EFBA}" type="presParOf" srcId="{51B33252-DC71-485B-98B5-9F97EB68A725}" destId="{11444A47-1F8C-439D-A0CD-ACA1CF53145B}" srcOrd="1" destOrd="0" presId="urn:microsoft.com/office/officeart/2005/8/layout/hierarchy6"/>
    <dgm:cxn modelId="{2CB22530-DF69-496A-9D79-9E82ACD5025E}" type="presParOf" srcId="{11444A47-1F8C-439D-A0CD-ACA1CF53145B}" destId="{31D07ACF-2C73-4448-8AC6-075ACBDC935C}" srcOrd="0" destOrd="0" presId="urn:microsoft.com/office/officeart/2005/8/layout/hierarchy6"/>
    <dgm:cxn modelId="{A78B3102-8B6C-410E-89F3-20DD42E0B473}" type="presParOf" srcId="{11444A47-1F8C-439D-A0CD-ACA1CF53145B}" destId="{6B551171-5388-4589-8EFD-585EABAD4CF8}" srcOrd="1" destOrd="0" presId="urn:microsoft.com/office/officeart/2005/8/layout/hierarchy6"/>
    <dgm:cxn modelId="{975C7FA2-816D-4D22-A586-DEAE7AD61E3F}" type="presParOf" srcId="{6B551171-5388-4589-8EFD-585EABAD4CF8}" destId="{AE00569E-0B9B-4F62-9700-3F614E02ED27}" srcOrd="0" destOrd="0" presId="urn:microsoft.com/office/officeart/2005/8/layout/hierarchy6"/>
    <dgm:cxn modelId="{7530287D-3423-4296-8AAB-7B2D41F6CFE7}" type="presParOf" srcId="{6B551171-5388-4589-8EFD-585EABAD4CF8}" destId="{F275D0D1-7C16-4E72-B7D9-54917AA5F7AE}" srcOrd="1" destOrd="0" presId="urn:microsoft.com/office/officeart/2005/8/layout/hierarchy6"/>
    <dgm:cxn modelId="{3F6FF5A3-46C7-46CD-B214-78F3E2B9A052}" type="presParOf" srcId="{F275D0D1-7C16-4E72-B7D9-54917AA5F7AE}" destId="{F7E4F200-4F11-4B6E-895E-1809A1B8350B}" srcOrd="0" destOrd="0" presId="urn:microsoft.com/office/officeart/2005/8/layout/hierarchy6"/>
    <dgm:cxn modelId="{16C737D0-C6CB-4FDE-B699-8F856DCDA582}" type="presParOf" srcId="{F275D0D1-7C16-4E72-B7D9-54917AA5F7AE}" destId="{D82BE362-3941-4DE6-A35E-00BB2CD282B3}" srcOrd="1" destOrd="0" presId="urn:microsoft.com/office/officeart/2005/8/layout/hierarchy6"/>
    <dgm:cxn modelId="{A2F59F08-C1AD-4BDE-8862-8B8A2CC2862D}" type="presParOf" srcId="{6B551171-5388-4589-8EFD-585EABAD4CF8}" destId="{8CD9BB58-0ED5-4B6A-931D-7E2405A2E612}" srcOrd="2" destOrd="0" presId="urn:microsoft.com/office/officeart/2005/8/layout/hierarchy6"/>
    <dgm:cxn modelId="{B7383639-A5F7-480E-8E8E-AF44455D8597}" type="presParOf" srcId="{6B551171-5388-4589-8EFD-585EABAD4CF8}" destId="{712CB31C-0942-4C50-9D09-A80E200CAD2D}" srcOrd="3" destOrd="0" presId="urn:microsoft.com/office/officeart/2005/8/layout/hierarchy6"/>
    <dgm:cxn modelId="{DCB4029E-D4B1-47A6-B4A0-45FC7760A407}" type="presParOf" srcId="{712CB31C-0942-4C50-9D09-A80E200CAD2D}" destId="{EC7C28F6-89D9-4F0B-94A5-2432525923A6}" srcOrd="0" destOrd="0" presId="urn:microsoft.com/office/officeart/2005/8/layout/hierarchy6"/>
    <dgm:cxn modelId="{C604FAB7-3006-4FCD-83BC-443B03E7A177}" type="presParOf" srcId="{712CB31C-0942-4C50-9D09-A80E200CAD2D}" destId="{DD1C97F4-2C45-43D4-9E2C-1783A01A026C}" srcOrd="1" destOrd="0" presId="urn:microsoft.com/office/officeart/2005/8/layout/hierarchy6"/>
    <dgm:cxn modelId="{AAFDB6E0-55A3-43ED-97C7-EC8E4C1F59EB}" type="presParOf" srcId="{51B33252-DC71-485B-98B5-9F97EB68A725}" destId="{937738DF-43C5-47D6-90F9-117EC24830D2}" srcOrd="2" destOrd="0" presId="urn:microsoft.com/office/officeart/2005/8/layout/hierarchy6"/>
    <dgm:cxn modelId="{42C07462-E67E-4CD5-A99C-215D8BEF45FE}" type="presParOf" srcId="{51B33252-DC71-485B-98B5-9F97EB68A725}" destId="{CBF1A9AB-C13A-4DB2-B569-01009F2F8FFC}" srcOrd="3" destOrd="0" presId="urn:microsoft.com/office/officeart/2005/8/layout/hierarchy6"/>
    <dgm:cxn modelId="{CB4282CC-6F6C-406B-BDC2-AAA8A4CDBD86}" type="presParOf" srcId="{CBF1A9AB-C13A-4DB2-B569-01009F2F8FFC}" destId="{1E472B78-A75F-46B1-B246-61C553FB456F}" srcOrd="0" destOrd="0" presId="urn:microsoft.com/office/officeart/2005/8/layout/hierarchy6"/>
    <dgm:cxn modelId="{FB4B2EBC-99CF-43E1-83F1-029FC8C56A8B}" type="presParOf" srcId="{CBF1A9AB-C13A-4DB2-B569-01009F2F8FFC}" destId="{8423A207-236F-4719-B9E9-027061536A81}" srcOrd="1" destOrd="0" presId="urn:microsoft.com/office/officeart/2005/8/layout/hierarchy6"/>
    <dgm:cxn modelId="{969614E6-2113-402C-9FDE-54CDB5975726}" type="presParOf" srcId="{8423A207-236F-4719-B9E9-027061536A81}" destId="{08BA1CDC-2D5A-4BBE-A35F-19E627692766}" srcOrd="0" destOrd="0" presId="urn:microsoft.com/office/officeart/2005/8/layout/hierarchy6"/>
    <dgm:cxn modelId="{55C4119D-866D-4FA2-B438-2F90A4362214}" type="presParOf" srcId="{8423A207-236F-4719-B9E9-027061536A81}" destId="{0F5DD86C-0821-44D9-9024-A039D82BD49E}" srcOrd="1" destOrd="0" presId="urn:microsoft.com/office/officeart/2005/8/layout/hierarchy6"/>
    <dgm:cxn modelId="{850BA16B-8908-4B8A-B0B2-0F9AA36A3E24}" type="presParOf" srcId="{0F5DD86C-0821-44D9-9024-A039D82BD49E}" destId="{9950BB44-AB85-4D9D-95CE-B08B789321E0}" srcOrd="0" destOrd="0" presId="urn:microsoft.com/office/officeart/2005/8/layout/hierarchy6"/>
    <dgm:cxn modelId="{518D59EA-9E84-402D-A433-82FE40885F0A}" type="presParOf" srcId="{0F5DD86C-0821-44D9-9024-A039D82BD49E}" destId="{2E516AF1-BC32-481D-BD2E-736B928FA5A3}" srcOrd="1" destOrd="0" presId="urn:microsoft.com/office/officeart/2005/8/layout/hierarchy6"/>
    <dgm:cxn modelId="{E9E7A980-FAA7-4FEA-9404-6FFC52D7B00B}" type="presParOf" srcId="{42B4E99C-EACB-4025-8CC2-2D5533378C26}" destId="{4C482EC5-CBC9-4CA0-95E1-53B4E436413F}" srcOrd="1" destOrd="0" presId="urn:microsoft.com/office/officeart/2005/8/layout/hierarchy6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28C869-7425-4DE6-AD5A-6EF01FCE1DB0}" type="doc">
      <dgm:prSet loTypeId="urn:microsoft.com/office/officeart/2005/8/layout/chevron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2545178-CE71-47DA-BE40-AD13BB3DD4DB}">
      <dgm:prSet phldrT="[Текст]"/>
      <dgm:spPr/>
      <dgm:t>
        <a:bodyPr/>
        <a:lstStyle/>
        <a:p>
          <a:r>
            <a:rPr lang="ru-RU" dirty="0" smtClean="0"/>
            <a:t>Педагог-психолог</a:t>
          </a:r>
          <a:endParaRPr lang="ru-RU" dirty="0"/>
        </a:p>
      </dgm:t>
    </dgm:pt>
    <dgm:pt modelId="{0AC9D90D-CE72-4D69-AF94-7830956479B1}" type="parTrans" cxnId="{CF1E4FAC-428D-4D3C-9653-5CB0FC849F12}">
      <dgm:prSet/>
      <dgm:spPr/>
      <dgm:t>
        <a:bodyPr/>
        <a:lstStyle/>
        <a:p>
          <a:endParaRPr lang="ru-RU"/>
        </a:p>
      </dgm:t>
    </dgm:pt>
    <dgm:pt modelId="{FE734D21-291B-47D4-A563-FCFB9D6C1093}" type="sibTrans" cxnId="{CF1E4FAC-428D-4D3C-9653-5CB0FC849F12}">
      <dgm:prSet/>
      <dgm:spPr/>
      <dgm:t>
        <a:bodyPr/>
        <a:lstStyle/>
        <a:p>
          <a:endParaRPr lang="ru-RU"/>
        </a:p>
      </dgm:t>
    </dgm:pt>
    <dgm:pt modelId="{17E90A0C-A58F-4CBE-8B75-4BDECC9902ED}">
      <dgm:prSet phldrT="[Текст]" custT="1"/>
      <dgm:spPr/>
      <dgm:t>
        <a:bodyPr/>
        <a:lstStyle/>
        <a:p>
          <a:pPr algn="ctr"/>
          <a:r>
            <a:rPr lang="ru-RU" sz="2400" b="1" i="1" dirty="0" smtClean="0"/>
            <a:t>Изучение личностных особенностей обучающихся: самооценка, тревожность, особенности коммуникаций</a:t>
          </a:r>
          <a:endParaRPr lang="ru-RU" sz="2400" b="1" i="1" dirty="0"/>
        </a:p>
      </dgm:t>
    </dgm:pt>
    <dgm:pt modelId="{492E565E-BF91-4ABC-9BD1-862CD88AE522}" type="parTrans" cxnId="{706740D2-FDEB-4F7C-9509-6D1B34CAD3F1}">
      <dgm:prSet/>
      <dgm:spPr/>
      <dgm:t>
        <a:bodyPr/>
        <a:lstStyle/>
        <a:p>
          <a:endParaRPr lang="ru-RU"/>
        </a:p>
      </dgm:t>
    </dgm:pt>
    <dgm:pt modelId="{9B0DEC20-AA16-4991-8E44-65FBFA5F2C15}" type="sibTrans" cxnId="{706740D2-FDEB-4F7C-9509-6D1B34CAD3F1}">
      <dgm:prSet/>
      <dgm:spPr/>
      <dgm:t>
        <a:bodyPr/>
        <a:lstStyle/>
        <a:p>
          <a:endParaRPr lang="ru-RU"/>
        </a:p>
      </dgm:t>
    </dgm:pt>
    <dgm:pt modelId="{C48750A3-F3F4-4DF5-AB7D-0ACD09EAF169}">
      <dgm:prSet phldrT="[Текст]"/>
      <dgm:spPr/>
      <dgm:t>
        <a:bodyPr/>
        <a:lstStyle/>
        <a:p>
          <a:r>
            <a:rPr lang="ru-RU" dirty="0" smtClean="0"/>
            <a:t>Социальный педагог</a:t>
          </a:r>
          <a:endParaRPr lang="ru-RU" dirty="0"/>
        </a:p>
      </dgm:t>
    </dgm:pt>
    <dgm:pt modelId="{C3D8ED8B-457D-45FE-8158-6FC8317C0686}" type="parTrans" cxnId="{B69ADB5F-3D87-4758-82D3-71303BF256BE}">
      <dgm:prSet/>
      <dgm:spPr/>
      <dgm:t>
        <a:bodyPr/>
        <a:lstStyle/>
        <a:p>
          <a:endParaRPr lang="ru-RU"/>
        </a:p>
      </dgm:t>
    </dgm:pt>
    <dgm:pt modelId="{F865BB08-6B87-47C8-AD9A-09080080AA7E}" type="sibTrans" cxnId="{B69ADB5F-3D87-4758-82D3-71303BF256BE}">
      <dgm:prSet/>
      <dgm:spPr/>
      <dgm:t>
        <a:bodyPr/>
        <a:lstStyle/>
        <a:p>
          <a:endParaRPr lang="ru-RU"/>
        </a:p>
      </dgm:t>
    </dgm:pt>
    <dgm:pt modelId="{B7686FAE-6567-49CF-94BB-2F7630DBBDC2}">
      <dgm:prSet phldrT="[Текст]"/>
      <dgm:spPr/>
      <dgm:t>
        <a:bodyPr/>
        <a:lstStyle/>
        <a:p>
          <a:pPr algn="ctr"/>
          <a:r>
            <a:rPr lang="ru-RU" b="1" i="1" dirty="0" smtClean="0"/>
            <a:t>Анкеты, направленные на изучение отношения к употреблению ПАВ </a:t>
          </a:r>
          <a:endParaRPr lang="ru-RU" b="1" i="1" dirty="0"/>
        </a:p>
      </dgm:t>
    </dgm:pt>
    <dgm:pt modelId="{869843DE-EB4A-42A2-8202-1179EC83A42E}" type="parTrans" cxnId="{FC55392F-68BF-46FF-B8AE-897EB3A96077}">
      <dgm:prSet/>
      <dgm:spPr/>
      <dgm:t>
        <a:bodyPr/>
        <a:lstStyle/>
        <a:p>
          <a:endParaRPr lang="ru-RU"/>
        </a:p>
      </dgm:t>
    </dgm:pt>
    <dgm:pt modelId="{65442171-B285-49C2-831F-5F17AA6174DF}" type="sibTrans" cxnId="{FC55392F-68BF-46FF-B8AE-897EB3A96077}">
      <dgm:prSet/>
      <dgm:spPr/>
      <dgm:t>
        <a:bodyPr/>
        <a:lstStyle/>
        <a:p>
          <a:endParaRPr lang="ru-RU"/>
        </a:p>
      </dgm:t>
    </dgm:pt>
    <dgm:pt modelId="{3643DB9D-D048-4CF8-A809-30D8A228C249}">
      <dgm:prSet phldrT="[Текст]"/>
      <dgm:spPr/>
      <dgm:t>
        <a:bodyPr/>
        <a:lstStyle/>
        <a:p>
          <a:r>
            <a:rPr lang="ru-RU" dirty="0" smtClean="0"/>
            <a:t>Педагог</a:t>
          </a:r>
          <a:endParaRPr lang="ru-RU" dirty="0"/>
        </a:p>
      </dgm:t>
    </dgm:pt>
    <dgm:pt modelId="{42E248CF-1585-4E5F-8B45-9CF20A3B9DF1}" type="parTrans" cxnId="{DD75E409-B890-48B3-8CC5-B7935A133670}">
      <dgm:prSet/>
      <dgm:spPr/>
      <dgm:t>
        <a:bodyPr/>
        <a:lstStyle/>
        <a:p>
          <a:endParaRPr lang="ru-RU"/>
        </a:p>
      </dgm:t>
    </dgm:pt>
    <dgm:pt modelId="{69BB367D-3C05-4803-993F-91CB82E60F6E}" type="sibTrans" cxnId="{DD75E409-B890-48B3-8CC5-B7935A133670}">
      <dgm:prSet/>
      <dgm:spPr/>
      <dgm:t>
        <a:bodyPr/>
        <a:lstStyle/>
        <a:p>
          <a:endParaRPr lang="ru-RU"/>
        </a:p>
      </dgm:t>
    </dgm:pt>
    <dgm:pt modelId="{6737DAF0-338F-4DCD-9A5D-D8F0C24F761A}">
      <dgm:prSet phldrT="[Текст]"/>
      <dgm:spPr/>
      <dgm:t>
        <a:bodyPr/>
        <a:lstStyle/>
        <a:p>
          <a:pPr algn="ctr"/>
          <a:r>
            <a:rPr lang="ru-RU" b="1" i="1" dirty="0" smtClean="0"/>
            <a:t>Анкеты, направленные на изучение информированности обучающихся о ПАВ </a:t>
          </a:r>
          <a:endParaRPr lang="ru-RU" b="1" i="1" dirty="0"/>
        </a:p>
      </dgm:t>
    </dgm:pt>
    <dgm:pt modelId="{8EC1835E-B89F-4B02-88DF-64C95C7183C5}" type="parTrans" cxnId="{A67B3CF3-C29A-4951-8B1F-83DA4BE288ED}">
      <dgm:prSet/>
      <dgm:spPr/>
      <dgm:t>
        <a:bodyPr/>
        <a:lstStyle/>
        <a:p>
          <a:endParaRPr lang="ru-RU"/>
        </a:p>
      </dgm:t>
    </dgm:pt>
    <dgm:pt modelId="{EF2A7525-CFD7-4BC1-B5B9-D0545A52B07F}" type="sibTrans" cxnId="{A67B3CF3-C29A-4951-8B1F-83DA4BE288ED}">
      <dgm:prSet/>
      <dgm:spPr/>
      <dgm:t>
        <a:bodyPr/>
        <a:lstStyle/>
        <a:p>
          <a:endParaRPr lang="ru-RU"/>
        </a:p>
      </dgm:t>
    </dgm:pt>
    <dgm:pt modelId="{C2DE81BD-247A-4F77-B92D-85F6D63190BF}" type="pres">
      <dgm:prSet presAssocID="{9D28C869-7425-4DE6-AD5A-6EF01FCE1DB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D5C71F-287A-496D-B27D-C6139882AD99}" type="pres">
      <dgm:prSet presAssocID="{42545178-CE71-47DA-BE40-AD13BB3DD4DB}" presName="composite" presStyleCnt="0"/>
      <dgm:spPr/>
    </dgm:pt>
    <dgm:pt modelId="{903BEF2A-EFD1-401C-9C33-F2BAAB5BDD16}" type="pres">
      <dgm:prSet presAssocID="{42545178-CE71-47DA-BE40-AD13BB3DD4D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D3ADE-A096-48EB-9109-DE46A01FEECD}" type="pres">
      <dgm:prSet presAssocID="{42545178-CE71-47DA-BE40-AD13BB3DD4D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813F2-0826-4897-99D2-7F96093F8A7C}" type="pres">
      <dgm:prSet presAssocID="{FE734D21-291B-47D4-A563-FCFB9D6C1093}" presName="sp" presStyleCnt="0"/>
      <dgm:spPr/>
    </dgm:pt>
    <dgm:pt modelId="{20D9BFEF-0CBF-4C3F-9BCF-4E95877C4A23}" type="pres">
      <dgm:prSet presAssocID="{C48750A3-F3F4-4DF5-AB7D-0ACD09EAF169}" presName="composite" presStyleCnt="0"/>
      <dgm:spPr/>
    </dgm:pt>
    <dgm:pt modelId="{29E9F047-7D2E-4E79-8020-D8936BEA975B}" type="pres">
      <dgm:prSet presAssocID="{C48750A3-F3F4-4DF5-AB7D-0ACD09EAF16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583A92-6693-454E-8D05-5DA2D624CB25}" type="pres">
      <dgm:prSet presAssocID="{C48750A3-F3F4-4DF5-AB7D-0ACD09EAF16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1A1E9-5CF5-436A-AA24-6AB3D313D45A}" type="pres">
      <dgm:prSet presAssocID="{F865BB08-6B87-47C8-AD9A-09080080AA7E}" presName="sp" presStyleCnt="0"/>
      <dgm:spPr/>
    </dgm:pt>
    <dgm:pt modelId="{DC076464-43A1-4ABD-8C3A-1ED1936DD5E3}" type="pres">
      <dgm:prSet presAssocID="{3643DB9D-D048-4CF8-A809-30D8A228C249}" presName="composite" presStyleCnt="0"/>
      <dgm:spPr/>
    </dgm:pt>
    <dgm:pt modelId="{6FB666BD-C63C-4E53-8E13-E4E32754F40E}" type="pres">
      <dgm:prSet presAssocID="{3643DB9D-D048-4CF8-A809-30D8A228C24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08443-79B8-4B69-96C1-6936F69CB708}" type="pres">
      <dgm:prSet presAssocID="{3643DB9D-D048-4CF8-A809-30D8A228C24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3F127-EC95-426D-845B-14F3717BA0C4}" type="presOf" srcId="{42545178-CE71-47DA-BE40-AD13BB3DD4DB}" destId="{903BEF2A-EFD1-401C-9C33-F2BAAB5BDD16}" srcOrd="0" destOrd="0" presId="urn:microsoft.com/office/officeart/2005/8/layout/chevron2"/>
    <dgm:cxn modelId="{F76F1A88-AB38-41EB-BCA3-6B7FB1F63FAA}" type="presOf" srcId="{3643DB9D-D048-4CF8-A809-30D8A228C249}" destId="{6FB666BD-C63C-4E53-8E13-E4E32754F40E}" srcOrd="0" destOrd="0" presId="urn:microsoft.com/office/officeart/2005/8/layout/chevron2"/>
    <dgm:cxn modelId="{29B9DF31-93CF-4180-AB30-44963BDD2ACD}" type="presOf" srcId="{B7686FAE-6567-49CF-94BB-2F7630DBBDC2}" destId="{91583A92-6693-454E-8D05-5DA2D624CB25}" srcOrd="0" destOrd="0" presId="urn:microsoft.com/office/officeart/2005/8/layout/chevron2"/>
    <dgm:cxn modelId="{A4C19525-3F47-4970-A064-5D8AF20FE2AD}" type="presOf" srcId="{C48750A3-F3F4-4DF5-AB7D-0ACD09EAF169}" destId="{29E9F047-7D2E-4E79-8020-D8936BEA975B}" srcOrd="0" destOrd="0" presId="urn:microsoft.com/office/officeart/2005/8/layout/chevron2"/>
    <dgm:cxn modelId="{DD75E409-B890-48B3-8CC5-B7935A133670}" srcId="{9D28C869-7425-4DE6-AD5A-6EF01FCE1DB0}" destId="{3643DB9D-D048-4CF8-A809-30D8A228C249}" srcOrd="2" destOrd="0" parTransId="{42E248CF-1585-4E5F-8B45-9CF20A3B9DF1}" sibTransId="{69BB367D-3C05-4803-993F-91CB82E60F6E}"/>
    <dgm:cxn modelId="{A67B3CF3-C29A-4951-8B1F-83DA4BE288ED}" srcId="{3643DB9D-D048-4CF8-A809-30D8A228C249}" destId="{6737DAF0-338F-4DCD-9A5D-D8F0C24F761A}" srcOrd="0" destOrd="0" parTransId="{8EC1835E-B89F-4B02-88DF-64C95C7183C5}" sibTransId="{EF2A7525-CFD7-4BC1-B5B9-D0545A52B07F}"/>
    <dgm:cxn modelId="{F0C20894-C6B7-432B-926D-3DA4D154BDF0}" type="presOf" srcId="{17E90A0C-A58F-4CBE-8B75-4BDECC9902ED}" destId="{043D3ADE-A096-48EB-9109-DE46A01FEECD}" srcOrd="0" destOrd="0" presId="urn:microsoft.com/office/officeart/2005/8/layout/chevron2"/>
    <dgm:cxn modelId="{FC55392F-68BF-46FF-B8AE-897EB3A96077}" srcId="{C48750A3-F3F4-4DF5-AB7D-0ACD09EAF169}" destId="{B7686FAE-6567-49CF-94BB-2F7630DBBDC2}" srcOrd="0" destOrd="0" parTransId="{869843DE-EB4A-42A2-8202-1179EC83A42E}" sibTransId="{65442171-B285-49C2-831F-5F17AA6174DF}"/>
    <dgm:cxn modelId="{B69ADB5F-3D87-4758-82D3-71303BF256BE}" srcId="{9D28C869-7425-4DE6-AD5A-6EF01FCE1DB0}" destId="{C48750A3-F3F4-4DF5-AB7D-0ACD09EAF169}" srcOrd="1" destOrd="0" parTransId="{C3D8ED8B-457D-45FE-8158-6FC8317C0686}" sibTransId="{F865BB08-6B87-47C8-AD9A-09080080AA7E}"/>
    <dgm:cxn modelId="{39AD6677-0EF8-45F3-A4EE-4455C293A166}" type="presOf" srcId="{6737DAF0-338F-4DCD-9A5D-D8F0C24F761A}" destId="{C4608443-79B8-4B69-96C1-6936F69CB708}" srcOrd="0" destOrd="0" presId="urn:microsoft.com/office/officeart/2005/8/layout/chevron2"/>
    <dgm:cxn modelId="{CF1E4FAC-428D-4D3C-9653-5CB0FC849F12}" srcId="{9D28C869-7425-4DE6-AD5A-6EF01FCE1DB0}" destId="{42545178-CE71-47DA-BE40-AD13BB3DD4DB}" srcOrd="0" destOrd="0" parTransId="{0AC9D90D-CE72-4D69-AF94-7830956479B1}" sibTransId="{FE734D21-291B-47D4-A563-FCFB9D6C1093}"/>
    <dgm:cxn modelId="{706740D2-FDEB-4F7C-9509-6D1B34CAD3F1}" srcId="{42545178-CE71-47DA-BE40-AD13BB3DD4DB}" destId="{17E90A0C-A58F-4CBE-8B75-4BDECC9902ED}" srcOrd="0" destOrd="0" parTransId="{492E565E-BF91-4ABC-9BD1-862CD88AE522}" sibTransId="{9B0DEC20-AA16-4991-8E44-65FBFA5F2C15}"/>
    <dgm:cxn modelId="{FE6944E4-FB65-4380-89BB-18AAA7232659}" type="presOf" srcId="{9D28C869-7425-4DE6-AD5A-6EF01FCE1DB0}" destId="{C2DE81BD-247A-4F77-B92D-85F6D63190BF}" srcOrd="0" destOrd="0" presId="urn:microsoft.com/office/officeart/2005/8/layout/chevron2"/>
    <dgm:cxn modelId="{9658D3E4-E584-4F97-BA89-40F0CBE840B6}" type="presParOf" srcId="{C2DE81BD-247A-4F77-B92D-85F6D63190BF}" destId="{81D5C71F-287A-496D-B27D-C6139882AD99}" srcOrd="0" destOrd="0" presId="urn:microsoft.com/office/officeart/2005/8/layout/chevron2"/>
    <dgm:cxn modelId="{98BEA7D8-7F81-4525-9E2A-8676AED30924}" type="presParOf" srcId="{81D5C71F-287A-496D-B27D-C6139882AD99}" destId="{903BEF2A-EFD1-401C-9C33-F2BAAB5BDD16}" srcOrd="0" destOrd="0" presId="urn:microsoft.com/office/officeart/2005/8/layout/chevron2"/>
    <dgm:cxn modelId="{BCDA9658-CE83-4FA4-B0B3-9C1B8A94A2DF}" type="presParOf" srcId="{81D5C71F-287A-496D-B27D-C6139882AD99}" destId="{043D3ADE-A096-48EB-9109-DE46A01FEECD}" srcOrd="1" destOrd="0" presId="urn:microsoft.com/office/officeart/2005/8/layout/chevron2"/>
    <dgm:cxn modelId="{BACD58D7-A42D-4A0A-A9F7-54EB1D586688}" type="presParOf" srcId="{C2DE81BD-247A-4F77-B92D-85F6D63190BF}" destId="{C1B813F2-0826-4897-99D2-7F96093F8A7C}" srcOrd="1" destOrd="0" presId="urn:microsoft.com/office/officeart/2005/8/layout/chevron2"/>
    <dgm:cxn modelId="{EB13376F-41B2-4C1C-9573-D3B370B5255A}" type="presParOf" srcId="{C2DE81BD-247A-4F77-B92D-85F6D63190BF}" destId="{20D9BFEF-0CBF-4C3F-9BCF-4E95877C4A23}" srcOrd="2" destOrd="0" presId="urn:microsoft.com/office/officeart/2005/8/layout/chevron2"/>
    <dgm:cxn modelId="{F2D0C4AB-616D-4A2C-9586-38D95C327AF6}" type="presParOf" srcId="{20D9BFEF-0CBF-4C3F-9BCF-4E95877C4A23}" destId="{29E9F047-7D2E-4E79-8020-D8936BEA975B}" srcOrd="0" destOrd="0" presId="urn:microsoft.com/office/officeart/2005/8/layout/chevron2"/>
    <dgm:cxn modelId="{F24DEF6A-8D4C-4BE9-9234-8321E7082B69}" type="presParOf" srcId="{20D9BFEF-0CBF-4C3F-9BCF-4E95877C4A23}" destId="{91583A92-6693-454E-8D05-5DA2D624CB25}" srcOrd="1" destOrd="0" presId="urn:microsoft.com/office/officeart/2005/8/layout/chevron2"/>
    <dgm:cxn modelId="{D28D7F4C-8A91-4F76-9CF4-48E631098DB3}" type="presParOf" srcId="{C2DE81BD-247A-4F77-B92D-85F6D63190BF}" destId="{B421A1E9-5CF5-436A-AA24-6AB3D313D45A}" srcOrd="3" destOrd="0" presId="urn:microsoft.com/office/officeart/2005/8/layout/chevron2"/>
    <dgm:cxn modelId="{4DCA1655-FECF-4AEA-A187-0155EEA5A7C1}" type="presParOf" srcId="{C2DE81BD-247A-4F77-B92D-85F6D63190BF}" destId="{DC076464-43A1-4ABD-8C3A-1ED1936DD5E3}" srcOrd="4" destOrd="0" presId="urn:microsoft.com/office/officeart/2005/8/layout/chevron2"/>
    <dgm:cxn modelId="{CCFD4DBF-D2E0-4024-A5EE-2DC549470A8F}" type="presParOf" srcId="{DC076464-43A1-4ABD-8C3A-1ED1936DD5E3}" destId="{6FB666BD-C63C-4E53-8E13-E4E32754F40E}" srcOrd="0" destOrd="0" presId="urn:microsoft.com/office/officeart/2005/8/layout/chevron2"/>
    <dgm:cxn modelId="{7C7810A7-E03F-4BB0-883F-3B415B9520D2}" type="presParOf" srcId="{DC076464-43A1-4ABD-8C3A-1ED1936DD5E3}" destId="{C4608443-79B8-4B69-96C1-6936F69CB7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28C869-7425-4DE6-AD5A-6EF01FCE1DB0}" type="doc">
      <dgm:prSet loTypeId="urn:microsoft.com/office/officeart/2005/8/layout/chevron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2545178-CE71-47DA-BE40-AD13BB3DD4DB}">
      <dgm:prSet phldrT="[Текст]"/>
      <dgm:spPr/>
      <dgm:t>
        <a:bodyPr/>
        <a:lstStyle/>
        <a:p>
          <a:r>
            <a:rPr lang="ru-RU" dirty="0" smtClean="0"/>
            <a:t>Педагог-психолог</a:t>
          </a:r>
          <a:endParaRPr lang="ru-RU" dirty="0"/>
        </a:p>
      </dgm:t>
    </dgm:pt>
    <dgm:pt modelId="{0AC9D90D-CE72-4D69-AF94-7830956479B1}" type="parTrans" cxnId="{CF1E4FAC-428D-4D3C-9653-5CB0FC849F12}">
      <dgm:prSet/>
      <dgm:spPr/>
      <dgm:t>
        <a:bodyPr/>
        <a:lstStyle/>
        <a:p>
          <a:endParaRPr lang="ru-RU"/>
        </a:p>
      </dgm:t>
    </dgm:pt>
    <dgm:pt modelId="{FE734D21-291B-47D4-A563-FCFB9D6C1093}" type="sibTrans" cxnId="{CF1E4FAC-428D-4D3C-9653-5CB0FC849F12}">
      <dgm:prSet/>
      <dgm:spPr/>
      <dgm:t>
        <a:bodyPr/>
        <a:lstStyle/>
        <a:p>
          <a:endParaRPr lang="ru-RU"/>
        </a:p>
      </dgm:t>
    </dgm:pt>
    <dgm:pt modelId="{17E90A0C-A58F-4CBE-8B75-4BDECC9902ED}">
      <dgm:prSet phldrT="[Текст]" custT="1"/>
      <dgm:spPr/>
      <dgm:t>
        <a:bodyPr/>
        <a:lstStyle/>
        <a:p>
          <a:pPr algn="ctr"/>
          <a:r>
            <a:rPr lang="ru-RU" sz="2400" b="1" i="1" dirty="0" smtClean="0"/>
            <a:t>Изучение детско-родительских </a:t>
          </a:r>
          <a:r>
            <a:rPr lang="ru-RU" sz="2400" b="1" i="1" dirty="0" smtClean="0"/>
            <a:t>отношений </a:t>
          </a:r>
          <a:endParaRPr lang="ru-RU" sz="2400" b="1" i="1" dirty="0"/>
        </a:p>
      </dgm:t>
    </dgm:pt>
    <dgm:pt modelId="{492E565E-BF91-4ABC-9BD1-862CD88AE522}" type="parTrans" cxnId="{706740D2-FDEB-4F7C-9509-6D1B34CAD3F1}">
      <dgm:prSet/>
      <dgm:spPr/>
      <dgm:t>
        <a:bodyPr/>
        <a:lstStyle/>
        <a:p>
          <a:endParaRPr lang="ru-RU"/>
        </a:p>
      </dgm:t>
    </dgm:pt>
    <dgm:pt modelId="{9B0DEC20-AA16-4991-8E44-65FBFA5F2C15}" type="sibTrans" cxnId="{706740D2-FDEB-4F7C-9509-6D1B34CAD3F1}">
      <dgm:prSet/>
      <dgm:spPr/>
      <dgm:t>
        <a:bodyPr/>
        <a:lstStyle/>
        <a:p>
          <a:endParaRPr lang="ru-RU"/>
        </a:p>
      </dgm:t>
    </dgm:pt>
    <dgm:pt modelId="{C48750A3-F3F4-4DF5-AB7D-0ACD09EAF169}">
      <dgm:prSet phldrT="[Текст]"/>
      <dgm:spPr/>
      <dgm:t>
        <a:bodyPr/>
        <a:lstStyle/>
        <a:p>
          <a:r>
            <a:rPr lang="ru-RU" dirty="0" smtClean="0"/>
            <a:t>Социальный педагог</a:t>
          </a:r>
          <a:endParaRPr lang="ru-RU" dirty="0"/>
        </a:p>
      </dgm:t>
    </dgm:pt>
    <dgm:pt modelId="{C3D8ED8B-457D-45FE-8158-6FC8317C0686}" type="parTrans" cxnId="{B69ADB5F-3D87-4758-82D3-71303BF256BE}">
      <dgm:prSet/>
      <dgm:spPr/>
      <dgm:t>
        <a:bodyPr/>
        <a:lstStyle/>
        <a:p>
          <a:endParaRPr lang="ru-RU"/>
        </a:p>
      </dgm:t>
    </dgm:pt>
    <dgm:pt modelId="{F865BB08-6B87-47C8-AD9A-09080080AA7E}" type="sibTrans" cxnId="{B69ADB5F-3D87-4758-82D3-71303BF256BE}">
      <dgm:prSet/>
      <dgm:spPr/>
      <dgm:t>
        <a:bodyPr/>
        <a:lstStyle/>
        <a:p>
          <a:endParaRPr lang="ru-RU"/>
        </a:p>
      </dgm:t>
    </dgm:pt>
    <dgm:pt modelId="{B7686FAE-6567-49CF-94BB-2F7630DBBDC2}">
      <dgm:prSet phldrT="[Текст]"/>
      <dgm:spPr/>
      <dgm:t>
        <a:bodyPr/>
        <a:lstStyle/>
        <a:p>
          <a:pPr algn="ctr"/>
          <a:r>
            <a:rPr lang="ru-RU" b="1" i="1" dirty="0" smtClean="0"/>
            <a:t>Анализ социального паспорта семьи</a:t>
          </a:r>
          <a:endParaRPr lang="ru-RU" b="1" i="1" dirty="0"/>
        </a:p>
      </dgm:t>
    </dgm:pt>
    <dgm:pt modelId="{869843DE-EB4A-42A2-8202-1179EC83A42E}" type="parTrans" cxnId="{FC55392F-68BF-46FF-B8AE-897EB3A96077}">
      <dgm:prSet/>
      <dgm:spPr/>
      <dgm:t>
        <a:bodyPr/>
        <a:lstStyle/>
        <a:p>
          <a:endParaRPr lang="ru-RU"/>
        </a:p>
      </dgm:t>
    </dgm:pt>
    <dgm:pt modelId="{65442171-B285-49C2-831F-5F17AA6174DF}" type="sibTrans" cxnId="{FC55392F-68BF-46FF-B8AE-897EB3A96077}">
      <dgm:prSet/>
      <dgm:spPr/>
      <dgm:t>
        <a:bodyPr/>
        <a:lstStyle/>
        <a:p>
          <a:endParaRPr lang="ru-RU"/>
        </a:p>
      </dgm:t>
    </dgm:pt>
    <dgm:pt modelId="{3643DB9D-D048-4CF8-A809-30D8A228C249}">
      <dgm:prSet phldrT="[Текст]"/>
      <dgm:spPr/>
      <dgm:t>
        <a:bodyPr/>
        <a:lstStyle/>
        <a:p>
          <a:r>
            <a:rPr lang="ru-RU" dirty="0" smtClean="0"/>
            <a:t>Педагог</a:t>
          </a:r>
          <a:endParaRPr lang="ru-RU" dirty="0"/>
        </a:p>
      </dgm:t>
    </dgm:pt>
    <dgm:pt modelId="{42E248CF-1585-4E5F-8B45-9CF20A3B9DF1}" type="parTrans" cxnId="{DD75E409-B890-48B3-8CC5-B7935A133670}">
      <dgm:prSet/>
      <dgm:spPr/>
      <dgm:t>
        <a:bodyPr/>
        <a:lstStyle/>
        <a:p>
          <a:endParaRPr lang="ru-RU"/>
        </a:p>
      </dgm:t>
    </dgm:pt>
    <dgm:pt modelId="{69BB367D-3C05-4803-993F-91CB82E60F6E}" type="sibTrans" cxnId="{DD75E409-B890-48B3-8CC5-B7935A133670}">
      <dgm:prSet/>
      <dgm:spPr/>
      <dgm:t>
        <a:bodyPr/>
        <a:lstStyle/>
        <a:p>
          <a:endParaRPr lang="ru-RU"/>
        </a:p>
      </dgm:t>
    </dgm:pt>
    <dgm:pt modelId="{6737DAF0-338F-4DCD-9A5D-D8F0C24F761A}">
      <dgm:prSet phldrT="[Текст]"/>
      <dgm:spPr/>
      <dgm:t>
        <a:bodyPr/>
        <a:lstStyle/>
        <a:p>
          <a:pPr algn="ctr"/>
          <a:r>
            <a:rPr lang="ru-RU" b="1" i="1" dirty="0" smtClean="0"/>
            <a:t>Социометрический</a:t>
          </a:r>
          <a:r>
            <a:rPr lang="ru-RU" b="1" i="1" baseline="0" dirty="0" smtClean="0"/>
            <a:t> статус обучающегося, родительская активность</a:t>
          </a:r>
          <a:endParaRPr lang="ru-RU" b="1" i="1" dirty="0"/>
        </a:p>
      </dgm:t>
    </dgm:pt>
    <dgm:pt modelId="{8EC1835E-B89F-4B02-88DF-64C95C7183C5}" type="parTrans" cxnId="{A67B3CF3-C29A-4951-8B1F-83DA4BE288ED}">
      <dgm:prSet/>
      <dgm:spPr/>
      <dgm:t>
        <a:bodyPr/>
        <a:lstStyle/>
        <a:p>
          <a:endParaRPr lang="ru-RU"/>
        </a:p>
      </dgm:t>
    </dgm:pt>
    <dgm:pt modelId="{EF2A7525-CFD7-4BC1-B5B9-D0545A52B07F}" type="sibTrans" cxnId="{A67B3CF3-C29A-4951-8B1F-83DA4BE288ED}">
      <dgm:prSet/>
      <dgm:spPr/>
      <dgm:t>
        <a:bodyPr/>
        <a:lstStyle/>
        <a:p>
          <a:endParaRPr lang="ru-RU"/>
        </a:p>
      </dgm:t>
    </dgm:pt>
    <dgm:pt modelId="{C2DE81BD-247A-4F77-B92D-85F6D63190BF}" type="pres">
      <dgm:prSet presAssocID="{9D28C869-7425-4DE6-AD5A-6EF01FCE1DB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D5C71F-287A-496D-B27D-C6139882AD99}" type="pres">
      <dgm:prSet presAssocID="{42545178-CE71-47DA-BE40-AD13BB3DD4DB}" presName="composite" presStyleCnt="0"/>
      <dgm:spPr/>
    </dgm:pt>
    <dgm:pt modelId="{903BEF2A-EFD1-401C-9C33-F2BAAB5BDD16}" type="pres">
      <dgm:prSet presAssocID="{42545178-CE71-47DA-BE40-AD13BB3DD4D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D3ADE-A096-48EB-9109-DE46A01FEECD}" type="pres">
      <dgm:prSet presAssocID="{42545178-CE71-47DA-BE40-AD13BB3DD4D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813F2-0826-4897-99D2-7F96093F8A7C}" type="pres">
      <dgm:prSet presAssocID="{FE734D21-291B-47D4-A563-FCFB9D6C1093}" presName="sp" presStyleCnt="0"/>
      <dgm:spPr/>
    </dgm:pt>
    <dgm:pt modelId="{20D9BFEF-0CBF-4C3F-9BCF-4E95877C4A23}" type="pres">
      <dgm:prSet presAssocID="{C48750A3-F3F4-4DF5-AB7D-0ACD09EAF169}" presName="composite" presStyleCnt="0"/>
      <dgm:spPr/>
    </dgm:pt>
    <dgm:pt modelId="{29E9F047-7D2E-4E79-8020-D8936BEA975B}" type="pres">
      <dgm:prSet presAssocID="{C48750A3-F3F4-4DF5-AB7D-0ACD09EAF16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583A92-6693-454E-8D05-5DA2D624CB25}" type="pres">
      <dgm:prSet presAssocID="{C48750A3-F3F4-4DF5-AB7D-0ACD09EAF16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1A1E9-5CF5-436A-AA24-6AB3D313D45A}" type="pres">
      <dgm:prSet presAssocID="{F865BB08-6B87-47C8-AD9A-09080080AA7E}" presName="sp" presStyleCnt="0"/>
      <dgm:spPr/>
    </dgm:pt>
    <dgm:pt modelId="{DC076464-43A1-4ABD-8C3A-1ED1936DD5E3}" type="pres">
      <dgm:prSet presAssocID="{3643DB9D-D048-4CF8-A809-30D8A228C249}" presName="composite" presStyleCnt="0"/>
      <dgm:spPr/>
    </dgm:pt>
    <dgm:pt modelId="{6FB666BD-C63C-4E53-8E13-E4E32754F40E}" type="pres">
      <dgm:prSet presAssocID="{3643DB9D-D048-4CF8-A809-30D8A228C24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08443-79B8-4B69-96C1-6936F69CB708}" type="pres">
      <dgm:prSet presAssocID="{3643DB9D-D048-4CF8-A809-30D8A228C24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3F127-EC95-426D-845B-14F3717BA0C4}" type="presOf" srcId="{42545178-CE71-47DA-BE40-AD13BB3DD4DB}" destId="{903BEF2A-EFD1-401C-9C33-F2BAAB5BDD16}" srcOrd="0" destOrd="0" presId="urn:microsoft.com/office/officeart/2005/8/layout/chevron2"/>
    <dgm:cxn modelId="{F76F1A88-AB38-41EB-BCA3-6B7FB1F63FAA}" type="presOf" srcId="{3643DB9D-D048-4CF8-A809-30D8A228C249}" destId="{6FB666BD-C63C-4E53-8E13-E4E32754F40E}" srcOrd="0" destOrd="0" presId="urn:microsoft.com/office/officeart/2005/8/layout/chevron2"/>
    <dgm:cxn modelId="{29B9DF31-93CF-4180-AB30-44963BDD2ACD}" type="presOf" srcId="{B7686FAE-6567-49CF-94BB-2F7630DBBDC2}" destId="{91583A92-6693-454E-8D05-5DA2D624CB25}" srcOrd="0" destOrd="0" presId="urn:microsoft.com/office/officeart/2005/8/layout/chevron2"/>
    <dgm:cxn modelId="{A4C19525-3F47-4970-A064-5D8AF20FE2AD}" type="presOf" srcId="{C48750A3-F3F4-4DF5-AB7D-0ACD09EAF169}" destId="{29E9F047-7D2E-4E79-8020-D8936BEA975B}" srcOrd="0" destOrd="0" presId="urn:microsoft.com/office/officeart/2005/8/layout/chevron2"/>
    <dgm:cxn modelId="{DD75E409-B890-48B3-8CC5-B7935A133670}" srcId="{9D28C869-7425-4DE6-AD5A-6EF01FCE1DB0}" destId="{3643DB9D-D048-4CF8-A809-30D8A228C249}" srcOrd="2" destOrd="0" parTransId="{42E248CF-1585-4E5F-8B45-9CF20A3B9DF1}" sibTransId="{69BB367D-3C05-4803-993F-91CB82E60F6E}"/>
    <dgm:cxn modelId="{A67B3CF3-C29A-4951-8B1F-83DA4BE288ED}" srcId="{3643DB9D-D048-4CF8-A809-30D8A228C249}" destId="{6737DAF0-338F-4DCD-9A5D-D8F0C24F761A}" srcOrd="0" destOrd="0" parTransId="{8EC1835E-B89F-4B02-88DF-64C95C7183C5}" sibTransId="{EF2A7525-CFD7-4BC1-B5B9-D0545A52B07F}"/>
    <dgm:cxn modelId="{F0C20894-C6B7-432B-926D-3DA4D154BDF0}" type="presOf" srcId="{17E90A0C-A58F-4CBE-8B75-4BDECC9902ED}" destId="{043D3ADE-A096-48EB-9109-DE46A01FEECD}" srcOrd="0" destOrd="0" presId="urn:microsoft.com/office/officeart/2005/8/layout/chevron2"/>
    <dgm:cxn modelId="{FC55392F-68BF-46FF-B8AE-897EB3A96077}" srcId="{C48750A3-F3F4-4DF5-AB7D-0ACD09EAF169}" destId="{B7686FAE-6567-49CF-94BB-2F7630DBBDC2}" srcOrd="0" destOrd="0" parTransId="{869843DE-EB4A-42A2-8202-1179EC83A42E}" sibTransId="{65442171-B285-49C2-831F-5F17AA6174DF}"/>
    <dgm:cxn modelId="{B69ADB5F-3D87-4758-82D3-71303BF256BE}" srcId="{9D28C869-7425-4DE6-AD5A-6EF01FCE1DB0}" destId="{C48750A3-F3F4-4DF5-AB7D-0ACD09EAF169}" srcOrd="1" destOrd="0" parTransId="{C3D8ED8B-457D-45FE-8158-6FC8317C0686}" sibTransId="{F865BB08-6B87-47C8-AD9A-09080080AA7E}"/>
    <dgm:cxn modelId="{39AD6677-0EF8-45F3-A4EE-4455C293A166}" type="presOf" srcId="{6737DAF0-338F-4DCD-9A5D-D8F0C24F761A}" destId="{C4608443-79B8-4B69-96C1-6936F69CB708}" srcOrd="0" destOrd="0" presId="urn:microsoft.com/office/officeart/2005/8/layout/chevron2"/>
    <dgm:cxn modelId="{CF1E4FAC-428D-4D3C-9653-5CB0FC849F12}" srcId="{9D28C869-7425-4DE6-AD5A-6EF01FCE1DB0}" destId="{42545178-CE71-47DA-BE40-AD13BB3DD4DB}" srcOrd="0" destOrd="0" parTransId="{0AC9D90D-CE72-4D69-AF94-7830956479B1}" sibTransId="{FE734D21-291B-47D4-A563-FCFB9D6C1093}"/>
    <dgm:cxn modelId="{706740D2-FDEB-4F7C-9509-6D1B34CAD3F1}" srcId="{42545178-CE71-47DA-BE40-AD13BB3DD4DB}" destId="{17E90A0C-A58F-4CBE-8B75-4BDECC9902ED}" srcOrd="0" destOrd="0" parTransId="{492E565E-BF91-4ABC-9BD1-862CD88AE522}" sibTransId="{9B0DEC20-AA16-4991-8E44-65FBFA5F2C15}"/>
    <dgm:cxn modelId="{FE6944E4-FB65-4380-89BB-18AAA7232659}" type="presOf" srcId="{9D28C869-7425-4DE6-AD5A-6EF01FCE1DB0}" destId="{C2DE81BD-247A-4F77-B92D-85F6D63190BF}" srcOrd="0" destOrd="0" presId="urn:microsoft.com/office/officeart/2005/8/layout/chevron2"/>
    <dgm:cxn modelId="{9658D3E4-E584-4F97-BA89-40F0CBE840B6}" type="presParOf" srcId="{C2DE81BD-247A-4F77-B92D-85F6D63190BF}" destId="{81D5C71F-287A-496D-B27D-C6139882AD99}" srcOrd="0" destOrd="0" presId="urn:microsoft.com/office/officeart/2005/8/layout/chevron2"/>
    <dgm:cxn modelId="{98BEA7D8-7F81-4525-9E2A-8676AED30924}" type="presParOf" srcId="{81D5C71F-287A-496D-B27D-C6139882AD99}" destId="{903BEF2A-EFD1-401C-9C33-F2BAAB5BDD16}" srcOrd="0" destOrd="0" presId="urn:microsoft.com/office/officeart/2005/8/layout/chevron2"/>
    <dgm:cxn modelId="{BCDA9658-CE83-4FA4-B0B3-9C1B8A94A2DF}" type="presParOf" srcId="{81D5C71F-287A-496D-B27D-C6139882AD99}" destId="{043D3ADE-A096-48EB-9109-DE46A01FEECD}" srcOrd="1" destOrd="0" presId="urn:microsoft.com/office/officeart/2005/8/layout/chevron2"/>
    <dgm:cxn modelId="{BACD58D7-A42D-4A0A-A9F7-54EB1D586688}" type="presParOf" srcId="{C2DE81BD-247A-4F77-B92D-85F6D63190BF}" destId="{C1B813F2-0826-4897-99D2-7F96093F8A7C}" srcOrd="1" destOrd="0" presId="urn:microsoft.com/office/officeart/2005/8/layout/chevron2"/>
    <dgm:cxn modelId="{EB13376F-41B2-4C1C-9573-D3B370B5255A}" type="presParOf" srcId="{C2DE81BD-247A-4F77-B92D-85F6D63190BF}" destId="{20D9BFEF-0CBF-4C3F-9BCF-4E95877C4A23}" srcOrd="2" destOrd="0" presId="urn:microsoft.com/office/officeart/2005/8/layout/chevron2"/>
    <dgm:cxn modelId="{F2D0C4AB-616D-4A2C-9586-38D95C327AF6}" type="presParOf" srcId="{20D9BFEF-0CBF-4C3F-9BCF-4E95877C4A23}" destId="{29E9F047-7D2E-4E79-8020-D8936BEA975B}" srcOrd="0" destOrd="0" presId="urn:microsoft.com/office/officeart/2005/8/layout/chevron2"/>
    <dgm:cxn modelId="{F24DEF6A-8D4C-4BE9-9234-8321E7082B69}" type="presParOf" srcId="{20D9BFEF-0CBF-4C3F-9BCF-4E95877C4A23}" destId="{91583A92-6693-454E-8D05-5DA2D624CB25}" srcOrd="1" destOrd="0" presId="urn:microsoft.com/office/officeart/2005/8/layout/chevron2"/>
    <dgm:cxn modelId="{D28D7F4C-8A91-4F76-9CF4-48E631098DB3}" type="presParOf" srcId="{C2DE81BD-247A-4F77-B92D-85F6D63190BF}" destId="{B421A1E9-5CF5-436A-AA24-6AB3D313D45A}" srcOrd="3" destOrd="0" presId="urn:microsoft.com/office/officeart/2005/8/layout/chevron2"/>
    <dgm:cxn modelId="{4DCA1655-FECF-4AEA-A187-0155EEA5A7C1}" type="presParOf" srcId="{C2DE81BD-247A-4F77-B92D-85F6D63190BF}" destId="{DC076464-43A1-4ABD-8C3A-1ED1936DD5E3}" srcOrd="4" destOrd="0" presId="urn:microsoft.com/office/officeart/2005/8/layout/chevron2"/>
    <dgm:cxn modelId="{CCFD4DBF-D2E0-4024-A5EE-2DC549470A8F}" type="presParOf" srcId="{DC076464-43A1-4ABD-8C3A-1ED1936DD5E3}" destId="{6FB666BD-C63C-4E53-8E13-E4E32754F40E}" srcOrd="0" destOrd="0" presId="urn:microsoft.com/office/officeart/2005/8/layout/chevron2"/>
    <dgm:cxn modelId="{7C7810A7-E03F-4BB0-883F-3B415B9520D2}" type="presParOf" srcId="{DC076464-43A1-4ABD-8C3A-1ED1936DD5E3}" destId="{C4608443-79B8-4B69-96C1-6936F69CB7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28C869-7425-4DE6-AD5A-6EF01FCE1DB0}" type="doc">
      <dgm:prSet loTypeId="urn:microsoft.com/office/officeart/2005/8/layout/chevron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2545178-CE71-47DA-BE40-AD13BB3DD4DB}">
      <dgm:prSet phldrT="[Текст]"/>
      <dgm:spPr/>
      <dgm:t>
        <a:bodyPr/>
        <a:lstStyle/>
        <a:p>
          <a:r>
            <a:rPr lang="ru-RU" dirty="0" smtClean="0"/>
            <a:t>Педагог-психолог</a:t>
          </a:r>
          <a:endParaRPr lang="ru-RU" dirty="0"/>
        </a:p>
      </dgm:t>
    </dgm:pt>
    <dgm:pt modelId="{0AC9D90D-CE72-4D69-AF94-7830956479B1}" type="parTrans" cxnId="{CF1E4FAC-428D-4D3C-9653-5CB0FC849F12}">
      <dgm:prSet/>
      <dgm:spPr/>
      <dgm:t>
        <a:bodyPr/>
        <a:lstStyle/>
        <a:p>
          <a:endParaRPr lang="ru-RU"/>
        </a:p>
      </dgm:t>
    </dgm:pt>
    <dgm:pt modelId="{FE734D21-291B-47D4-A563-FCFB9D6C1093}" type="sibTrans" cxnId="{CF1E4FAC-428D-4D3C-9653-5CB0FC849F12}">
      <dgm:prSet/>
      <dgm:spPr/>
      <dgm:t>
        <a:bodyPr/>
        <a:lstStyle/>
        <a:p>
          <a:endParaRPr lang="ru-RU"/>
        </a:p>
      </dgm:t>
    </dgm:pt>
    <dgm:pt modelId="{17E90A0C-A58F-4CBE-8B75-4BDECC9902ED}">
      <dgm:prSet phldrT="[Текст]" custT="1"/>
      <dgm:spPr/>
      <dgm:t>
        <a:bodyPr/>
        <a:lstStyle/>
        <a:p>
          <a:pPr algn="ctr"/>
          <a:r>
            <a:rPr lang="ru-RU" sz="2200" b="1" i="1" dirty="0" smtClean="0"/>
            <a:t>Изучение социально-психологического климата в ученическом коллективе, личностных особенностей (уровень агрессивности)</a:t>
          </a:r>
          <a:endParaRPr lang="ru-RU" sz="2200" b="1" i="1" dirty="0"/>
        </a:p>
      </dgm:t>
    </dgm:pt>
    <dgm:pt modelId="{492E565E-BF91-4ABC-9BD1-862CD88AE522}" type="parTrans" cxnId="{706740D2-FDEB-4F7C-9509-6D1B34CAD3F1}">
      <dgm:prSet/>
      <dgm:spPr/>
      <dgm:t>
        <a:bodyPr/>
        <a:lstStyle/>
        <a:p>
          <a:endParaRPr lang="ru-RU"/>
        </a:p>
      </dgm:t>
    </dgm:pt>
    <dgm:pt modelId="{9B0DEC20-AA16-4991-8E44-65FBFA5F2C15}" type="sibTrans" cxnId="{706740D2-FDEB-4F7C-9509-6D1B34CAD3F1}">
      <dgm:prSet/>
      <dgm:spPr/>
      <dgm:t>
        <a:bodyPr/>
        <a:lstStyle/>
        <a:p>
          <a:endParaRPr lang="ru-RU"/>
        </a:p>
      </dgm:t>
    </dgm:pt>
    <dgm:pt modelId="{C48750A3-F3F4-4DF5-AB7D-0ACD09EAF169}">
      <dgm:prSet phldrT="[Текст]"/>
      <dgm:spPr/>
      <dgm:t>
        <a:bodyPr/>
        <a:lstStyle/>
        <a:p>
          <a:r>
            <a:rPr lang="ru-RU" dirty="0" smtClean="0"/>
            <a:t>Социальный педагог</a:t>
          </a:r>
          <a:endParaRPr lang="ru-RU" dirty="0"/>
        </a:p>
      </dgm:t>
    </dgm:pt>
    <dgm:pt modelId="{C3D8ED8B-457D-45FE-8158-6FC8317C0686}" type="parTrans" cxnId="{B69ADB5F-3D87-4758-82D3-71303BF256BE}">
      <dgm:prSet/>
      <dgm:spPr/>
      <dgm:t>
        <a:bodyPr/>
        <a:lstStyle/>
        <a:p>
          <a:endParaRPr lang="ru-RU"/>
        </a:p>
      </dgm:t>
    </dgm:pt>
    <dgm:pt modelId="{F865BB08-6B87-47C8-AD9A-09080080AA7E}" type="sibTrans" cxnId="{B69ADB5F-3D87-4758-82D3-71303BF256BE}">
      <dgm:prSet/>
      <dgm:spPr/>
      <dgm:t>
        <a:bodyPr/>
        <a:lstStyle/>
        <a:p>
          <a:endParaRPr lang="ru-RU"/>
        </a:p>
      </dgm:t>
    </dgm:pt>
    <dgm:pt modelId="{B7686FAE-6567-49CF-94BB-2F7630DBBDC2}">
      <dgm:prSet phldrT="[Текст]"/>
      <dgm:spPr/>
      <dgm:t>
        <a:bodyPr/>
        <a:lstStyle/>
        <a:p>
          <a:pPr algn="ctr"/>
          <a:r>
            <a:rPr lang="ru-RU" b="1" i="1" dirty="0" smtClean="0"/>
            <a:t>Анализ социального паспорта, </a:t>
          </a:r>
          <a:r>
            <a:rPr lang="ru-RU" b="1" i="1" dirty="0" smtClean="0"/>
            <a:t>анализ Совета </a:t>
          </a:r>
          <a:r>
            <a:rPr lang="ru-RU" b="1" i="1" dirty="0" smtClean="0"/>
            <a:t>профилактики</a:t>
          </a:r>
          <a:endParaRPr lang="ru-RU" b="1" i="1" dirty="0"/>
        </a:p>
      </dgm:t>
    </dgm:pt>
    <dgm:pt modelId="{869843DE-EB4A-42A2-8202-1179EC83A42E}" type="parTrans" cxnId="{FC55392F-68BF-46FF-B8AE-897EB3A96077}">
      <dgm:prSet/>
      <dgm:spPr/>
      <dgm:t>
        <a:bodyPr/>
        <a:lstStyle/>
        <a:p>
          <a:endParaRPr lang="ru-RU"/>
        </a:p>
      </dgm:t>
    </dgm:pt>
    <dgm:pt modelId="{65442171-B285-49C2-831F-5F17AA6174DF}" type="sibTrans" cxnId="{FC55392F-68BF-46FF-B8AE-897EB3A96077}">
      <dgm:prSet/>
      <dgm:spPr/>
      <dgm:t>
        <a:bodyPr/>
        <a:lstStyle/>
        <a:p>
          <a:endParaRPr lang="ru-RU"/>
        </a:p>
      </dgm:t>
    </dgm:pt>
    <dgm:pt modelId="{3643DB9D-D048-4CF8-A809-30D8A228C249}">
      <dgm:prSet phldrT="[Текст]"/>
      <dgm:spPr/>
      <dgm:t>
        <a:bodyPr/>
        <a:lstStyle/>
        <a:p>
          <a:r>
            <a:rPr lang="ru-RU" dirty="0" smtClean="0"/>
            <a:t>Педагог</a:t>
          </a:r>
          <a:endParaRPr lang="ru-RU" dirty="0"/>
        </a:p>
      </dgm:t>
    </dgm:pt>
    <dgm:pt modelId="{42E248CF-1585-4E5F-8B45-9CF20A3B9DF1}" type="parTrans" cxnId="{DD75E409-B890-48B3-8CC5-B7935A133670}">
      <dgm:prSet/>
      <dgm:spPr/>
      <dgm:t>
        <a:bodyPr/>
        <a:lstStyle/>
        <a:p>
          <a:endParaRPr lang="ru-RU"/>
        </a:p>
      </dgm:t>
    </dgm:pt>
    <dgm:pt modelId="{69BB367D-3C05-4803-993F-91CB82E60F6E}" type="sibTrans" cxnId="{DD75E409-B890-48B3-8CC5-B7935A133670}">
      <dgm:prSet/>
      <dgm:spPr/>
      <dgm:t>
        <a:bodyPr/>
        <a:lstStyle/>
        <a:p>
          <a:endParaRPr lang="ru-RU"/>
        </a:p>
      </dgm:t>
    </dgm:pt>
    <dgm:pt modelId="{6737DAF0-338F-4DCD-9A5D-D8F0C24F761A}">
      <dgm:prSet phldrT="[Текст]"/>
      <dgm:spPr/>
      <dgm:t>
        <a:bodyPr/>
        <a:lstStyle/>
        <a:p>
          <a:pPr algn="ctr"/>
          <a:r>
            <a:rPr lang="ru-RU" b="1" i="1" dirty="0" smtClean="0"/>
            <a:t>Наблюдение за особенностями поведения обучающего, </a:t>
          </a:r>
          <a:r>
            <a:rPr lang="ru-RU" b="1" i="1" baseline="0" dirty="0" smtClean="0"/>
            <a:t>анализ конфликтных ситуаций в классе</a:t>
          </a:r>
          <a:endParaRPr lang="ru-RU" b="1" i="1" dirty="0"/>
        </a:p>
      </dgm:t>
    </dgm:pt>
    <dgm:pt modelId="{8EC1835E-B89F-4B02-88DF-64C95C7183C5}" type="parTrans" cxnId="{A67B3CF3-C29A-4951-8B1F-83DA4BE288ED}">
      <dgm:prSet/>
      <dgm:spPr/>
      <dgm:t>
        <a:bodyPr/>
        <a:lstStyle/>
        <a:p>
          <a:endParaRPr lang="ru-RU"/>
        </a:p>
      </dgm:t>
    </dgm:pt>
    <dgm:pt modelId="{EF2A7525-CFD7-4BC1-B5B9-D0545A52B07F}" type="sibTrans" cxnId="{A67B3CF3-C29A-4951-8B1F-83DA4BE288ED}">
      <dgm:prSet/>
      <dgm:spPr/>
      <dgm:t>
        <a:bodyPr/>
        <a:lstStyle/>
        <a:p>
          <a:endParaRPr lang="ru-RU"/>
        </a:p>
      </dgm:t>
    </dgm:pt>
    <dgm:pt modelId="{C2DE81BD-247A-4F77-B92D-85F6D63190BF}" type="pres">
      <dgm:prSet presAssocID="{9D28C869-7425-4DE6-AD5A-6EF01FCE1DB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D5C71F-287A-496D-B27D-C6139882AD99}" type="pres">
      <dgm:prSet presAssocID="{42545178-CE71-47DA-BE40-AD13BB3DD4DB}" presName="composite" presStyleCnt="0"/>
      <dgm:spPr/>
    </dgm:pt>
    <dgm:pt modelId="{903BEF2A-EFD1-401C-9C33-F2BAAB5BDD16}" type="pres">
      <dgm:prSet presAssocID="{42545178-CE71-47DA-BE40-AD13BB3DD4D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D3ADE-A096-48EB-9109-DE46A01FEECD}" type="pres">
      <dgm:prSet presAssocID="{42545178-CE71-47DA-BE40-AD13BB3DD4D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813F2-0826-4897-99D2-7F96093F8A7C}" type="pres">
      <dgm:prSet presAssocID="{FE734D21-291B-47D4-A563-FCFB9D6C1093}" presName="sp" presStyleCnt="0"/>
      <dgm:spPr/>
    </dgm:pt>
    <dgm:pt modelId="{20D9BFEF-0CBF-4C3F-9BCF-4E95877C4A23}" type="pres">
      <dgm:prSet presAssocID="{C48750A3-F3F4-4DF5-AB7D-0ACD09EAF169}" presName="composite" presStyleCnt="0"/>
      <dgm:spPr/>
    </dgm:pt>
    <dgm:pt modelId="{29E9F047-7D2E-4E79-8020-D8936BEA975B}" type="pres">
      <dgm:prSet presAssocID="{C48750A3-F3F4-4DF5-AB7D-0ACD09EAF16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583A92-6693-454E-8D05-5DA2D624CB25}" type="pres">
      <dgm:prSet presAssocID="{C48750A3-F3F4-4DF5-AB7D-0ACD09EAF16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1A1E9-5CF5-436A-AA24-6AB3D313D45A}" type="pres">
      <dgm:prSet presAssocID="{F865BB08-6B87-47C8-AD9A-09080080AA7E}" presName="sp" presStyleCnt="0"/>
      <dgm:spPr/>
    </dgm:pt>
    <dgm:pt modelId="{DC076464-43A1-4ABD-8C3A-1ED1936DD5E3}" type="pres">
      <dgm:prSet presAssocID="{3643DB9D-D048-4CF8-A809-30D8A228C249}" presName="composite" presStyleCnt="0"/>
      <dgm:spPr/>
    </dgm:pt>
    <dgm:pt modelId="{6FB666BD-C63C-4E53-8E13-E4E32754F40E}" type="pres">
      <dgm:prSet presAssocID="{3643DB9D-D048-4CF8-A809-30D8A228C24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08443-79B8-4B69-96C1-6936F69CB708}" type="pres">
      <dgm:prSet presAssocID="{3643DB9D-D048-4CF8-A809-30D8A228C24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3F127-EC95-426D-845B-14F3717BA0C4}" type="presOf" srcId="{42545178-CE71-47DA-BE40-AD13BB3DD4DB}" destId="{903BEF2A-EFD1-401C-9C33-F2BAAB5BDD16}" srcOrd="0" destOrd="0" presId="urn:microsoft.com/office/officeart/2005/8/layout/chevron2"/>
    <dgm:cxn modelId="{F76F1A88-AB38-41EB-BCA3-6B7FB1F63FAA}" type="presOf" srcId="{3643DB9D-D048-4CF8-A809-30D8A228C249}" destId="{6FB666BD-C63C-4E53-8E13-E4E32754F40E}" srcOrd="0" destOrd="0" presId="urn:microsoft.com/office/officeart/2005/8/layout/chevron2"/>
    <dgm:cxn modelId="{29B9DF31-93CF-4180-AB30-44963BDD2ACD}" type="presOf" srcId="{B7686FAE-6567-49CF-94BB-2F7630DBBDC2}" destId="{91583A92-6693-454E-8D05-5DA2D624CB25}" srcOrd="0" destOrd="0" presId="urn:microsoft.com/office/officeart/2005/8/layout/chevron2"/>
    <dgm:cxn modelId="{A4C19525-3F47-4970-A064-5D8AF20FE2AD}" type="presOf" srcId="{C48750A3-F3F4-4DF5-AB7D-0ACD09EAF169}" destId="{29E9F047-7D2E-4E79-8020-D8936BEA975B}" srcOrd="0" destOrd="0" presId="urn:microsoft.com/office/officeart/2005/8/layout/chevron2"/>
    <dgm:cxn modelId="{DD75E409-B890-48B3-8CC5-B7935A133670}" srcId="{9D28C869-7425-4DE6-AD5A-6EF01FCE1DB0}" destId="{3643DB9D-D048-4CF8-A809-30D8A228C249}" srcOrd="2" destOrd="0" parTransId="{42E248CF-1585-4E5F-8B45-9CF20A3B9DF1}" sibTransId="{69BB367D-3C05-4803-993F-91CB82E60F6E}"/>
    <dgm:cxn modelId="{A67B3CF3-C29A-4951-8B1F-83DA4BE288ED}" srcId="{3643DB9D-D048-4CF8-A809-30D8A228C249}" destId="{6737DAF0-338F-4DCD-9A5D-D8F0C24F761A}" srcOrd="0" destOrd="0" parTransId="{8EC1835E-B89F-4B02-88DF-64C95C7183C5}" sibTransId="{EF2A7525-CFD7-4BC1-B5B9-D0545A52B07F}"/>
    <dgm:cxn modelId="{F0C20894-C6B7-432B-926D-3DA4D154BDF0}" type="presOf" srcId="{17E90A0C-A58F-4CBE-8B75-4BDECC9902ED}" destId="{043D3ADE-A096-48EB-9109-DE46A01FEECD}" srcOrd="0" destOrd="0" presId="urn:microsoft.com/office/officeart/2005/8/layout/chevron2"/>
    <dgm:cxn modelId="{FC55392F-68BF-46FF-B8AE-897EB3A96077}" srcId="{C48750A3-F3F4-4DF5-AB7D-0ACD09EAF169}" destId="{B7686FAE-6567-49CF-94BB-2F7630DBBDC2}" srcOrd="0" destOrd="0" parTransId="{869843DE-EB4A-42A2-8202-1179EC83A42E}" sibTransId="{65442171-B285-49C2-831F-5F17AA6174DF}"/>
    <dgm:cxn modelId="{B69ADB5F-3D87-4758-82D3-71303BF256BE}" srcId="{9D28C869-7425-4DE6-AD5A-6EF01FCE1DB0}" destId="{C48750A3-F3F4-4DF5-AB7D-0ACD09EAF169}" srcOrd="1" destOrd="0" parTransId="{C3D8ED8B-457D-45FE-8158-6FC8317C0686}" sibTransId="{F865BB08-6B87-47C8-AD9A-09080080AA7E}"/>
    <dgm:cxn modelId="{39AD6677-0EF8-45F3-A4EE-4455C293A166}" type="presOf" srcId="{6737DAF0-338F-4DCD-9A5D-D8F0C24F761A}" destId="{C4608443-79B8-4B69-96C1-6936F69CB708}" srcOrd="0" destOrd="0" presId="urn:microsoft.com/office/officeart/2005/8/layout/chevron2"/>
    <dgm:cxn modelId="{CF1E4FAC-428D-4D3C-9653-5CB0FC849F12}" srcId="{9D28C869-7425-4DE6-AD5A-6EF01FCE1DB0}" destId="{42545178-CE71-47DA-BE40-AD13BB3DD4DB}" srcOrd="0" destOrd="0" parTransId="{0AC9D90D-CE72-4D69-AF94-7830956479B1}" sibTransId="{FE734D21-291B-47D4-A563-FCFB9D6C1093}"/>
    <dgm:cxn modelId="{706740D2-FDEB-4F7C-9509-6D1B34CAD3F1}" srcId="{42545178-CE71-47DA-BE40-AD13BB3DD4DB}" destId="{17E90A0C-A58F-4CBE-8B75-4BDECC9902ED}" srcOrd="0" destOrd="0" parTransId="{492E565E-BF91-4ABC-9BD1-862CD88AE522}" sibTransId="{9B0DEC20-AA16-4991-8E44-65FBFA5F2C15}"/>
    <dgm:cxn modelId="{FE6944E4-FB65-4380-89BB-18AAA7232659}" type="presOf" srcId="{9D28C869-7425-4DE6-AD5A-6EF01FCE1DB0}" destId="{C2DE81BD-247A-4F77-B92D-85F6D63190BF}" srcOrd="0" destOrd="0" presId="urn:microsoft.com/office/officeart/2005/8/layout/chevron2"/>
    <dgm:cxn modelId="{9658D3E4-E584-4F97-BA89-40F0CBE840B6}" type="presParOf" srcId="{C2DE81BD-247A-4F77-B92D-85F6D63190BF}" destId="{81D5C71F-287A-496D-B27D-C6139882AD99}" srcOrd="0" destOrd="0" presId="urn:microsoft.com/office/officeart/2005/8/layout/chevron2"/>
    <dgm:cxn modelId="{98BEA7D8-7F81-4525-9E2A-8676AED30924}" type="presParOf" srcId="{81D5C71F-287A-496D-B27D-C6139882AD99}" destId="{903BEF2A-EFD1-401C-9C33-F2BAAB5BDD16}" srcOrd="0" destOrd="0" presId="urn:microsoft.com/office/officeart/2005/8/layout/chevron2"/>
    <dgm:cxn modelId="{BCDA9658-CE83-4FA4-B0B3-9C1B8A94A2DF}" type="presParOf" srcId="{81D5C71F-287A-496D-B27D-C6139882AD99}" destId="{043D3ADE-A096-48EB-9109-DE46A01FEECD}" srcOrd="1" destOrd="0" presId="urn:microsoft.com/office/officeart/2005/8/layout/chevron2"/>
    <dgm:cxn modelId="{BACD58D7-A42D-4A0A-A9F7-54EB1D586688}" type="presParOf" srcId="{C2DE81BD-247A-4F77-B92D-85F6D63190BF}" destId="{C1B813F2-0826-4897-99D2-7F96093F8A7C}" srcOrd="1" destOrd="0" presId="urn:microsoft.com/office/officeart/2005/8/layout/chevron2"/>
    <dgm:cxn modelId="{EB13376F-41B2-4C1C-9573-D3B370B5255A}" type="presParOf" srcId="{C2DE81BD-247A-4F77-B92D-85F6D63190BF}" destId="{20D9BFEF-0CBF-4C3F-9BCF-4E95877C4A23}" srcOrd="2" destOrd="0" presId="urn:microsoft.com/office/officeart/2005/8/layout/chevron2"/>
    <dgm:cxn modelId="{F2D0C4AB-616D-4A2C-9586-38D95C327AF6}" type="presParOf" srcId="{20D9BFEF-0CBF-4C3F-9BCF-4E95877C4A23}" destId="{29E9F047-7D2E-4E79-8020-D8936BEA975B}" srcOrd="0" destOrd="0" presId="urn:microsoft.com/office/officeart/2005/8/layout/chevron2"/>
    <dgm:cxn modelId="{F24DEF6A-8D4C-4BE9-9234-8321E7082B69}" type="presParOf" srcId="{20D9BFEF-0CBF-4C3F-9BCF-4E95877C4A23}" destId="{91583A92-6693-454E-8D05-5DA2D624CB25}" srcOrd="1" destOrd="0" presId="urn:microsoft.com/office/officeart/2005/8/layout/chevron2"/>
    <dgm:cxn modelId="{D28D7F4C-8A91-4F76-9CF4-48E631098DB3}" type="presParOf" srcId="{C2DE81BD-247A-4F77-B92D-85F6D63190BF}" destId="{B421A1E9-5CF5-436A-AA24-6AB3D313D45A}" srcOrd="3" destOrd="0" presId="urn:microsoft.com/office/officeart/2005/8/layout/chevron2"/>
    <dgm:cxn modelId="{4DCA1655-FECF-4AEA-A187-0155EEA5A7C1}" type="presParOf" srcId="{C2DE81BD-247A-4F77-B92D-85F6D63190BF}" destId="{DC076464-43A1-4ABD-8C3A-1ED1936DD5E3}" srcOrd="4" destOrd="0" presId="urn:microsoft.com/office/officeart/2005/8/layout/chevron2"/>
    <dgm:cxn modelId="{CCFD4DBF-D2E0-4024-A5EE-2DC549470A8F}" type="presParOf" srcId="{DC076464-43A1-4ABD-8C3A-1ED1936DD5E3}" destId="{6FB666BD-C63C-4E53-8E13-E4E32754F40E}" srcOrd="0" destOrd="0" presId="urn:microsoft.com/office/officeart/2005/8/layout/chevron2"/>
    <dgm:cxn modelId="{7C7810A7-E03F-4BB0-883F-3B415B9520D2}" type="presParOf" srcId="{DC076464-43A1-4ABD-8C3A-1ED1936DD5E3}" destId="{C4608443-79B8-4B69-96C1-6936F69CB7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28C869-7425-4DE6-AD5A-6EF01FCE1DB0}" type="doc">
      <dgm:prSet loTypeId="urn:microsoft.com/office/officeart/2005/8/layout/chevron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2545178-CE71-47DA-BE40-AD13BB3DD4DB}">
      <dgm:prSet phldrT="[Текст]"/>
      <dgm:spPr/>
      <dgm:t>
        <a:bodyPr/>
        <a:lstStyle/>
        <a:p>
          <a:r>
            <a:rPr lang="ru-RU" dirty="0" smtClean="0"/>
            <a:t>Педагог-психолог</a:t>
          </a:r>
          <a:endParaRPr lang="ru-RU" dirty="0"/>
        </a:p>
      </dgm:t>
    </dgm:pt>
    <dgm:pt modelId="{0AC9D90D-CE72-4D69-AF94-7830956479B1}" type="parTrans" cxnId="{CF1E4FAC-428D-4D3C-9653-5CB0FC849F12}">
      <dgm:prSet/>
      <dgm:spPr/>
      <dgm:t>
        <a:bodyPr/>
        <a:lstStyle/>
        <a:p>
          <a:endParaRPr lang="ru-RU"/>
        </a:p>
      </dgm:t>
    </dgm:pt>
    <dgm:pt modelId="{FE734D21-291B-47D4-A563-FCFB9D6C1093}" type="sibTrans" cxnId="{CF1E4FAC-428D-4D3C-9653-5CB0FC849F12}">
      <dgm:prSet/>
      <dgm:spPr/>
      <dgm:t>
        <a:bodyPr/>
        <a:lstStyle/>
        <a:p>
          <a:endParaRPr lang="ru-RU"/>
        </a:p>
      </dgm:t>
    </dgm:pt>
    <dgm:pt modelId="{17E90A0C-A58F-4CBE-8B75-4BDECC9902ED}">
      <dgm:prSet phldrT="[Текст]" custT="1"/>
      <dgm:spPr/>
      <dgm:t>
        <a:bodyPr/>
        <a:lstStyle/>
        <a:p>
          <a:pPr algn="ctr"/>
          <a:r>
            <a:rPr lang="ru-RU" sz="2200" b="1" i="1" dirty="0" smtClean="0"/>
            <a:t>Изучение </a:t>
          </a:r>
          <a:r>
            <a:rPr lang="ru-RU" sz="2200" b="1" i="1" dirty="0" err="1" smtClean="0"/>
            <a:t>коппинг</a:t>
          </a:r>
          <a:r>
            <a:rPr lang="ru-RU" sz="2200" b="1" i="1" dirty="0" smtClean="0"/>
            <a:t>-стратегий поведения, особенностей адаптационного периода (новые члены коллектива), ценностные ориентации, личностные опросники (ПДО)</a:t>
          </a:r>
          <a:endParaRPr lang="ru-RU" sz="2200" b="1" i="1" dirty="0"/>
        </a:p>
      </dgm:t>
    </dgm:pt>
    <dgm:pt modelId="{492E565E-BF91-4ABC-9BD1-862CD88AE522}" type="parTrans" cxnId="{706740D2-FDEB-4F7C-9509-6D1B34CAD3F1}">
      <dgm:prSet/>
      <dgm:spPr/>
      <dgm:t>
        <a:bodyPr/>
        <a:lstStyle/>
        <a:p>
          <a:endParaRPr lang="ru-RU"/>
        </a:p>
      </dgm:t>
    </dgm:pt>
    <dgm:pt modelId="{9B0DEC20-AA16-4991-8E44-65FBFA5F2C15}" type="sibTrans" cxnId="{706740D2-FDEB-4F7C-9509-6D1B34CAD3F1}">
      <dgm:prSet/>
      <dgm:spPr/>
      <dgm:t>
        <a:bodyPr/>
        <a:lstStyle/>
        <a:p>
          <a:endParaRPr lang="ru-RU"/>
        </a:p>
      </dgm:t>
    </dgm:pt>
    <dgm:pt modelId="{C48750A3-F3F4-4DF5-AB7D-0ACD09EAF169}">
      <dgm:prSet phldrT="[Текст]"/>
      <dgm:spPr/>
      <dgm:t>
        <a:bodyPr/>
        <a:lstStyle/>
        <a:p>
          <a:r>
            <a:rPr lang="ru-RU" dirty="0" smtClean="0"/>
            <a:t>Социальный педагог</a:t>
          </a:r>
          <a:endParaRPr lang="ru-RU" dirty="0"/>
        </a:p>
      </dgm:t>
    </dgm:pt>
    <dgm:pt modelId="{C3D8ED8B-457D-45FE-8158-6FC8317C0686}" type="parTrans" cxnId="{B69ADB5F-3D87-4758-82D3-71303BF256BE}">
      <dgm:prSet/>
      <dgm:spPr/>
      <dgm:t>
        <a:bodyPr/>
        <a:lstStyle/>
        <a:p>
          <a:endParaRPr lang="ru-RU"/>
        </a:p>
      </dgm:t>
    </dgm:pt>
    <dgm:pt modelId="{F865BB08-6B87-47C8-AD9A-09080080AA7E}" type="sibTrans" cxnId="{B69ADB5F-3D87-4758-82D3-71303BF256BE}">
      <dgm:prSet/>
      <dgm:spPr/>
      <dgm:t>
        <a:bodyPr/>
        <a:lstStyle/>
        <a:p>
          <a:endParaRPr lang="ru-RU"/>
        </a:p>
      </dgm:t>
    </dgm:pt>
    <dgm:pt modelId="{B7686FAE-6567-49CF-94BB-2F7630DBBDC2}">
      <dgm:prSet phldrT="[Текст]" custT="1"/>
      <dgm:spPr/>
      <dgm:t>
        <a:bodyPr/>
        <a:lstStyle/>
        <a:p>
          <a:pPr algn="ctr"/>
          <a:r>
            <a:rPr lang="ru-RU" sz="2000" b="1" i="1" dirty="0" smtClean="0"/>
            <a:t>Анкета на выявление социальных характеристик семьи, особенности взаимоотношений в семье (стиль воспитания)</a:t>
          </a:r>
          <a:endParaRPr lang="ru-RU" sz="2000" b="1" i="1" dirty="0"/>
        </a:p>
      </dgm:t>
    </dgm:pt>
    <dgm:pt modelId="{869843DE-EB4A-42A2-8202-1179EC83A42E}" type="parTrans" cxnId="{FC55392F-68BF-46FF-B8AE-897EB3A96077}">
      <dgm:prSet/>
      <dgm:spPr/>
      <dgm:t>
        <a:bodyPr/>
        <a:lstStyle/>
        <a:p>
          <a:endParaRPr lang="ru-RU"/>
        </a:p>
      </dgm:t>
    </dgm:pt>
    <dgm:pt modelId="{65442171-B285-49C2-831F-5F17AA6174DF}" type="sibTrans" cxnId="{FC55392F-68BF-46FF-B8AE-897EB3A96077}">
      <dgm:prSet/>
      <dgm:spPr/>
      <dgm:t>
        <a:bodyPr/>
        <a:lstStyle/>
        <a:p>
          <a:endParaRPr lang="ru-RU"/>
        </a:p>
      </dgm:t>
    </dgm:pt>
    <dgm:pt modelId="{3643DB9D-D048-4CF8-A809-30D8A228C249}">
      <dgm:prSet phldrT="[Текст]"/>
      <dgm:spPr/>
      <dgm:t>
        <a:bodyPr/>
        <a:lstStyle/>
        <a:p>
          <a:r>
            <a:rPr lang="ru-RU" dirty="0" smtClean="0"/>
            <a:t>Педагог</a:t>
          </a:r>
          <a:endParaRPr lang="ru-RU" dirty="0"/>
        </a:p>
      </dgm:t>
    </dgm:pt>
    <dgm:pt modelId="{42E248CF-1585-4E5F-8B45-9CF20A3B9DF1}" type="parTrans" cxnId="{DD75E409-B890-48B3-8CC5-B7935A133670}">
      <dgm:prSet/>
      <dgm:spPr/>
      <dgm:t>
        <a:bodyPr/>
        <a:lstStyle/>
        <a:p>
          <a:endParaRPr lang="ru-RU"/>
        </a:p>
      </dgm:t>
    </dgm:pt>
    <dgm:pt modelId="{69BB367D-3C05-4803-993F-91CB82E60F6E}" type="sibTrans" cxnId="{DD75E409-B890-48B3-8CC5-B7935A133670}">
      <dgm:prSet/>
      <dgm:spPr/>
      <dgm:t>
        <a:bodyPr/>
        <a:lstStyle/>
        <a:p>
          <a:endParaRPr lang="ru-RU"/>
        </a:p>
      </dgm:t>
    </dgm:pt>
    <dgm:pt modelId="{6737DAF0-338F-4DCD-9A5D-D8F0C24F761A}">
      <dgm:prSet phldrT="[Текст]"/>
      <dgm:spPr/>
      <dgm:t>
        <a:bodyPr/>
        <a:lstStyle/>
        <a:p>
          <a:pPr algn="ctr"/>
          <a:r>
            <a:rPr lang="ru-RU" b="1" i="1" dirty="0" smtClean="0"/>
            <a:t>Наблюдение за особенностями поведения обучающего, социометрический статус, педагогические беседы, анкеты изучения удовлетворенности учащимися школьной жизнью, уровень воспитанности</a:t>
          </a:r>
          <a:endParaRPr lang="ru-RU" b="1" i="1" dirty="0"/>
        </a:p>
      </dgm:t>
    </dgm:pt>
    <dgm:pt modelId="{8EC1835E-B89F-4B02-88DF-64C95C7183C5}" type="parTrans" cxnId="{A67B3CF3-C29A-4951-8B1F-83DA4BE288ED}">
      <dgm:prSet/>
      <dgm:spPr/>
      <dgm:t>
        <a:bodyPr/>
        <a:lstStyle/>
        <a:p>
          <a:endParaRPr lang="ru-RU"/>
        </a:p>
      </dgm:t>
    </dgm:pt>
    <dgm:pt modelId="{EF2A7525-CFD7-4BC1-B5B9-D0545A52B07F}" type="sibTrans" cxnId="{A67B3CF3-C29A-4951-8B1F-83DA4BE288ED}">
      <dgm:prSet/>
      <dgm:spPr/>
      <dgm:t>
        <a:bodyPr/>
        <a:lstStyle/>
        <a:p>
          <a:endParaRPr lang="ru-RU"/>
        </a:p>
      </dgm:t>
    </dgm:pt>
    <dgm:pt modelId="{C2DE81BD-247A-4F77-B92D-85F6D63190BF}" type="pres">
      <dgm:prSet presAssocID="{9D28C869-7425-4DE6-AD5A-6EF01FCE1DB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D5C71F-287A-496D-B27D-C6139882AD99}" type="pres">
      <dgm:prSet presAssocID="{42545178-CE71-47DA-BE40-AD13BB3DD4DB}" presName="composite" presStyleCnt="0"/>
      <dgm:spPr/>
    </dgm:pt>
    <dgm:pt modelId="{903BEF2A-EFD1-401C-9C33-F2BAAB5BDD16}" type="pres">
      <dgm:prSet presAssocID="{42545178-CE71-47DA-BE40-AD13BB3DD4D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3D3ADE-A096-48EB-9109-DE46A01FEECD}" type="pres">
      <dgm:prSet presAssocID="{42545178-CE71-47DA-BE40-AD13BB3DD4D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813F2-0826-4897-99D2-7F96093F8A7C}" type="pres">
      <dgm:prSet presAssocID="{FE734D21-291B-47D4-A563-FCFB9D6C1093}" presName="sp" presStyleCnt="0"/>
      <dgm:spPr/>
    </dgm:pt>
    <dgm:pt modelId="{20D9BFEF-0CBF-4C3F-9BCF-4E95877C4A23}" type="pres">
      <dgm:prSet presAssocID="{C48750A3-F3F4-4DF5-AB7D-0ACD09EAF169}" presName="composite" presStyleCnt="0"/>
      <dgm:spPr/>
    </dgm:pt>
    <dgm:pt modelId="{29E9F047-7D2E-4E79-8020-D8936BEA975B}" type="pres">
      <dgm:prSet presAssocID="{C48750A3-F3F4-4DF5-AB7D-0ACD09EAF16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583A92-6693-454E-8D05-5DA2D624CB25}" type="pres">
      <dgm:prSet presAssocID="{C48750A3-F3F4-4DF5-AB7D-0ACD09EAF16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1A1E9-5CF5-436A-AA24-6AB3D313D45A}" type="pres">
      <dgm:prSet presAssocID="{F865BB08-6B87-47C8-AD9A-09080080AA7E}" presName="sp" presStyleCnt="0"/>
      <dgm:spPr/>
    </dgm:pt>
    <dgm:pt modelId="{DC076464-43A1-4ABD-8C3A-1ED1936DD5E3}" type="pres">
      <dgm:prSet presAssocID="{3643DB9D-D048-4CF8-A809-30D8A228C249}" presName="composite" presStyleCnt="0"/>
      <dgm:spPr/>
    </dgm:pt>
    <dgm:pt modelId="{6FB666BD-C63C-4E53-8E13-E4E32754F40E}" type="pres">
      <dgm:prSet presAssocID="{3643DB9D-D048-4CF8-A809-30D8A228C24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08443-79B8-4B69-96C1-6936F69CB708}" type="pres">
      <dgm:prSet presAssocID="{3643DB9D-D048-4CF8-A809-30D8A228C24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3F127-EC95-426D-845B-14F3717BA0C4}" type="presOf" srcId="{42545178-CE71-47DA-BE40-AD13BB3DD4DB}" destId="{903BEF2A-EFD1-401C-9C33-F2BAAB5BDD16}" srcOrd="0" destOrd="0" presId="urn:microsoft.com/office/officeart/2005/8/layout/chevron2"/>
    <dgm:cxn modelId="{F76F1A88-AB38-41EB-BCA3-6B7FB1F63FAA}" type="presOf" srcId="{3643DB9D-D048-4CF8-A809-30D8A228C249}" destId="{6FB666BD-C63C-4E53-8E13-E4E32754F40E}" srcOrd="0" destOrd="0" presId="urn:microsoft.com/office/officeart/2005/8/layout/chevron2"/>
    <dgm:cxn modelId="{29B9DF31-93CF-4180-AB30-44963BDD2ACD}" type="presOf" srcId="{B7686FAE-6567-49CF-94BB-2F7630DBBDC2}" destId="{91583A92-6693-454E-8D05-5DA2D624CB25}" srcOrd="0" destOrd="0" presId="urn:microsoft.com/office/officeart/2005/8/layout/chevron2"/>
    <dgm:cxn modelId="{A4C19525-3F47-4970-A064-5D8AF20FE2AD}" type="presOf" srcId="{C48750A3-F3F4-4DF5-AB7D-0ACD09EAF169}" destId="{29E9F047-7D2E-4E79-8020-D8936BEA975B}" srcOrd="0" destOrd="0" presId="urn:microsoft.com/office/officeart/2005/8/layout/chevron2"/>
    <dgm:cxn modelId="{DD75E409-B890-48B3-8CC5-B7935A133670}" srcId="{9D28C869-7425-4DE6-AD5A-6EF01FCE1DB0}" destId="{3643DB9D-D048-4CF8-A809-30D8A228C249}" srcOrd="2" destOrd="0" parTransId="{42E248CF-1585-4E5F-8B45-9CF20A3B9DF1}" sibTransId="{69BB367D-3C05-4803-993F-91CB82E60F6E}"/>
    <dgm:cxn modelId="{A67B3CF3-C29A-4951-8B1F-83DA4BE288ED}" srcId="{3643DB9D-D048-4CF8-A809-30D8A228C249}" destId="{6737DAF0-338F-4DCD-9A5D-D8F0C24F761A}" srcOrd="0" destOrd="0" parTransId="{8EC1835E-B89F-4B02-88DF-64C95C7183C5}" sibTransId="{EF2A7525-CFD7-4BC1-B5B9-D0545A52B07F}"/>
    <dgm:cxn modelId="{F0C20894-C6B7-432B-926D-3DA4D154BDF0}" type="presOf" srcId="{17E90A0C-A58F-4CBE-8B75-4BDECC9902ED}" destId="{043D3ADE-A096-48EB-9109-DE46A01FEECD}" srcOrd="0" destOrd="0" presId="urn:microsoft.com/office/officeart/2005/8/layout/chevron2"/>
    <dgm:cxn modelId="{FC55392F-68BF-46FF-B8AE-897EB3A96077}" srcId="{C48750A3-F3F4-4DF5-AB7D-0ACD09EAF169}" destId="{B7686FAE-6567-49CF-94BB-2F7630DBBDC2}" srcOrd="0" destOrd="0" parTransId="{869843DE-EB4A-42A2-8202-1179EC83A42E}" sibTransId="{65442171-B285-49C2-831F-5F17AA6174DF}"/>
    <dgm:cxn modelId="{B69ADB5F-3D87-4758-82D3-71303BF256BE}" srcId="{9D28C869-7425-4DE6-AD5A-6EF01FCE1DB0}" destId="{C48750A3-F3F4-4DF5-AB7D-0ACD09EAF169}" srcOrd="1" destOrd="0" parTransId="{C3D8ED8B-457D-45FE-8158-6FC8317C0686}" sibTransId="{F865BB08-6B87-47C8-AD9A-09080080AA7E}"/>
    <dgm:cxn modelId="{39AD6677-0EF8-45F3-A4EE-4455C293A166}" type="presOf" srcId="{6737DAF0-338F-4DCD-9A5D-D8F0C24F761A}" destId="{C4608443-79B8-4B69-96C1-6936F69CB708}" srcOrd="0" destOrd="0" presId="urn:microsoft.com/office/officeart/2005/8/layout/chevron2"/>
    <dgm:cxn modelId="{CF1E4FAC-428D-4D3C-9653-5CB0FC849F12}" srcId="{9D28C869-7425-4DE6-AD5A-6EF01FCE1DB0}" destId="{42545178-CE71-47DA-BE40-AD13BB3DD4DB}" srcOrd="0" destOrd="0" parTransId="{0AC9D90D-CE72-4D69-AF94-7830956479B1}" sibTransId="{FE734D21-291B-47D4-A563-FCFB9D6C1093}"/>
    <dgm:cxn modelId="{706740D2-FDEB-4F7C-9509-6D1B34CAD3F1}" srcId="{42545178-CE71-47DA-BE40-AD13BB3DD4DB}" destId="{17E90A0C-A58F-4CBE-8B75-4BDECC9902ED}" srcOrd="0" destOrd="0" parTransId="{492E565E-BF91-4ABC-9BD1-862CD88AE522}" sibTransId="{9B0DEC20-AA16-4991-8E44-65FBFA5F2C15}"/>
    <dgm:cxn modelId="{FE6944E4-FB65-4380-89BB-18AAA7232659}" type="presOf" srcId="{9D28C869-7425-4DE6-AD5A-6EF01FCE1DB0}" destId="{C2DE81BD-247A-4F77-B92D-85F6D63190BF}" srcOrd="0" destOrd="0" presId="urn:microsoft.com/office/officeart/2005/8/layout/chevron2"/>
    <dgm:cxn modelId="{9658D3E4-E584-4F97-BA89-40F0CBE840B6}" type="presParOf" srcId="{C2DE81BD-247A-4F77-B92D-85F6D63190BF}" destId="{81D5C71F-287A-496D-B27D-C6139882AD99}" srcOrd="0" destOrd="0" presId="urn:microsoft.com/office/officeart/2005/8/layout/chevron2"/>
    <dgm:cxn modelId="{98BEA7D8-7F81-4525-9E2A-8676AED30924}" type="presParOf" srcId="{81D5C71F-287A-496D-B27D-C6139882AD99}" destId="{903BEF2A-EFD1-401C-9C33-F2BAAB5BDD16}" srcOrd="0" destOrd="0" presId="urn:microsoft.com/office/officeart/2005/8/layout/chevron2"/>
    <dgm:cxn modelId="{BCDA9658-CE83-4FA4-B0B3-9C1B8A94A2DF}" type="presParOf" srcId="{81D5C71F-287A-496D-B27D-C6139882AD99}" destId="{043D3ADE-A096-48EB-9109-DE46A01FEECD}" srcOrd="1" destOrd="0" presId="urn:microsoft.com/office/officeart/2005/8/layout/chevron2"/>
    <dgm:cxn modelId="{BACD58D7-A42D-4A0A-A9F7-54EB1D586688}" type="presParOf" srcId="{C2DE81BD-247A-4F77-B92D-85F6D63190BF}" destId="{C1B813F2-0826-4897-99D2-7F96093F8A7C}" srcOrd="1" destOrd="0" presId="urn:microsoft.com/office/officeart/2005/8/layout/chevron2"/>
    <dgm:cxn modelId="{EB13376F-41B2-4C1C-9573-D3B370B5255A}" type="presParOf" srcId="{C2DE81BD-247A-4F77-B92D-85F6D63190BF}" destId="{20D9BFEF-0CBF-4C3F-9BCF-4E95877C4A23}" srcOrd="2" destOrd="0" presId="urn:microsoft.com/office/officeart/2005/8/layout/chevron2"/>
    <dgm:cxn modelId="{F2D0C4AB-616D-4A2C-9586-38D95C327AF6}" type="presParOf" srcId="{20D9BFEF-0CBF-4C3F-9BCF-4E95877C4A23}" destId="{29E9F047-7D2E-4E79-8020-D8936BEA975B}" srcOrd="0" destOrd="0" presId="urn:microsoft.com/office/officeart/2005/8/layout/chevron2"/>
    <dgm:cxn modelId="{F24DEF6A-8D4C-4BE9-9234-8321E7082B69}" type="presParOf" srcId="{20D9BFEF-0CBF-4C3F-9BCF-4E95877C4A23}" destId="{91583A92-6693-454E-8D05-5DA2D624CB25}" srcOrd="1" destOrd="0" presId="urn:microsoft.com/office/officeart/2005/8/layout/chevron2"/>
    <dgm:cxn modelId="{D28D7F4C-8A91-4F76-9CF4-48E631098DB3}" type="presParOf" srcId="{C2DE81BD-247A-4F77-B92D-85F6D63190BF}" destId="{B421A1E9-5CF5-436A-AA24-6AB3D313D45A}" srcOrd="3" destOrd="0" presId="urn:microsoft.com/office/officeart/2005/8/layout/chevron2"/>
    <dgm:cxn modelId="{4DCA1655-FECF-4AEA-A187-0155EEA5A7C1}" type="presParOf" srcId="{C2DE81BD-247A-4F77-B92D-85F6D63190BF}" destId="{DC076464-43A1-4ABD-8C3A-1ED1936DD5E3}" srcOrd="4" destOrd="0" presId="urn:microsoft.com/office/officeart/2005/8/layout/chevron2"/>
    <dgm:cxn modelId="{CCFD4DBF-D2E0-4024-A5EE-2DC549470A8F}" type="presParOf" srcId="{DC076464-43A1-4ABD-8C3A-1ED1936DD5E3}" destId="{6FB666BD-C63C-4E53-8E13-E4E32754F40E}" srcOrd="0" destOrd="0" presId="urn:microsoft.com/office/officeart/2005/8/layout/chevron2"/>
    <dgm:cxn modelId="{7C7810A7-E03F-4BB0-883F-3B415B9520D2}" type="presParOf" srcId="{DC076464-43A1-4ABD-8C3A-1ED1936DD5E3}" destId="{C4608443-79B8-4B69-96C1-6936F69CB7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023AD-A783-452E-801B-E455C2AA1DDD}">
      <dsp:nvSpPr>
        <dsp:cNvPr id="0" name=""/>
        <dsp:cNvSpPr/>
      </dsp:nvSpPr>
      <dsp:spPr>
        <a:xfrm rot="5400000">
          <a:off x="5344712" y="-1945384"/>
          <a:ext cx="1454991" cy="571501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ЗДВР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Педагог-психолог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Социальный педагог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Руководитель МО классных руководителей</a:t>
          </a:r>
          <a:endParaRPr lang="ru-RU" sz="2000" b="1" i="1" kern="1200" dirty="0"/>
        </a:p>
      </dsp:txBody>
      <dsp:txXfrm rot="-5400000">
        <a:off x="3214699" y="255656"/>
        <a:ext cx="5643992" cy="1312937"/>
      </dsp:txXfrm>
    </dsp:sp>
    <dsp:sp modelId="{CA8D3ABD-DBF9-4D3B-BDC3-0926BE0C9116}">
      <dsp:nvSpPr>
        <dsp:cNvPr id="0" name=""/>
        <dsp:cNvSpPr/>
      </dsp:nvSpPr>
      <dsp:spPr>
        <a:xfrm>
          <a:off x="0" y="2755"/>
          <a:ext cx="3214698" cy="181873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/>
            <a:t>Структура СПС</a:t>
          </a:r>
          <a:endParaRPr lang="ru-RU" sz="3300" b="1" kern="1200" dirty="0"/>
        </a:p>
      </dsp:txBody>
      <dsp:txXfrm>
        <a:off x="88783" y="91538"/>
        <a:ext cx="3037132" cy="1641172"/>
      </dsp:txXfrm>
    </dsp:sp>
    <dsp:sp modelId="{6FE49ADE-E812-4948-BCC2-19644206CD45}">
      <dsp:nvSpPr>
        <dsp:cNvPr id="0" name=""/>
        <dsp:cNvSpPr/>
      </dsp:nvSpPr>
      <dsp:spPr>
        <a:xfrm rot="5400000">
          <a:off x="5249264" y="-128622"/>
          <a:ext cx="1454991" cy="590084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Психодиагностическое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Коррекционно-развивающее и консультативное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Просветительское и психопрофилактическое</a:t>
          </a:r>
          <a:endParaRPr lang="ru-RU" sz="2000" b="1" i="1" kern="1200" dirty="0"/>
        </a:p>
      </dsp:txBody>
      <dsp:txXfrm rot="-5400000">
        <a:off x="3026337" y="2165332"/>
        <a:ext cx="5829819" cy="1312937"/>
      </dsp:txXfrm>
    </dsp:sp>
    <dsp:sp modelId="{6CC99043-E0C0-45DC-A592-04398FE99BF8}">
      <dsp:nvSpPr>
        <dsp:cNvPr id="0" name=""/>
        <dsp:cNvSpPr/>
      </dsp:nvSpPr>
      <dsp:spPr>
        <a:xfrm>
          <a:off x="0" y="1912431"/>
          <a:ext cx="3026337" cy="181873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/>
            <a:t>Направления деятельности</a:t>
          </a:r>
          <a:endParaRPr lang="ru-RU" sz="3300" b="1" kern="1200" dirty="0"/>
        </a:p>
      </dsp:txBody>
      <dsp:txXfrm>
        <a:off x="88783" y="2001214"/>
        <a:ext cx="2848771" cy="1641172"/>
      </dsp:txXfrm>
    </dsp:sp>
    <dsp:sp modelId="{B28B09B3-F35D-4B23-B18E-60D379CD4AC2}">
      <dsp:nvSpPr>
        <dsp:cNvPr id="0" name=""/>
        <dsp:cNvSpPr/>
      </dsp:nvSpPr>
      <dsp:spPr>
        <a:xfrm rot="5400000">
          <a:off x="5344712" y="1873967"/>
          <a:ext cx="1454991" cy="5715019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Комплексность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Непрерывность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Приоритетность интересов ребенка</a:t>
          </a:r>
          <a:endParaRPr lang="ru-RU" sz="2000" b="1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«Не впереди, а рядом»</a:t>
          </a:r>
          <a:endParaRPr lang="ru-RU" sz="2000" b="1" i="1" kern="1200" dirty="0"/>
        </a:p>
      </dsp:txBody>
      <dsp:txXfrm rot="-5400000">
        <a:off x="3214699" y="4075008"/>
        <a:ext cx="5643992" cy="1312937"/>
      </dsp:txXfrm>
    </dsp:sp>
    <dsp:sp modelId="{2E1EF82C-001F-4D3F-AE0E-881E1CBF0FD9}">
      <dsp:nvSpPr>
        <dsp:cNvPr id="0" name=""/>
        <dsp:cNvSpPr/>
      </dsp:nvSpPr>
      <dsp:spPr>
        <a:xfrm>
          <a:off x="0" y="3822107"/>
          <a:ext cx="3214698" cy="181873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/>
            <a:t>Принципы СПС</a:t>
          </a:r>
          <a:endParaRPr lang="ru-RU" sz="3300" b="1" kern="1200" dirty="0"/>
        </a:p>
      </dsp:txBody>
      <dsp:txXfrm>
        <a:off x="88783" y="3910890"/>
        <a:ext cx="3037132" cy="1641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41F57-1C02-4A66-89AF-5096B9AA4678}">
      <dsp:nvSpPr>
        <dsp:cNvPr id="0" name=""/>
        <dsp:cNvSpPr/>
      </dsp:nvSpPr>
      <dsp:spPr>
        <a:xfrm>
          <a:off x="4128194" y="0"/>
          <a:ext cx="2536031" cy="1690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/>
            <a:t>Диагностика</a:t>
          </a:r>
          <a:endParaRPr lang="ru-RU" sz="2800" b="1" i="1" kern="1200" dirty="0"/>
        </a:p>
      </dsp:txBody>
      <dsp:txXfrm>
        <a:off x="4177713" y="49519"/>
        <a:ext cx="2436993" cy="1591649"/>
      </dsp:txXfrm>
    </dsp:sp>
    <dsp:sp modelId="{C849BA20-B277-47DC-AE05-166F784B915E}">
      <dsp:nvSpPr>
        <dsp:cNvPr id="0" name=""/>
        <dsp:cNvSpPr/>
      </dsp:nvSpPr>
      <dsp:spPr>
        <a:xfrm>
          <a:off x="2923579" y="1690687"/>
          <a:ext cx="2472630" cy="676275"/>
        </a:xfrm>
        <a:custGeom>
          <a:avLst/>
          <a:gdLst/>
          <a:ahLst/>
          <a:cxnLst/>
          <a:rect l="0" t="0" r="0" b="0"/>
          <a:pathLst>
            <a:path>
              <a:moveTo>
                <a:pt x="2472630" y="0"/>
              </a:moveTo>
              <a:lnTo>
                <a:pt x="2472630" y="338137"/>
              </a:lnTo>
              <a:lnTo>
                <a:pt x="0" y="338137"/>
              </a:lnTo>
              <a:lnTo>
                <a:pt x="0" y="67627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07ACF-2C73-4448-8AC6-075ACBDC935C}">
      <dsp:nvSpPr>
        <dsp:cNvPr id="0" name=""/>
        <dsp:cNvSpPr/>
      </dsp:nvSpPr>
      <dsp:spPr>
        <a:xfrm>
          <a:off x="1655564" y="2366962"/>
          <a:ext cx="2536031" cy="1690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err="1" smtClean="0"/>
            <a:t>Сформированность</a:t>
          </a:r>
          <a:r>
            <a:rPr lang="ru-RU" sz="2000" b="1" i="1" kern="1200" dirty="0" smtClean="0"/>
            <a:t> СПК</a:t>
          </a:r>
          <a:endParaRPr lang="ru-RU" sz="2000" b="1" i="1" kern="1200" dirty="0"/>
        </a:p>
      </dsp:txBody>
      <dsp:txXfrm>
        <a:off x="1705083" y="2416481"/>
        <a:ext cx="2436993" cy="1591649"/>
      </dsp:txXfrm>
    </dsp:sp>
    <dsp:sp modelId="{AE00569E-0B9B-4F62-9700-3F614E02ED27}">
      <dsp:nvSpPr>
        <dsp:cNvPr id="0" name=""/>
        <dsp:cNvSpPr/>
      </dsp:nvSpPr>
      <dsp:spPr>
        <a:xfrm>
          <a:off x="1268015" y="4057650"/>
          <a:ext cx="1655564" cy="667500"/>
        </a:xfrm>
        <a:custGeom>
          <a:avLst/>
          <a:gdLst/>
          <a:ahLst/>
          <a:cxnLst/>
          <a:rect l="0" t="0" r="0" b="0"/>
          <a:pathLst>
            <a:path>
              <a:moveTo>
                <a:pt x="1655564" y="0"/>
              </a:moveTo>
              <a:lnTo>
                <a:pt x="1655564" y="333750"/>
              </a:lnTo>
              <a:lnTo>
                <a:pt x="0" y="333750"/>
              </a:lnTo>
              <a:lnTo>
                <a:pt x="0" y="66750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4F200-4F11-4B6E-895E-1809A1B8350B}">
      <dsp:nvSpPr>
        <dsp:cNvPr id="0" name=""/>
        <dsp:cNvSpPr/>
      </dsp:nvSpPr>
      <dsp:spPr>
        <a:xfrm>
          <a:off x="0" y="4725150"/>
          <a:ext cx="2536031" cy="1690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Общая профилактика</a:t>
          </a:r>
          <a:endParaRPr lang="ru-RU" sz="2400" b="1" i="1" kern="1200" dirty="0"/>
        </a:p>
      </dsp:txBody>
      <dsp:txXfrm>
        <a:off x="49519" y="4774669"/>
        <a:ext cx="2436993" cy="1591649"/>
      </dsp:txXfrm>
    </dsp:sp>
    <dsp:sp modelId="{8CD9BB58-0ED5-4B6A-931D-7E2405A2E612}">
      <dsp:nvSpPr>
        <dsp:cNvPr id="0" name=""/>
        <dsp:cNvSpPr/>
      </dsp:nvSpPr>
      <dsp:spPr>
        <a:xfrm>
          <a:off x="2923579" y="4057650"/>
          <a:ext cx="1648420" cy="676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37"/>
              </a:lnTo>
              <a:lnTo>
                <a:pt x="1648420" y="338137"/>
              </a:lnTo>
              <a:lnTo>
                <a:pt x="1648420" y="67627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C28F6-89D9-4F0B-94A5-2432525923A6}">
      <dsp:nvSpPr>
        <dsp:cNvPr id="0" name=""/>
        <dsp:cNvSpPr/>
      </dsp:nvSpPr>
      <dsp:spPr>
        <a:xfrm>
          <a:off x="3303984" y="4733925"/>
          <a:ext cx="2536031" cy="1690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Первичная профилактика</a:t>
          </a:r>
          <a:endParaRPr lang="ru-RU" sz="2400" b="1" i="1" kern="1200" dirty="0"/>
        </a:p>
      </dsp:txBody>
      <dsp:txXfrm>
        <a:off x="3353503" y="4783444"/>
        <a:ext cx="2436993" cy="1591649"/>
      </dsp:txXfrm>
    </dsp:sp>
    <dsp:sp modelId="{937738DF-43C5-47D6-90F9-117EC24830D2}">
      <dsp:nvSpPr>
        <dsp:cNvPr id="0" name=""/>
        <dsp:cNvSpPr/>
      </dsp:nvSpPr>
      <dsp:spPr>
        <a:xfrm>
          <a:off x="5396210" y="1690687"/>
          <a:ext cx="2472630" cy="676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137"/>
              </a:lnTo>
              <a:lnTo>
                <a:pt x="2472630" y="338137"/>
              </a:lnTo>
              <a:lnTo>
                <a:pt x="2472630" y="676275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72B78-A75F-46B1-B246-61C553FB456F}">
      <dsp:nvSpPr>
        <dsp:cNvPr id="0" name=""/>
        <dsp:cNvSpPr/>
      </dsp:nvSpPr>
      <dsp:spPr>
        <a:xfrm>
          <a:off x="6600825" y="2366962"/>
          <a:ext cx="2536031" cy="1690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Обучающиеся «группы риска»</a:t>
          </a:r>
          <a:endParaRPr lang="ru-RU" sz="2400" b="1" i="1" kern="1200" dirty="0"/>
        </a:p>
      </dsp:txBody>
      <dsp:txXfrm>
        <a:off x="6650344" y="2416481"/>
        <a:ext cx="2436993" cy="1591649"/>
      </dsp:txXfrm>
    </dsp:sp>
    <dsp:sp modelId="{08BA1CDC-2D5A-4BBE-A35F-19E627692766}">
      <dsp:nvSpPr>
        <dsp:cNvPr id="0" name=""/>
        <dsp:cNvSpPr/>
      </dsp:nvSpPr>
      <dsp:spPr>
        <a:xfrm>
          <a:off x="7823120" y="4057650"/>
          <a:ext cx="91440" cy="6762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627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0BB44-AB85-4D9D-95CE-B08B789321E0}">
      <dsp:nvSpPr>
        <dsp:cNvPr id="0" name=""/>
        <dsp:cNvSpPr/>
      </dsp:nvSpPr>
      <dsp:spPr>
        <a:xfrm>
          <a:off x="6600825" y="4733925"/>
          <a:ext cx="2536031" cy="1690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Кризисное вмешательство при высокой угрозе жизни обучающегося</a:t>
          </a:r>
          <a:endParaRPr lang="ru-RU" sz="2400" b="1" i="1" kern="1200" dirty="0"/>
        </a:p>
      </dsp:txBody>
      <dsp:txXfrm>
        <a:off x="6650344" y="4783444"/>
        <a:ext cx="2436993" cy="1591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BEF2A-EFD1-401C-9C33-F2BAAB5BDD16}">
      <dsp:nvSpPr>
        <dsp:cNvPr id="0" name=""/>
        <dsp:cNvSpPr/>
      </dsp:nvSpPr>
      <dsp:spPr>
        <a:xfrm rot="5400000">
          <a:off x="-273643" y="274253"/>
          <a:ext cx="1824291" cy="127700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Педагог-психолог</a:t>
          </a:r>
          <a:endParaRPr lang="ru-RU" sz="1800" kern="1200" dirty="0"/>
        </a:p>
      </dsp:txBody>
      <dsp:txXfrm rot="-5400000">
        <a:off x="2" y="639111"/>
        <a:ext cx="1277003" cy="547288"/>
      </dsp:txXfrm>
    </dsp:sp>
    <dsp:sp modelId="{043D3ADE-A096-48EB-9109-DE46A01FEECD}">
      <dsp:nvSpPr>
        <dsp:cNvPr id="0" name=""/>
        <dsp:cNvSpPr/>
      </dsp:nvSpPr>
      <dsp:spPr>
        <a:xfrm rot="5400000">
          <a:off x="4294079" y="-3016465"/>
          <a:ext cx="1185789" cy="7219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/>
            <a:t>Изучение личностных особенностей обучающихся: самооценка, тревожность, особенности коммуникаций</a:t>
          </a:r>
          <a:endParaRPr lang="ru-RU" sz="2400" b="1" i="1" kern="1200" dirty="0"/>
        </a:p>
      </dsp:txBody>
      <dsp:txXfrm rot="-5400000">
        <a:off x="1277004" y="58495"/>
        <a:ext cx="7162055" cy="1070019"/>
      </dsp:txXfrm>
    </dsp:sp>
    <dsp:sp modelId="{29E9F047-7D2E-4E79-8020-D8936BEA975B}">
      <dsp:nvSpPr>
        <dsp:cNvPr id="0" name=""/>
        <dsp:cNvSpPr/>
      </dsp:nvSpPr>
      <dsp:spPr>
        <a:xfrm rot="5400000">
          <a:off x="-273643" y="1906558"/>
          <a:ext cx="1824291" cy="127700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Социальный педагог</a:t>
          </a:r>
          <a:endParaRPr lang="ru-RU" sz="1800" kern="1200" dirty="0"/>
        </a:p>
      </dsp:txBody>
      <dsp:txXfrm rot="-5400000">
        <a:off x="2" y="2271416"/>
        <a:ext cx="1277003" cy="547288"/>
      </dsp:txXfrm>
    </dsp:sp>
    <dsp:sp modelId="{91583A92-6693-454E-8D05-5DA2D624CB25}">
      <dsp:nvSpPr>
        <dsp:cNvPr id="0" name=""/>
        <dsp:cNvSpPr/>
      </dsp:nvSpPr>
      <dsp:spPr>
        <a:xfrm rot="5400000">
          <a:off x="4294079" y="-1384161"/>
          <a:ext cx="1185789" cy="7219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i="1" kern="1200" dirty="0" smtClean="0"/>
            <a:t>Анкеты, направленные на изучение отношения к употреблению ПАВ </a:t>
          </a:r>
          <a:endParaRPr lang="ru-RU" sz="2800" b="1" i="1" kern="1200" dirty="0"/>
        </a:p>
      </dsp:txBody>
      <dsp:txXfrm rot="-5400000">
        <a:off x="1277004" y="1690799"/>
        <a:ext cx="7162055" cy="1070019"/>
      </dsp:txXfrm>
    </dsp:sp>
    <dsp:sp modelId="{6FB666BD-C63C-4E53-8E13-E4E32754F40E}">
      <dsp:nvSpPr>
        <dsp:cNvPr id="0" name=""/>
        <dsp:cNvSpPr/>
      </dsp:nvSpPr>
      <dsp:spPr>
        <a:xfrm rot="5400000">
          <a:off x="-273643" y="3538862"/>
          <a:ext cx="1824291" cy="127700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</a:t>
          </a:r>
          <a:endParaRPr lang="ru-RU" sz="1800" kern="1200" dirty="0"/>
        </a:p>
      </dsp:txBody>
      <dsp:txXfrm rot="-5400000">
        <a:off x="2" y="3903720"/>
        <a:ext cx="1277003" cy="547288"/>
      </dsp:txXfrm>
    </dsp:sp>
    <dsp:sp modelId="{C4608443-79B8-4B69-96C1-6936F69CB708}">
      <dsp:nvSpPr>
        <dsp:cNvPr id="0" name=""/>
        <dsp:cNvSpPr/>
      </dsp:nvSpPr>
      <dsp:spPr>
        <a:xfrm rot="5400000">
          <a:off x="4294079" y="248143"/>
          <a:ext cx="1185789" cy="7219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i="1" kern="1200" dirty="0" smtClean="0"/>
            <a:t>Анкеты, направленные на изучение информированности обучающихся о ПАВ </a:t>
          </a:r>
          <a:endParaRPr lang="ru-RU" sz="2800" b="1" i="1" kern="1200" dirty="0"/>
        </a:p>
      </dsp:txBody>
      <dsp:txXfrm rot="-5400000">
        <a:off x="1277004" y="3323104"/>
        <a:ext cx="7162055" cy="10700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BEF2A-EFD1-401C-9C33-F2BAAB5BDD16}">
      <dsp:nvSpPr>
        <dsp:cNvPr id="0" name=""/>
        <dsp:cNvSpPr/>
      </dsp:nvSpPr>
      <dsp:spPr>
        <a:xfrm rot="5400000">
          <a:off x="-273643" y="274253"/>
          <a:ext cx="1824291" cy="127700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Педагог-психолог</a:t>
          </a:r>
          <a:endParaRPr lang="ru-RU" sz="1800" kern="1200" dirty="0"/>
        </a:p>
      </dsp:txBody>
      <dsp:txXfrm rot="-5400000">
        <a:off x="2" y="639111"/>
        <a:ext cx="1277003" cy="547288"/>
      </dsp:txXfrm>
    </dsp:sp>
    <dsp:sp modelId="{043D3ADE-A096-48EB-9109-DE46A01FEECD}">
      <dsp:nvSpPr>
        <dsp:cNvPr id="0" name=""/>
        <dsp:cNvSpPr/>
      </dsp:nvSpPr>
      <dsp:spPr>
        <a:xfrm rot="5400000">
          <a:off x="4294079" y="-3016465"/>
          <a:ext cx="1185789" cy="7219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/>
            <a:t>Изучение детско-родительских </a:t>
          </a:r>
          <a:r>
            <a:rPr lang="ru-RU" sz="2400" b="1" i="1" kern="1200" dirty="0" smtClean="0"/>
            <a:t>отношений </a:t>
          </a:r>
          <a:endParaRPr lang="ru-RU" sz="2400" b="1" i="1" kern="1200" dirty="0"/>
        </a:p>
      </dsp:txBody>
      <dsp:txXfrm rot="-5400000">
        <a:off x="1277004" y="58495"/>
        <a:ext cx="7162055" cy="1070019"/>
      </dsp:txXfrm>
    </dsp:sp>
    <dsp:sp modelId="{29E9F047-7D2E-4E79-8020-D8936BEA975B}">
      <dsp:nvSpPr>
        <dsp:cNvPr id="0" name=""/>
        <dsp:cNvSpPr/>
      </dsp:nvSpPr>
      <dsp:spPr>
        <a:xfrm rot="5400000">
          <a:off x="-273643" y="1906558"/>
          <a:ext cx="1824291" cy="127700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Социальный педагог</a:t>
          </a:r>
          <a:endParaRPr lang="ru-RU" sz="1800" kern="1200" dirty="0"/>
        </a:p>
      </dsp:txBody>
      <dsp:txXfrm rot="-5400000">
        <a:off x="2" y="2271416"/>
        <a:ext cx="1277003" cy="547288"/>
      </dsp:txXfrm>
    </dsp:sp>
    <dsp:sp modelId="{91583A92-6693-454E-8D05-5DA2D624CB25}">
      <dsp:nvSpPr>
        <dsp:cNvPr id="0" name=""/>
        <dsp:cNvSpPr/>
      </dsp:nvSpPr>
      <dsp:spPr>
        <a:xfrm rot="5400000">
          <a:off x="4294079" y="-1384161"/>
          <a:ext cx="1185789" cy="7219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i="1" kern="1200" dirty="0" smtClean="0"/>
            <a:t>Анализ социального паспорта семьи</a:t>
          </a:r>
          <a:endParaRPr lang="ru-RU" sz="2700" b="1" i="1" kern="1200" dirty="0"/>
        </a:p>
      </dsp:txBody>
      <dsp:txXfrm rot="-5400000">
        <a:off x="1277004" y="1690799"/>
        <a:ext cx="7162055" cy="1070019"/>
      </dsp:txXfrm>
    </dsp:sp>
    <dsp:sp modelId="{6FB666BD-C63C-4E53-8E13-E4E32754F40E}">
      <dsp:nvSpPr>
        <dsp:cNvPr id="0" name=""/>
        <dsp:cNvSpPr/>
      </dsp:nvSpPr>
      <dsp:spPr>
        <a:xfrm rot="5400000">
          <a:off x="-273643" y="3538862"/>
          <a:ext cx="1824291" cy="127700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</a:t>
          </a:r>
          <a:endParaRPr lang="ru-RU" sz="1800" kern="1200" dirty="0"/>
        </a:p>
      </dsp:txBody>
      <dsp:txXfrm rot="-5400000">
        <a:off x="2" y="3903720"/>
        <a:ext cx="1277003" cy="547288"/>
      </dsp:txXfrm>
    </dsp:sp>
    <dsp:sp modelId="{C4608443-79B8-4B69-96C1-6936F69CB708}">
      <dsp:nvSpPr>
        <dsp:cNvPr id="0" name=""/>
        <dsp:cNvSpPr/>
      </dsp:nvSpPr>
      <dsp:spPr>
        <a:xfrm rot="5400000">
          <a:off x="4294079" y="248143"/>
          <a:ext cx="1185789" cy="72199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i="1" kern="1200" dirty="0" smtClean="0"/>
            <a:t>Социометрический</a:t>
          </a:r>
          <a:r>
            <a:rPr lang="ru-RU" sz="2700" b="1" i="1" kern="1200" baseline="0" dirty="0" smtClean="0"/>
            <a:t> статус обучающегося, родительская активность</a:t>
          </a:r>
          <a:endParaRPr lang="ru-RU" sz="2700" b="1" i="1" kern="1200" dirty="0"/>
        </a:p>
      </dsp:txBody>
      <dsp:txXfrm rot="-5400000">
        <a:off x="1277004" y="3323104"/>
        <a:ext cx="7162055" cy="10700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BEF2A-EFD1-401C-9C33-F2BAAB5BDD16}">
      <dsp:nvSpPr>
        <dsp:cNvPr id="0" name=""/>
        <dsp:cNvSpPr/>
      </dsp:nvSpPr>
      <dsp:spPr>
        <a:xfrm rot="5400000">
          <a:off x="-273643" y="274253"/>
          <a:ext cx="1824291" cy="127700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Педагог-психолог</a:t>
          </a:r>
          <a:endParaRPr lang="ru-RU" sz="1800" kern="1200" dirty="0"/>
        </a:p>
      </dsp:txBody>
      <dsp:txXfrm rot="-5400000">
        <a:off x="2" y="639111"/>
        <a:ext cx="1277003" cy="547288"/>
      </dsp:txXfrm>
    </dsp:sp>
    <dsp:sp modelId="{043D3ADE-A096-48EB-9109-DE46A01FEECD}">
      <dsp:nvSpPr>
        <dsp:cNvPr id="0" name=""/>
        <dsp:cNvSpPr/>
      </dsp:nvSpPr>
      <dsp:spPr>
        <a:xfrm rot="5400000">
          <a:off x="4559102" y="-3281488"/>
          <a:ext cx="1185789" cy="77499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/>
            <a:t>Изучение социально-психологического климата в ученическом коллективе, личностных особенностей (уровень агрессивности)</a:t>
          </a:r>
          <a:endParaRPr lang="ru-RU" sz="2200" b="1" i="1" kern="1200" dirty="0"/>
        </a:p>
      </dsp:txBody>
      <dsp:txXfrm rot="-5400000">
        <a:off x="1277004" y="58495"/>
        <a:ext cx="7692101" cy="1070019"/>
      </dsp:txXfrm>
    </dsp:sp>
    <dsp:sp modelId="{29E9F047-7D2E-4E79-8020-D8936BEA975B}">
      <dsp:nvSpPr>
        <dsp:cNvPr id="0" name=""/>
        <dsp:cNvSpPr/>
      </dsp:nvSpPr>
      <dsp:spPr>
        <a:xfrm rot="5400000">
          <a:off x="-273643" y="1906558"/>
          <a:ext cx="1824291" cy="127700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Социальный педагог</a:t>
          </a:r>
          <a:endParaRPr lang="ru-RU" sz="1800" kern="1200" dirty="0"/>
        </a:p>
      </dsp:txBody>
      <dsp:txXfrm rot="-5400000">
        <a:off x="2" y="2271416"/>
        <a:ext cx="1277003" cy="547288"/>
      </dsp:txXfrm>
    </dsp:sp>
    <dsp:sp modelId="{91583A92-6693-454E-8D05-5DA2D624CB25}">
      <dsp:nvSpPr>
        <dsp:cNvPr id="0" name=""/>
        <dsp:cNvSpPr/>
      </dsp:nvSpPr>
      <dsp:spPr>
        <a:xfrm rot="5400000">
          <a:off x="4559102" y="-1649184"/>
          <a:ext cx="1185789" cy="77499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/>
            <a:t>Анализ социального паспорта, </a:t>
          </a:r>
          <a:r>
            <a:rPr lang="ru-RU" sz="2400" b="1" i="1" kern="1200" dirty="0" smtClean="0"/>
            <a:t>анализ Совета </a:t>
          </a:r>
          <a:r>
            <a:rPr lang="ru-RU" sz="2400" b="1" i="1" kern="1200" dirty="0" smtClean="0"/>
            <a:t>профилактики</a:t>
          </a:r>
          <a:endParaRPr lang="ru-RU" sz="2400" b="1" i="1" kern="1200" dirty="0"/>
        </a:p>
      </dsp:txBody>
      <dsp:txXfrm rot="-5400000">
        <a:off x="1277004" y="1690799"/>
        <a:ext cx="7692101" cy="1070019"/>
      </dsp:txXfrm>
    </dsp:sp>
    <dsp:sp modelId="{6FB666BD-C63C-4E53-8E13-E4E32754F40E}">
      <dsp:nvSpPr>
        <dsp:cNvPr id="0" name=""/>
        <dsp:cNvSpPr/>
      </dsp:nvSpPr>
      <dsp:spPr>
        <a:xfrm rot="5400000">
          <a:off x="-273643" y="3538862"/>
          <a:ext cx="1824291" cy="127700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</a:t>
          </a:r>
          <a:endParaRPr lang="ru-RU" sz="1800" kern="1200" dirty="0"/>
        </a:p>
      </dsp:txBody>
      <dsp:txXfrm rot="-5400000">
        <a:off x="2" y="3903720"/>
        <a:ext cx="1277003" cy="547288"/>
      </dsp:txXfrm>
    </dsp:sp>
    <dsp:sp modelId="{C4608443-79B8-4B69-96C1-6936F69CB708}">
      <dsp:nvSpPr>
        <dsp:cNvPr id="0" name=""/>
        <dsp:cNvSpPr/>
      </dsp:nvSpPr>
      <dsp:spPr>
        <a:xfrm rot="5400000">
          <a:off x="4559102" y="-16879"/>
          <a:ext cx="1185789" cy="77499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kern="1200" dirty="0" smtClean="0"/>
            <a:t>Наблюдение за особенностями поведения обучающего, </a:t>
          </a:r>
          <a:r>
            <a:rPr lang="ru-RU" sz="2400" b="1" i="1" kern="1200" baseline="0" dirty="0" smtClean="0"/>
            <a:t>анализ конфликтных ситуаций в классе</a:t>
          </a:r>
          <a:endParaRPr lang="ru-RU" sz="2400" b="1" i="1" kern="1200" dirty="0"/>
        </a:p>
      </dsp:txBody>
      <dsp:txXfrm rot="-5400000">
        <a:off x="1277004" y="3323105"/>
        <a:ext cx="7692101" cy="10700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BEF2A-EFD1-401C-9C33-F2BAAB5BDD16}">
      <dsp:nvSpPr>
        <dsp:cNvPr id="0" name=""/>
        <dsp:cNvSpPr/>
      </dsp:nvSpPr>
      <dsp:spPr>
        <a:xfrm rot="5400000">
          <a:off x="-273643" y="274253"/>
          <a:ext cx="1824291" cy="127700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Педагог-психолог</a:t>
          </a:r>
          <a:endParaRPr lang="ru-RU" sz="1800" kern="1200" dirty="0"/>
        </a:p>
      </dsp:txBody>
      <dsp:txXfrm rot="-5400000">
        <a:off x="2" y="639111"/>
        <a:ext cx="1277003" cy="547288"/>
      </dsp:txXfrm>
    </dsp:sp>
    <dsp:sp modelId="{043D3ADE-A096-48EB-9109-DE46A01FEECD}">
      <dsp:nvSpPr>
        <dsp:cNvPr id="0" name=""/>
        <dsp:cNvSpPr/>
      </dsp:nvSpPr>
      <dsp:spPr>
        <a:xfrm rot="5400000">
          <a:off x="4487093" y="-3209479"/>
          <a:ext cx="1185789" cy="7605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i="1" kern="1200" dirty="0" smtClean="0"/>
            <a:t>Изучение </a:t>
          </a:r>
          <a:r>
            <a:rPr lang="ru-RU" sz="2200" b="1" i="1" kern="1200" dirty="0" err="1" smtClean="0"/>
            <a:t>коппинг</a:t>
          </a:r>
          <a:r>
            <a:rPr lang="ru-RU" sz="2200" b="1" i="1" kern="1200" dirty="0" smtClean="0"/>
            <a:t>-стратегий поведения, особенностей адаптационного периода (новые члены коллектива), ценностные ориентации, личностные опросники (ПДО)</a:t>
          </a:r>
          <a:endParaRPr lang="ru-RU" sz="2200" b="1" i="1" kern="1200" dirty="0"/>
        </a:p>
      </dsp:txBody>
      <dsp:txXfrm rot="-5400000">
        <a:off x="1277004" y="58495"/>
        <a:ext cx="7548084" cy="1070019"/>
      </dsp:txXfrm>
    </dsp:sp>
    <dsp:sp modelId="{29E9F047-7D2E-4E79-8020-D8936BEA975B}">
      <dsp:nvSpPr>
        <dsp:cNvPr id="0" name=""/>
        <dsp:cNvSpPr/>
      </dsp:nvSpPr>
      <dsp:spPr>
        <a:xfrm rot="5400000">
          <a:off x="-273643" y="1906558"/>
          <a:ext cx="1824291" cy="127700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Социальный педагог</a:t>
          </a:r>
          <a:endParaRPr lang="ru-RU" sz="1800" kern="1200" dirty="0"/>
        </a:p>
      </dsp:txBody>
      <dsp:txXfrm rot="-5400000">
        <a:off x="2" y="2271416"/>
        <a:ext cx="1277003" cy="547288"/>
      </dsp:txXfrm>
    </dsp:sp>
    <dsp:sp modelId="{91583A92-6693-454E-8D05-5DA2D624CB25}">
      <dsp:nvSpPr>
        <dsp:cNvPr id="0" name=""/>
        <dsp:cNvSpPr/>
      </dsp:nvSpPr>
      <dsp:spPr>
        <a:xfrm rot="5400000">
          <a:off x="4487093" y="-1577175"/>
          <a:ext cx="1185789" cy="7605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Анкета на выявление социальных характеристик семьи, особенности взаимоотношений в семье (стиль воспитания)</a:t>
          </a:r>
          <a:endParaRPr lang="ru-RU" sz="2000" b="1" i="1" kern="1200" dirty="0"/>
        </a:p>
      </dsp:txBody>
      <dsp:txXfrm rot="-5400000">
        <a:off x="1277004" y="1690799"/>
        <a:ext cx="7548084" cy="1070019"/>
      </dsp:txXfrm>
    </dsp:sp>
    <dsp:sp modelId="{6FB666BD-C63C-4E53-8E13-E4E32754F40E}">
      <dsp:nvSpPr>
        <dsp:cNvPr id="0" name=""/>
        <dsp:cNvSpPr/>
      </dsp:nvSpPr>
      <dsp:spPr>
        <a:xfrm rot="5400000">
          <a:off x="-273643" y="3538862"/>
          <a:ext cx="1824291" cy="127700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Педагог</a:t>
          </a:r>
          <a:endParaRPr lang="ru-RU" sz="1800" kern="1200" dirty="0"/>
        </a:p>
      </dsp:txBody>
      <dsp:txXfrm rot="-5400000">
        <a:off x="2" y="3903720"/>
        <a:ext cx="1277003" cy="547288"/>
      </dsp:txXfrm>
    </dsp:sp>
    <dsp:sp modelId="{C4608443-79B8-4B69-96C1-6936F69CB708}">
      <dsp:nvSpPr>
        <dsp:cNvPr id="0" name=""/>
        <dsp:cNvSpPr/>
      </dsp:nvSpPr>
      <dsp:spPr>
        <a:xfrm rot="5400000">
          <a:off x="4487093" y="55128"/>
          <a:ext cx="1185789" cy="7605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1" kern="1200" dirty="0" smtClean="0"/>
            <a:t>Наблюдение за особенностями поведения обучающего, социометрический статус, педагогические беседы, анкеты изучения удовлетворенности учащимися школьной жизнью, уровень воспитанности</a:t>
          </a:r>
          <a:endParaRPr lang="ru-RU" sz="1800" b="1" i="1" kern="1200" dirty="0"/>
        </a:p>
      </dsp:txBody>
      <dsp:txXfrm rot="-5400000">
        <a:off x="1277004" y="3323103"/>
        <a:ext cx="7548084" cy="1070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3645024"/>
            <a:ext cx="8208912" cy="1231776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	Диагностика в рамках профилактического направления деятельности СПС ОО</a:t>
            </a:r>
            <a:endParaRPr lang="ru-RU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6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МОДЕЛЬ СПС ОО</a:t>
            </a: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14282" y="1000108"/>
          <a:ext cx="892971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5778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5652120" y="3933056"/>
            <a:ext cx="936104" cy="79208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 rot="20300386">
            <a:off x="28892" y="3548648"/>
            <a:ext cx="2227605" cy="156090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i="1" dirty="0" smtClean="0"/>
              <a:t>Мероприятия , направленные на предупреждение </a:t>
            </a:r>
          </a:p>
          <a:p>
            <a:pPr algn="ctr"/>
            <a:r>
              <a:rPr lang="ru-RU" sz="1500" i="1" dirty="0" smtClean="0"/>
              <a:t>факторов риска</a:t>
            </a:r>
            <a:endParaRPr lang="ru-RU" sz="1500" i="1" dirty="0"/>
          </a:p>
        </p:txBody>
      </p:sp>
      <p:sp>
        <p:nvSpPr>
          <p:cNvPr id="8" name="Овал 7"/>
          <p:cNvSpPr/>
          <p:nvPr/>
        </p:nvSpPr>
        <p:spPr>
          <a:xfrm rot="2067950">
            <a:off x="4696026" y="3747948"/>
            <a:ext cx="2072783" cy="1507825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Сопровождение группы риска среди обучающихся</a:t>
            </a:r>
            <a:endParaRPr lang="ru-RU" sz="1400" i="1" dirty="0"/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2195736" y="4221088"/>
            <a:ext cx="1008112" cy="108012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3851920" y="3933056"/>
            <a:ext cx="936104" cy="122413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1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Диагностика в рамках профилактики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Профилактика употребления ПАВ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175423823"/>
              </p:ext>
            </p:extLst>
          </p:nvPr>
        </p:nvGraphicFramePr>
        <p:xfrm>
          <a:off x="9507" y="1327212"/>
          <a:ext cx="8496944" cy="509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авая фигурная скобка 11"/>
          <p:cNvSpPr/>
          <p:nvPr/>
        </p:nvSpPr>
        <p:spPr>
          <a:xfrm>
            <a:off x="8244408" y="2636912"/>
            <a:ext cx="648072" cy="3780420"/>
          </a:xfrm>
          <a:prstGeom prst="rightBrac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748464" y="2636912"/>
            <a:ext cx="288032" cy="38884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sz="1200" b="1" i="1" dirty="0" smtClean="0">
                <a:solidFill>
                  <a:schemeClr val="accent4">
                    <a:lumMod val="75000"/>
                  </a:schemeClr>
                </a:solidFill>
              </a:rPr>
              <a:t>МЕТОД ЭКСПЕТРНЫХ ОЦЕНОК</a:t>
            </a:r>
            <a:endParaRPr lang="ru-RU" sz="1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1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Диагностика в рамках профилактики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</a:rPr>
              <a:t>Профилактика жестокого обращения в семье</a:t>
            </a:r>
            <a:endParaRPr lang="ru-RU" sz="2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07948273"/>
              </p:ext>
            </p:extLst>
          </p:nvPr>
        </p:nvGraphicFramePr>
        <p:xfrm>
          <a:off x="9507" y="1327212"/>
          <a:ext cx="8496944" cy="509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1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Диагностика в рамках профилактики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</a:rPr>
              <a:t>Профилактика межличностных конфликтов в ученическом коллективе</a:t>
            </a:r>
            <a:endParaRPr lang="ru-RU" sz="2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585836081"/>
              </p:ext>
            </p:extLst>
          </p:nvPr>
        </p:nvGraphicFramePr>
        <p:xfrm>
          <a:off x="9506" y="1327212"/>
          <a:ext cx="9026990" cy="509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4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Диагностика в рамках профилактики</a:t>
            </a:r>
            <a:br>
              <a:rPr lang="ru-RU" b="1" dirty="0" smtClean="0">
                <a:solidFill>
                  <a:schemeClr val="accent2"/>
                </a:solidFill>
              </a:rPr>
            </a:br>
            <a:r>
              <a:rPr lang="ru-RU" sz="2700" b="1" dirty="0" smtClean="0">
                <a:solidFill>
                  <a:schemeClr val="accent4">
                    <a:lumMod val="75000"/>
                  </a:schemeClr>
                </a:solidFill>
              </a:rPr>
              <a:t>Профилактика суицидального поведения</a:t>
            </a:r>
            <a:endParaRPr lang="ru-RU" sz="27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978175592"/>
              </p:ext>
            </p:extLst>
          </p:nvPr>
        </p:nvGraphicFramePr>
        <p:xfrm>
          <a:off x="9506" y="1327212"/>
          <a:ext cx="8882973" cy="509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7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1443</TotalTime>
  <Words>231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 Диагностика в рамках профилактического направления деятельности СПС ОО</vt:lpstr>
      <vt:lpstr>МОДЕЛЬ СПС ОО</vt:lpstr>
      <vt:lpstr>Презентация PowerPoint</vt:lpstr>
      <vt:lpstr>Диагностика в рамках профилактики Профилактика употребления ПАВ</vt:lpstr>
      <vt:lpstr>Диагностика в рамках профилактики Профилактика жестокого обращения в семье</vt:lpstr>
      <vt:lpstr>Диагностика в рамках профилактики Профилактика межличностных конфликтов в ученическом коллективе</vt:lpstr>
      <vt:lpstr>Диагностика в рамках профилактики Профилактика суицидального поведения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Галина</cp:lastModifiedBy>
  <cp:revision>56</cp:revision>
  <dcterms:created xsi:type="dcterms:W3CDTF">2015-03-26T09:46:16Z</dcterms:created>
  <dcterms:modified xsi:type="dcterms:W3CDTF">2018-11-07T04:30:32Z</dcterms:modified>
</cp:coreProperties>
</file>