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37EEF-2035-4C29-8548-8BBAAC53CEEC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029C-15B7-455A-8B20-41326B051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16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A43FF-15E1-4B0F-8D30-CE13EAFEE14E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E9C40-5046-4E8A-8DB8-D12E6906A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2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D4AFB-22A6-4E2B-B18B-5D3BB4A5205A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B5F7B-B228-4643-8C2D-1FF04ACFDA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57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3195E-E6D1-43AF-9A16-5AFACEB0F2B3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CE267-9BD2-4DCA-A673-1A0093FE3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2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07263-1E3C-46C5-B03F-9B601E481DCA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F80D-7A41-4AA4-B294-00E8A1DE9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48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B9D33-DA7E-4158-B6BA-0354A307D245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C61AF-687B-4627-B82C-6DC5521368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42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E1D42-C473-4753-B62A-CC58E0B883E3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2EFA1-6DFD-47E7-9BDF-9D1AE137D3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16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2ABD-5F3C-4232-8A9A-5027C65EAA98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1A23-A48E-43BF-B1AE-F48D64C20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43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B50C1-195F-438B-A880-0CD835A1AE3E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567AF-B875-4CC7-AC75-70D37666E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37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9437-5698-4FED-91F9-1BE6F2916E4B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22EA0-12B1-4D8A-B17A-69E6B4BEE9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1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0B766-B25A-41BD-B3E9-5FB010A13214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5837A-15B8-4332-A2C8-D543A9240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31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01AA5-D2B9-4775-81A2-FF26AFECC229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2E11AC-54FD-4DE7-AF1E-DFD331D7E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lyaskina@mail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Картинки по запросу фон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8538" y="0"/>
            <a:ext cx="6875462" cy="28527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latin typeface="Constantia" pitchFamily="18" charset="0"/>
              </a:rPr>
              <a:t>Педагогический поиск</a:t>
            </a:r>
            <a:br>
              <a:rPr lang="ru-RU" b="1" i="1" dirty="0" smtClean="0">
                <a:latin typeface="Constantia" pitchFamily="18" charset="0"/>
              </a:rPr>
            </a:br>
            <a:r>
              <a:rPr lang="ru-RU" b="1" i="1" dirty="0" smtClean="0">
                <a:latin typeface="Constantia" pitchFamily="18" charset="0"/>
              </a:rPr>
              <a:t> Центр  </a:t>
            </a:r>
            <a:br>
              <a:rPr lang="ru-RU" b="1" i="1" dirty="0" smtClean="0">
                <a:latin typeface="Constantia" pitchFamily="18" charset="0"/>
              </a:rPr>
            </a:br>
            <a:r>
              <a:rPr lang="ru-RU" b="1" i="1" dirty="0" smtClean="0">
                <a:latin typeface="Constantia" pitchFamily="18" charset="0"/>
              </a:rPr>
              <a:t>педагогов-психологов дошкольных учреждений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2852738"/>
            <a:ext cx="8713787" cy="400526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  <a:latin typeface="Constantia" pitchFamily="18" charset="0"/>
              </a:rPr>
              <a:t>Цель</a:t>
            </a: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 – создание условий для развития профессиональной компетенции педагогов-психологов, повышения качества предоставления психологических услуг участникам образовательного процесса в условиях реализации ФГОС ДО и профессионального стандарта педагога дошкольного образования.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Руководитель: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Пляскина Елена Прокопьевна,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тел.: 8-914-126-61-27,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электронная почта: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plyaskina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@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mail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.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ru</a:t>
            </a:r>
            <a:endParaRPr lang="en-US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2053" name="Picture 2" descr="Картинки по запросу педагог психоло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57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Картинки по запросу фон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0"/>
            <a:ext cx="8713787" cy="5638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  <a:latin typeface="Constantia" pitchFamily="18" charset="0"/>
              </a:rPr>
              <a:t>Задачи: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- содействовать профессиональному росту и самореализации педагогов-психологов;</a:t>
            </a:r>
            <a:endParaRPr lang="ru-RU" b="1" i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- реализовать взаимосвязь Профессиональных стандартов: педагога-психолога и педагога дошкольного образования;</a:t>
            </a:r>
            <a:endParaRPr lang="ru-RU" b="1" i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- расширять спектр представлений о различных формах, техниках и технологиях работы с детьми, их родителями и педагогами;</a:t>
            </a:r>
            <a:endParaRPr lang="ru-RU" b="1" i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- оказывать личностную и профессиональную поддержку и помощь педагогам-психологам в условиях реализации ФГОС ДО и </a:t>
            </a:r>
            <a:r>
              <a:rPr lang="ru-RU" b="1" dirty="0" err="1" smtClean="0">
                <a:solidFill>
                  <a:schemeClr val="tx1"/>
                </a:solidFill>
                <a:latin typeface="Constantia" pitchFamily="18" charset="0"/>
              </a:rPr>
              <a:t>Профстандарта</a:t>
            </a: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;</a:t>
            </a:r>
            <a:endParaRPr lang="ru-RU" b="1" i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- способствовать развитию способностей при использовании новых приобретенных психологических знаний и специальных умений;</a:t>
            </a:r>
            <a:endParaRPr lang="ru-RU" b="1" i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- создать единую методическую копилку инновационных психологических упражнений и приемов.</a:t>
            </a:r>
            <a:endParaRPr lang="ru-RU" b="1" i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3076" name="Picture 4" descr="Картинки по запросу детский психолог клипарт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689475"/>
            <a:ext cx="91440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134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Calibri</vt:lpstr>
      <vt:lpstr>Arial</vt:lpstr>
      <vt:lpstr>Constantia</vt:lpstr>
      <vt:lpstr>Times New Roman</vt:lpstr>
      <vt:lpstr>Тема Office</vt:lpstr>
      <vt:lpstr>Педагогический поиск  Центр   педагогов-психологов дошкольных учреждений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поиск  Центр   педагогов-психологов дошкольных учреждений</dc:title>
  <dc:creator>я</dc:creator>
  <cp:lastModifiedBy>GordeevAV</cp:lastModifiedBy>
  <cp:revision>2</cp:revision>
  <dcterms:created xsi:type="dcterms:W3CDTF">2017-09-18T06:15:31Z</dcterms:created>
  <dcterms:modified xsi:type="dcterms:W3CDTF">2017-09-20T07:35:10Z</dcterms:modified>
</cp:coreProperties>
</file>