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197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8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0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1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7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2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1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7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5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1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4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1A10-06C3-4FFB-9E90-23300CBB04C8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BE7A-2CF3-489C-AE5E-A5FDC313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урьева\Desktop\августовская конференция 2019\фон пустой.jpg">
            <a:extLst>
              <a:ext uri="{FF2B5EF4-FFF2-40B4-BE49-F238E27FC236}">
                <a16:creationId xmlns:a16="http://schemas.microsoft.com/office/drawing/2014/main" xmlns="" id="{9B8622EA-DC97-4F15-9EF8-C1EB81793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5955" y="1019282"/>
            <a:ext cx="2274293" cy="4824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Несчастный случай - Если б не было тебя (minus 9)">
            <a:hlinkClick r:id="" action="ppaction://media"/>
            <a:extLst>
              <a:ext uri="{FF2B5EF4-FFF2-40B4-BE49-F238E27FC236}">
                <a16:creationId xmlns:a16="http://schemas.microsoft.com/office/drawing/2014/main" xmlns="" id="{86D6621F-08F0-49FF-8A93-996B92206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6704" y="117042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132" y="0"/>
            <a:ext cx="4614335" cy="68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0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урьева\Desktop\августовская конференция 2019\фон пустой.jpg">
            <a:extLst>
              <a:ext uri="{FF2B5EF4-FFF2-40B4-BE49-F238E27FC236}">
                <a16:creationId xmlns:a16="http://schemas.microsoft.com/office/drawing/2014/main" xmlns="" id="{9B8622EA-DC97-4F15-9EF8-C1EB81793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888" y="553616"/>
            <a:ext cx="2274293" cy="4824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Несчастный случай - Если б не было тебя (minus 9)">
            <a:hlinkClick r:id="" action="ppaction://media"/>
            <a:extLst>
              <a:ext uri="{FF2B5EF4-FFF2-40B4-BE49-F238E27FC236}">
                <a16:creationId xmlns:a16="http://schemas.microsoft.com/office/drawing/2014/main" xmlns="" id="{86D6621F-08F0-49FF-8A93-996B92206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6704" y="1170428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714" y="-8467"/>
            <a:ext cx="480304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513" y="2547718"/>
            <a:ext cx="4531487" cy="41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1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урьева\Desktop\августовская конференция 2019\фон пустой.jpg">
            <a:extLst>
              <a:ext uri="{FF2B5EF4-FFF2-40B4-BE49-F238E27FC236}">
                <a16:creationId xmlns:a16="http://schemas.microsoft.com/office/drawing/2014/main" xmlns="" id="{9B8622EA-DC97-4F15-9EF8-C1EB81793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155" y="621350"/>
            <a:ext cx="2274293" cy="4824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Несчастный случай - Если б не было тебя (minus 9)">
            <a:hlinkClick r:id="" action="ppaction://media"/>
            <a:extLst>
              <a:ext uri="{FF2B5EF4-FFF2-40B4-BE49-F238E27FC236}">
                <a16:creationId xmlns:a16="http://schemas.microsoft.com/office/drawing/2014/main" xmlns="" id="{86D6621F-08F0-49FF-8A93-996B92206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6704" y="117042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998" y="-1"/>
            <a:ext cx="4741333" cy="6723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590" y="1035724"/>
            <a:ext cx="4639410" cy="56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урьева\Desktop\августовская конференция 2019\фон пустой.jpg">
            <a:extLst>
              <a:ext uri="{FF2B5EF4-FFF2-40B4-BE49-F238E27FC236}">
                <a16:creationId xmlns:a16="http://schemas.microsoft.com/office/drawing/2014/main" xmlns="" id="{9B8622EA-DC97-4F15-9EF8-C1EB81793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508" y="460482"/>
            <a:ext cx="2274293" cy="4824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Несчастный случай - Если б не было тебя (minus 9)">
            <a:hlinkClick r:id="" action="ppaction://media"/>
            <a:extLst>
              <a:ext uri="{FF2B5EF4-FFF2-40B4-BE49-F238E27FC236}">
                <a16:creationId xmlns:a16="http://schemas.microsoft.com/office/drawing/2014/main" xmlns="" id="{86D6621F-08F0-49FF-8A93-996B92206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6704" y="1170428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200" y="-16910"/>
            <a:ext cx="4529667" cy="6874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867" y="2330362"/>
            <a:ext cx="4030133" cy="44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23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0</Words>
  <Application>Microsoft Office PowerPoint</Application>
  <PresentationFormat>Произвольный</PresentationFormat>
  <Paragraphs>0</Paragraphs>
  <Slides>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</dc:creator>
  <cp:lastModifiedBy>GordeevAV</cp:lastModifiedBy>
  <cp:revision>61</cp:revision>
  <dcterms:created xsi:type="dcterms:W3CDTF">2021-08-18T07:36:24Z</dcterms:created>
  <dcterms:modified xsi:type="dcterms:W3CDTF">2021-09-02T00:47:33Z</dcterms:modified>
</cp:coreProperties>
</file>