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9" r:id="rId3"/>
    <p:sldId id="262" r:id="rId4"/>
    <p:sldId id="266" r:id="rId5"/>
    <p:sldId id="264" r:id="rId6"/>
    <p:sldId id="268" r:id="rId7"/>
    <p:sldId id="265" r:id="rId8"/>
    <p:sldId id="267" r:id="rId9"/>
    <p:sldId id="257" r:id="rId10"/>
    <p:sldId id="260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594" y="8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C5745-EDB9-4A99-AFD6-24475B2A72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B4BD3-0C20-4D6E-86D8-7507857321B1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70C0"/>
              </a:solidFill>
            </a:rPr>
            <a:t>ПАРТНЕР</a:t>
          </a:r>
          <a:endParaRPr lang="ru-RU" sz="2500" b="1" i="1" dirty="0">
            <a:solidFill>
              <a:srgbClr val="0070C0"/>
            </a:solidFill>
          </a:endParaRPr>
        </a:p>
      </dgm:t>
    </dgm:pt>
    <dgm:pt modelId="{788A3D86-EFE9-4C93-96BB-0A3BBDA507F1}" type="parTrans" cxnId="{51BCEE47-585A-4AA5-AE23-FFE434706A8D}">
      <dgm:prSet/>
      <dgm:spPr/>
      <dgm:t>
        <a:bodyPr/>
        <a:lstStyle/>
        <a:p>
          <a:endParaRPr lang="ru-RU"/>
        </a:p>
      </dgm:t>
    </dgm:pt>
    <dgm:pt modelId="{7758F0CB-DE67-412E-9875-6A437C3B010A}" type="sibTrans" cxnId="{51BCEE47-585A-4AA5-AE23-FFE434706A8D}">
      <dgm:prSet/>
      <dgm:spPr/>
      <dgm:t>
        <a:bodyPr/>
        <a:lstStyle/>
        <a:p>
          <a:endParaRPr lang="ru-RU"/>
        </a:p>
      </dgm:t>
    </dgm:pt>
    <dgm:pt modelId="{14B322DC-CF08-4A7E-8263-FAFA10495257}">
      <dgm:prSet phldrT="[Текст]" custT="1"/>
      <dgm:spPr/>
      <dgm:t>
        <a:bodyPr/>
        <a:lstStyle/>
        <a:p>
          <a:r>
            <a:rPr lang="ru-RU" sz="2500" b="1" i="1" dirty="0" smtClean="0">
              <a:solidFill>
                <a:srgbClr val="0070C0"/>
              </a:solidFill>
            </a:rPr>
            <a:t>ИГРОТЕХНИК</a:t>
          </a:r>
          <a:endParaRPr lang="ru-RU" sz="2500" b="1" i="1" dirty="0">
            <a:solidFill>
              <a:srgbClr val="0070C0"/>
            </a:solidFill>
          </a:endParaRPr>
        </a:p>
      </dgm:t>
    </dgm:pt>
    <dgm:pt modelId="{D0062E52-3CC0-4D79-8AA9-CF0FB6032353}" type="parTrans" cxnId="{C1B79C48-1649-4D35-B4E6-7C92B8B3A290}">
      <dgm:prSet/>
      <dgm:spPr/>
      <dgm:t>
        <a:bodyPr/>
        <a:lstStyle/>
        <a:p>
          <a:endParaRPr lang="ru-RU"/>
        </a:p>
      </dgm:t>
    </dgm:pt>
    <dgm:pt modelId="{B8A40DC6-C371-4353-ABE4-D043FC695DE9}" type="sibTrans" cxnId="{C1B79C48-1649-4D35-B4E6-7C92B8B3A290}">
      <dgm:prSet/>
      <dgm:spPr/>
      <dgm:t>
        <a:bodyPr/>
        <a:lstStyle/>
        <a:p>
          <a:endParaRPr lang="ru-RU"/>
        </a:p>
      </dgm:t>
    </dgm:pt>
    <dgm:pt modelId="{AC7C41DA-A3ED-4727-9800-53C4C6E90FFA}">
      <dgm:prSet custT="1"/>
      <dgm:spPr/>
      <dgm:t>
        <a:bodyPr/>
        <a:lstStyle/>
        <a:p>
          <a:r>
            <a:rPr lang="ru-RU" sz="2500" b="1" i="1" dirty="0" smtClean="0">
              <a:solidFill>
                <a:srgbClr val="0070C0"/>
              </a:solidFill>
            </a:rPr>
            <a:t>ВЕДУЩИЙ</a:t>
          </a:r>
          <a:endParaRPr lang="ru-RU" sz="2500" b="1" i="1" dirty="0">
            <a:solidFill>
              <a:srgbClr val="0070C0"/>
            </a:solidFill>
          </a:endParaRPr>
        </a:p>
      </dgm:t>
    </dgm:pt>
    <dgm:pt modelId="{A3433097-7AD3-4D98-AFD9-372FF084BF67}" type="parTrans" cxnId="{D8ECFCAF-0C21-40E5-BD5A-EDB8918F58FF}">
      <dgm:prSet/>
      <dgm:spPr/>
      <dgm:t>
        <a:bodyPr/>
        <a:lstStyle/>
        <a:p>
          <a:endParaRPr lang="ru-RU"/>
        </a:p>
      </dgm:t>
    </dgm:pt>
    <dgm:pt modelId="{F42BB14E-E242-43E5-8354-D46CB8D09608}" type="sibTrans" cxnId="{D8ECFCAF-0C21-40E5-BD5A-EDB8918F58FF}">
      <dgm:prSet/>
      <dgm:spPr/>
      <dgm:t>
        <a:bodyPr/>
        <a:lstStyle/>
        <a:p>
          <a:endParaRPr lang="ru-RU"/>
        </a:p>
      </dgm:t>
    </dgm:pt>
    <dgm:pt modelId="{CE4D4E44-1E7D-4A15-8EBF-94EE684D6188}">
      <dgm:prSet custT="1"/>
      <dgm:spPr/>
      <dgm:t>
        <a:bodyPr/>
        <a:lstStyle/>
        <a:p>
          <a:r>
            <a:rPr lang="ru-RU" sz="2800" b="1" i="1" dirty="0" smtClean="0">
              <a:solidFill>
                <a:srgbClr val="0070C0"/>
              </a:solidFill>
            </a:rPr>
            <a:t>ОФОРМИТЕЛЬ</a:t>
          </a:r>
          <a:endParaRPr lang="ru-RU" sz="2800" b="1" i="1" dirty="0">
            <a:solidFill>
              <a:srgbClr val="0070C0"/>
            </a:solidFill>
          </a:endParaRPr>
        </a:p>
      </dgm:t>
    </dgm:pt>
    <dgm:pt modelId="{682E517F-DE54-4E15-B88B-88CEB2EA4D78}" type="parTrans" cxnId="{AEA1DD87-9213-49E1-AA48-A422282D2D6E}">
      <dgm:prSet/>
      <dgm:spPr/>
      <dgm:t>
        <a:bodyPr/>
        <a:lstStyle/>
        <a:p>
          <a:endParaRPr lang="ru-RU"/>
        </a:p>
      </dgm:t>
    </dgm:pt>
    <dgm:pt modelId="{FAF052AD-51F6-47BE-8D8F-F87DFBCFECFF}" type="sibTrans" cxnId="{AEA1DD87-9213-49E1-AA48-A422282D2D6E}">
      <dgm:prSet/>
      <dgm:spPr/>
      <dgm:t>
        <a:bodyPr/>
        <a:lstStyle/>
        <a:p>
          <a:endParaRPr lang="ru-RU"/>
        </a:p>
      </dgm:t>
    </dgm:pt>
    <dgm:pt modelId="{7BD1D441-FAF6-4377-A7DB-123EBA5F10E3}">
      <dgm:prSet custT="1"/>
      <dgm:spPr/>
      <dgm:t>
        <a:bodyPr/>
        <a:lstStyle/>
        <a:p>
          <a:r>
            <a:rPr lang="ru-RU" sz="2500" b="1" i="1" dirty="0" smtClean="0">
              <a:solidFill>
                <a:srgbClr val="0070C0"/>
              </a:solidFill>
            </a:rPr>
            <a:t>СЦЕНАРИСТ</a:t>
          </a:r>
        </a:p>
      </dgm:t>
    </dgm:pt>
    <dgm:pt modelId="{7DA025CC-1943-4388-8177-A69DA3AF236C}" type="parTrans" cxnId="{94A334F1-944E-46AE-9EB6-E5DDC81E1C2B}">
      <dgm:prSet/>
      <dgm:spPr/>
      <dgm:t>
        <a:bodyPr/>
        <a:lstStyle/>
        <a:p>
          <a:endParaRPr lang="ru-RU"/>
        </a:p>
      </dgm:t>
    </dgm:pt>
    <dgm:pt modelId="{700786F9-A5D5-4722-87B6-020A373F8CBA}" type="sibTrans" cxnId="{94A334F1-944E-46AE-9EB6-E5DDC81E1C2B}">
      <dgm:prSet/>
      <dgm:spPr/>
      <dgm:t>
        <a:bodyPr/>
        <a:lstStyle/>
        <a:p>
          <a:endParaRPr lang="ru-RU"/>
        </a:p>
      </dgm:t>
    </dgm:pt>
    <dgm:pt modelId="{1AFCF54B-FE2A-4C83-A41E-F5756BC7E06F}" type="pres">
      <dgm:prSet presAssocID="{9CDC5745-EDB9-4A99-AFD6-24475B2A72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4DBB2-0C3F-4902-908A-61B305C1FB20}" type="pres">
      <dgm:prSet presAssocID="{CE4D4E44-1E7D-4A15-8EBF-94EE684D61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ED137-B2D9-4853-99FD-EC0F58DF6CC6}" type="pres">
      <dgm:prSet presAssocID="{FAF052AD-51F6-47BE-8D8F-F87DFBCFECFF}" presName="sibTrans" presStyleCnt="0"/>
      <dgm:spPr/>
    </dgm:pt>
    <dgm:pt modelId="{FCD01845-B962-4A67-86DD-182B128E89FE}" type="pres">
      <dgm:prSet presAssocID="{7BD1D441-FAF6-4377-A7DB-123EBA5F10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96679-8B42-4A55-8C1D-4709E7E79454}" type="pres">
      <dgm:prSet presAssocID="{700786F9-A5D5-4722-87B6-020A373F8CBA}" presName="sibTrans" presStyleCnt="0"/>
      <dgm:spPr/>
    </dgm:pt>
    <dgm:pt modelId="{2B98C9D7-CC74-42A6-ABE7-854976E9C3D7}" type="pres">
      <dgm:prSet presAssocID="{AC7C41DA-A3ED-4727-9800-53C4C6E90F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0178B-3565-40EA-B882-2ABF860832EC}" type="pres">
      <dgm:prSet presAssocID="{F42BB14E-E242-43E5-8354-D46CB8D09608}" presName="sibTrans" presStyleCnt="0"/>
      <dgm:spPr/>
    </dgm:pt>
    <dgm:pt modelId="{F1173581-9A49-4A58-AAAB-E960C9BC3086}" type="pres">
      <dgm:prSet presAssocID="{82FB4BD3-0C20-4D6E-86D8-7507857321B1}" presName="node" presStyleLbl="node1" presStyleIdx="3" presStyleCnt="5" custLinFactNeighborX="-53623" custLinFactNeighborY="-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6B221-4F98-4B4A-81F2-1E6C432A8BCC}" type="pres">
      <dgm:prSet presAssocID="{7758F0CB-DE67-412E-9875-6A437C3B010A}" presName="sibTrans" presStyleCnt="0"/>
      <dgm:spPr/>
    </dgm:pt>
    <dgm:pt modelId="{84C93836-60F4-4CAE-8456-4CA46CBA8B7E}" type="pres">
      <dgm:prSet presAssocID="{14B322DC-CF08-4A7E-8263-FAFA10495257}" presName="node" presStyleLbl="node1" presStyleIdx="4" presStyleCnt="5" custLinFactNeighborX="-56232" custLinFactNeighborY="-4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CEE47-585A-4AA5-AE23-FFE434706A8D}" srcId="{9CDC5745-EDB9-4A99-AFD6-24475B2A720A}" destId="{82FB4BD3-0C20-4D6E-86D8-7507857321B1}" srcOrd="3" destOrd="0" parTransId="{788A3D86-EFE9-4C93-96BB-0A3BBDA507F1}" sibTransId="{7758F0CB-DE67-412E-9875-6A437C3B010A}"/>
    <dgm:cxn modelId="{005128BC-235A-4BC5-A286-F6AFF12D08EA}" type="presOf" srcId="{14B322DC-CF08-4A7E-8263-FAFA10495257}" destId="{84C93836-60F4-4CAE-8456-4CA46CBA8B7E}" srcOrd="0" destOrd="0" presId="urn:microsoft.com/office/officeart/2005/8/layout/default"/>
    <dgm:cxn modelId="{D8ECFCAF-0C21-40E5-BD5A-EDB8918F58FF}" srcId="{9CDC5745-EDB9-4A99-AFD6-24475B2A720A}" destId="{AC7C41DA-A3ED-4727-9800-53C4C6E90FFA}" srcOrd="2" destOrd="0" parTransId="{A3433097-7AD3-4D98-AFD9-372FF084BF67}" sibTransId="{F42BB14E-E242-43E5-8354-D46CB8D09608}"/>
    <dgm:cxn modelId="{85AB3AF9-FCC3-45FC-A21D-DC807F800362}" type="presOf" srcId="{CE4D4E44-1E7D-4A15-8EBF-94EE684D6188}" destId="{14C4DBB2-0C3F-4902-908A-61B305C1FB20}" srcOrd="0" destOrd="0" presId="urn:microsoft.com/office/officeart/2005/8/layout/default"/>
    <dgm:cxn modelId="{AEA1DD87-9213-49E1-AA48-A422282D2D6E}" srcId="{9CDC5745-EDB9-4A99-AFD6-24475B2A720A}" destId="{CE4D4E44-1E7D-4A15-8EBF-94EE684D6188}" srcOrd="0" destOrd="0" parTransId="{682E517F-DE54-4E15-B88B-88CEB2EA4D78}" sibTransId="{FAF052AD-51F6-47BE-8D8F-F87DFBCFECFF}"/>
    <dgm:cxn modelId="{3842F2AC-3D30-4B25-A258-EF5ECC71B1CC}" type="presOf" srcId="{82FB4BD3-0C20-4D6E-86D8-7507857321B1}" destId="{F1173581-9A49-4A58-AAAB-E960C9BC3086}" srcOrd="0" destOrd="0" presId="urn:microsoft.com/office/officeart/2005/8/layout/default"/>
    <dgm:cxn modelId="{C1B79C48-1649-4D35-B4E6-7C92B8B3A290}" srcId="{9CDC5745-EDB9-4A99-AFD6-24475B2A720A}" destId="{14B322DC-CF08-4A7E-8263-FAFA10495257}" srcOrd="4" destOrd="0" parTransId="{D0062E52-3CC0-4D79-8AA9-CF0FB6032353}" sibTransId="{B8A40DC6-C371-4353-ABE4-D043FC695DE9}"/>
    <dgm:cxn modelId="{EA45022C-1FEA-43DF-BDF0-64A162264193}" type="presOf" srcId="{AC7C41DA-A3ED-4727-9800-53C4C6E90FFA}" destId="{2B98C9D7-CC74-42A6-ABE7-854976E9C3D7}" srcOrd="0" destOrd="0" presId="urn:microsoft.com/office/officeart/2005/8/layout/default"/>
    <dgm:cxn modelId="{94A334F1-944E-46AE-9EB6-E5DDC81E1C2B}" srcId="{9CDC5745-EDB9-4A99-AFD6-24475B2A720A}" destId="{7BD1D441-FAF6-4377-A7DB-123EBA5F10E3}" srcOrd="1" destOrd="0" parTransId="{7DA025CC-1943-4388-8177-A69DA3AF236C}" sibTransId="{700786F9-A5D5-4722-87B6-020A373F8CBA}"/>
    <dgm:cxn modelId="{A8CFE264-336B-4943-AD71-B5F3811FB19E}" type="presOf" srcId="{7BD1D441-FAF6-4377-A7DB-123EBA5F10E3}" destId="{FCD01845-B962-4A67-86DD-182B128E89FE}" srcOrd="0" destOrd="0" presId="urn:microsoft.com/office/officeart/2005/8/layout/default"/>
    <dgm:cxn modelId="{7DE2E9D5-27A6-45BF-B1E1-C9CAAF4128FA}" type="presOf" srcId="{9CDC5745-EDB9-4A99-AFD6-24475B2A720A}" destId="{1AFCF54B-FE2A-4C83-A41E-F5756BC7E06F}" srcOrd="0" destOrd="0" presId="urn:microsoft.com/office/officeart/2005/8/layout/default"/>
    <dgm:cxn modelId="{A183598E-CA13-4BD8-8609-EF39B863EAAE}" type="presParOf" srcId="{1AFCF54B-FE2A-4C83-A41E-F5756BC7E06F}" destId="{14C4DBB2-0C3F-4902-908A-61B305C1FB20}" srcOrd="0" destOrd="0" presId="urn:microsoft.com/office/officeart/2005/8/layout/default"/>
    <dgm:cxn modelId="{36135B1E-FA4B-432B-9748-AD78CC539514}" type="presParOf" srcId="{1AFCF54B-FE2A-4C83-A41E-F5756BC7E06F}" destId="{550ED137-B2D9-4853-99FD-EC0F58DF6CC6}" srcOrd="1" destOrd="0" presId="urn:microsoft.com/office/officeart/2005/8/layout/default"/>
    <dgm:cxn modelId="{85DC194E-1E7D-4EF4-8289-79E6DA851E48}" type="presParOf" srcId="{1AFCF54B-FE2A-4C83-A41E-F5756BC7E06F}" destId="{FCD01845-B962-4A67-86DD-182B128E89FE}" srcOrd="2" destOrd="0" presId="urn:microsoft.com/office/officeart/2005/8/layout/default"/>
    <dgm:cxn modelId="{DFC0BDD9-11C4-4D88-B78E-CE0567353618}" type="presParOf" srcId="{1AFCF54B-FE2A-4C83-A41E-F5756BC7E06F}" destId="{D5896679-8B42-4A55-8C1D-4709E7E79454}" srcOrd="3" destOrd="0" presId="urn:microsoft.com/office/officeart/2005/8/layout/default"/>
    <dgm:cxn modelId="{CB1EFD6D-5A86-4FAB-A7E0-F4967A2F7B94}" type="presParOf" srcId="{1AFCF54B-FE2A-4C83-A41E-F5756BC7E06F}" destId="{2B98C9D7-CC74-42A6-ABE7-854976E9C3D7}" srcOrd="4" destOrd="0" presId="urn:microsoft.com/office/officeart/2005/8/layout/default"/>
    <dgm:cxn modelId="{FF744AC2-D5AD-4AD7-86EF-17E38CF05114}" type="presParOf" srcId="{1AFCF54B-FE2A-4C83-A41E-F5756BC7E06F}" destId="{0260178B-3565-40EA-B882-2ABF860832EC}" srcOrd="5" destOrd="0" presId="urn:microsoft.com/office/officeart/2005/8/layout/default"/>
    <dgm:cxn modelId="{D38D4C0F-91E7-4140-844E-7C633D44651E}" type="presParOf" srcId="{1AFCF54B-FE2A-4C83-A41E-F5756BC7E06F}" destId="{F1173581-9A49-4A58-AAAB-E960C9BC3086}" srcOrd="6" destOrd="0" presId="urn:microsoft.com/office/officeart/2005/8/layout/default"/>
    <dgm:cxn modelId="{436DC9E3-DBF4-4E59-8E79-7EC8A647BF7D}" type="presParOf" srcId="{1AFCF54B-FE2A-4C83-A41E-F5756BC7E06F}" destId="{67C6B221-4F98-4B4A-81F2-1E6C432A8BCC}" srcOrd="7" destOrd="0" presId="urn:microsoft.com/office/officeart/2005/8/layout/default"/>
    <dgm:cxn modelId="{590B5180-FD3C-4681-ABD1-B9E2188610AC}" type="presParOf" srcId="{1AFCF54B-FE2A-4C83-A41E-F5756BC7E06F}" destId="{84C93836-60F4-4CAE-8456-4CA46CBA8B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4DBB2-0C3F-4902-908A-61B305C1FB20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70C0"/>
              </a:solidFill>
            </a:rPr>
            <a:t>ОФОРМИТЕЛЬ</a:t>
          </a:r>
          <a:endParaRPr lang="ru-RU" sz="2800" b="1" i="1" kern="1200" dirty="0">
            <a:solidFill>
              <a:srgbClr val="0070C0"/>
            </a:solidFill>
          </a:endParaRPr>
        </a:p>
      </dsp:txBody>
      <dsp:txXfrm>
        <a:off x="0" y="39687"/>
        <a:ext cx="3286125" cy="1971675"/>
      </dsp:txXfrm>
    </dsp:sp>
    <dsp:sp modelId="{FCD01845-B962-4A67-86DD-182B128E89F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0070C0"/>
              </a:solidFill>
            </a:rPr>
            <a:t>СЦЕНАРИСТ</a:t>
          </a:r>
        </a:p>
      </dsp:txBody>
      <dsp:txXfrm>
        <a:off x="3614737" y="39687"/>
        <a:ext cx="3286125" cy="1971675"/>
      </dsp:txXfrm>
    </dsp:sp>
    <dsp:sp modelId="{2B98C9D7-CC74-42A6-ABE7-854976E9C3D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0070C0"/>
              </a:solidFill>
            </a:rPr>
            <a:t>ВЕДУЩИЙ</a:t>
          </a:r>
          <a:endParaRPr lang="ru-RU" sz="2500" b="1" i="1" kern="1200" dirty="0">
            <a:solidFill>
              <a:srgbClr val="0070C0"/>
            </a:solidFill>
          </a:endParaRPr>
        </a:p>
      </dsp:txBody>
      <dsp:txXfrm>
        <a:off x="7229475" y="39687"/>
        <a:ext cx="3286125" cy="1971675"/>
      </dsp:txXfrm>
    </dsp:sp>
    <dsp:sp modelId="{F1173581-9A49-4A58-AAAB-E960C9BC3086}">
      <dsp:nvSpPr>
        <dsp:cNvPr id="0" name=""/>
        <dsp:cNvSpPr/>
      </dsp:nvSpPr>
      <dsp:spPr>
        <a:xfrm>
          <a:off x="45249" y="227329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0070C0"/>
              </a:solidFill>
            </a:rPr>
            <a:t>ПАРТНЕР</a:t>
          </a:r>
          <a:endParaRPr lang="ru-RU" sz="2500" b="1" i="1" kern="1200" dirty="0">
            <a:solidFill>
              <a:srgbClr val="0070C0"/>
            </a:solidFill>
          </a:endParaRPr>
        </a:p>
      </dsp:txBody>
      <dsp:txXfrm>
        <a:off x="45249" y="2273293"/>
        <a:ext cx="3286125" cy="1971675"/>
      </dsp:txXfrm>
    </dsp:sp>
    <dsp:sp modelId="{84C93836-60F4-4CAE-8456-4CA46CBA8B7E}">
      <dsp:nvSpPr>
        <dsp:cNvPr id="0" name=""/>
        <dsp:cNvSpPr/>
      </dsp:nvSpPr>
      <dsp:spPr>
        <a:xfrm>
          <a:off x="3574252" y="2244723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rgbClr val="0070C0"/>
              </a:solidFill>
            </a:rPr>
            <a:t>ИГРОТЕХНИК</a:t>
          </a:r>
          <a:endParaRPr lang="ru-RU" sz="2500" b="1" i="1" kern="1200" dirty="0">
            <a:solidFill>
              <a:srgbClr val="0070C0"/>
            </a:solidFill>
          </a:endParaRPr>
        </a:p>
      </dsp:txBody>
      <dsp:txXfrm>
        <a:off x="3574252" y="2244723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89EBBF-D206-4B36-A39E-BF6DB6FA9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65" y="15983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 descr="Изображение выглядит как текст, LEGO, игрушка, векторн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9494F75-C0BB-4B38-B9FA-5725AB030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24" y="2666198"/>
            <a:ext cx="7276553" cy="419180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48A8A65B-5230-4C23-81F5-FF0385CADC85}"/>
              </a:ext>
            </a:extLst>
          </p:cNvPr>
          <p:cNvSpPr/>
          <p:nvPr userDrawn="1"/>
        </p:nvSpPr>
        <p:spPr>
          <a:xfrm>
            <a:off x="823775" y="4243674"/>
            <a:ext cx="2848028" cy="181338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="" xmlns:a16="http://schemas.microsoft.com/office/drawing/2014/main" id="{79781773-A6AF-445B-98A7-19BA50546A92}"/>
              </a:ext>
            </a:extLst>
          </p:cNvPr>
          <p:cNvSpPr/>
          <p:nvPr userDrawn="1"/>
        </p:nvSpPr>
        <p:spPr>
          <a:xfrm>
            <a:off x="6684746" y="-165233"/>
            <a:ext cx="2191069" cy="1235483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0">
            <a:extLst>
              <a:ext uri="{FF2B5EF4-FFF2-40B4-BE49-F238E27FC236}">
                <a16:creationId xmlns="" xmlns:a16="http://schemas.microsoft.com/office/drawing/2014/main" id="{9E4DF5EB-D242-4221-A8A2-BBC2F63A8976}"/>
              </a:ext>
            </a:extLst>
          </p:cNvPr>
          <p:cNvSpPr/>
          <p:nvPr userDrawn="1"/>
        </p:nvSpPr>
        <p:spPr>
          <a:xfrm>
            <a:off x="10469335" y="921980"/>
            <a:ext cx="1147109" cy="700812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03F2C5-61CF-4413-AA31-4CB0EC5E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32F03864-ADC4-4F92-9BC9-E2447542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вал 10">
            <a:extLst>
              <a:ext uri="{FF2B5EF4-FFF2-40B4-BE49-F238E27FC236}">
                <a16:creationId xmlns="" xmlns:a16="http://schemas.microsoft.com/office/drawing/2014/main" id="{80D03198-0264-4BE2-92E4-BC57F506D99D}"/>
              </a:ext>
            </a:extLst>
          </p:cNvPr>
          <p:cNvSpPr/>
          <p:nvPr userDrawn="1"/>
        </p:nvSpPr>
        <p:spPr>
          <a:xfrm>
            <a:off x="9669425" y="5211762"/>
            <a:ext cx="2522574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35134 w 4027593"/>
              <a:gd name="connsiteY0" fmla="*/ 2668373 h 2670829"/>
              <a:gd name="connsiteX1" fmla="*/ 64391 w 4027593"/>
              <a:gd name="connsiteY1" fmla="*/ 2218433 h 2670829"/>
              <a:gd name="connsiteX2" fmla="*/ 673991 w 4027593"/>
              <a:gd name="connsiteY2" fmla="*/ 752487 h 2670829"/>
              <a:gd name="connsiteX3" fmla="*/ 3358837 w 4027593"/>
              <a:gd name="connsiteY3" fmla="*/ 9708 h 2670829"/>
              <a:gd name="connsiteX4" fmla="*/ 3765535 w 4027593"/>
              <a:gd name="connsiteY4" fmla="*/ 1245974 h 2670829"/>
              <a:gd name="connsiteX5" fmla="*/ 3867134 w 4027593"/>
              <a:gd name="connsiteY5" fmla="*/ 2073287 h 2670829"/>
              <a:gd name="connsiteX6" fmla="*/ 1835134 w 4027593"/>
              <a:gd name="connsiteY6" fmla="*/ 2668373 h 2670829"/>
              <a:gd name="connsiteX0" fmla="*/ 1835134 w 4909037"/>
              <a:gd name="connsiteY0" fmla="*/ 2668375 h 2877367"/>
              <a:gd name="connsiteX1" fmla="*/ 64391 w 4909037"/>
              <a:gd name="connsiteY1" fmla="*/ 2218435 h 2877367"/>
              <a:gd name="connsiteX2" fmla="*/ 673991 w 4909037"/>
              <a:gd name="connsiteY2" fmla="*/ 752489 h 2877367"/>
              <a:gd name="connsiteX3" fmla="*/ 3358837 w 4909037"/>
              <a:gd name="connsiteY3" fmla="*/ 9710 h 2877367"/>
              <a:gd name="connsiteX4" fmla="*/ 3765535 w 4909037"/>
              <a:gd name="connsiteY4" fmla="*/ 1245976 h 2877367"/>
              <a:gd name="connsiteX5" fmla="*/ 4855224 w 4909037"/>
              <a:gd name="connsiteY5" fmla="*/ 2779069 h 2877367"/>
              <a:gd name="connsiteX6" fmla="*/ 1835134 w 4909037"/>
              <a:gd name="connsiteY6" fmla="*/ 2668375 h 2877367"/>
              <a:gd name="connsiteX0" fmla="*/ 1835134 w 4957386"/>
              <a:gd name="connsiteY0" fmla="*/ 2668375 h 3060296"/>
              <a:gd name="connsiteX1" fmla="*/ 64391 w 4957386"/>
              <a:gd name="connsiteY1" fmla="*/ 2218435 h 3060296"/>
              <a:gd name="connsiteX2" fmla="*/ 673991 w 4957386"/>
              <a:gd name="connsiteY2" fmla="*/ 752489 h 3060296"/>
              <a:gd name="connsiteX3" fmla="*/ 3358837 w 4957386"/>
              <a:gd name="connsiteY3" fmla="*/ 9710 h 3060296"/>
              <a:gd name="connsiteX4" fmla="*/ 3765535 w 4957386"/>
              <a:gd name="connsiteY4" fmla="*/ 1245976 h 3060296"/>
              <a:gd name="connsiteX5" fmla="*/ 4855224 w 4957386"/>
              <a:gd name="connsiteY5" fmla="*/ 2779069 h 3060296"/>
              <a:gd name="connsiteX6" fmla="*/ 863866 w 4957386"/>
              <a:gd name="connsiteY6" fmla="*/ 3052687 h 3060296"/>
              <a:gd name="connsiteX7" fmla="*/ 1835134 w 4957386"/>
              <a:gd name="connsiteY7" fmla="*/ 2668375 h 3060296"/>
              <a:gd name="connsiteX0" fmla="*/ 90983 w 4977684"/>
              <a:gd name="connsiteY0" fmla="*/ 2756598 h 3060296"/>
              <a:gd name="connsiteX1" fmla="*/ 84688 w 4977684"/>
              <a:gd name="connsiteY1" fmla="*/ 2218435 h 3060296"/>
              <a:gd name="connsiteX2" fmla="*/ 694288 w 4977684"/>
              <a:gd name="connsiteY2" fmla="*/ 752489 h 3060296"/>
              <a:gd name="connsiteX3" fmla="*/ 3379134 w 4977684"/>
              <a:gd name="connsiteY3" fmla="*/ 9710 h 3060296"/>
              <a:gd name="connsiteX4" fmla="*/ 3785832 w 4977684"/>
              <a:gd name="connsiteY4" fmla="*/ 1245976 h 3060296"/>
              <a:gd name="connsiteX5" fmla="*/ 4875521 w 4977684"/>
              <a:gd name="connsiteY5" fmla="*/ 2779069 h 3060296"/>
              <a:gd name="connsiteX6" fmla="*/ 884163 w 4977684"/>
              <a:gd name="connsiteY6" fmla="*/ 3052687 h 3060296"/>
              <a:gd name="connsiteX7" fmla="*/ 90983 w 4977684"/>
              <a:gd name="connsiteY7" fmla="*/ 2756598 h 3060296"/>
              <a:gd name="connsiteX0" fmla="*/ 90983 w 5250734"/>
              <a:gd name="connsiteY0" fmla="*/ 2746890 h 3065706"/>
              <a:gd name="connsiteX1" fmla="*/ 84688 w 5250734"/>
              <a:gd name="connsiteY1" fmla="*/ 2208727 h 3065706"/>
              <a:gd name="connsiteX2" fmla="*/ 694288 w 5250734"/>
              <a:gd name="connsiteY2" fmla="*/ 742781 h 3065706"/>
              <a:gd name="connsiteX3" fmla="*/ 3379134 w 5250734"/>
              <a:gd name="connsiteY3" fmla="*/ 2 h 3065706"/>
              <a:gd name="connsiteX4" fmla="*/ 4950368 w 5250734"/>
              <a:gd name="connsiteY4" fmla="*/ 742223 h 3065706"/>
              <a:gd name="connsiteX5" fmla="*/ 4875521 w 5250734"/>
              <a:gd name="connsiteY5" fmla="*/ 2769361 h 3065706"/>
              <a:gd name="connsiteX6" fmla="*/ 884163 w 5250734"/>
              <a:gd name="connsiteY6" fmla="*/ 3042979 h 3065706"/>
              <a:gd name="connsiteX7" fmla="*/ 90983 w 5250734"/>
              <a:gd name="connsiteY7" fmla="*/ 2746890 h 3065706"/>
              <a:gd name="connsiteX0" fmla="*/ 114524 w 5274277"/>
              <a:gd name="connsiteY0" fmla="*/ 3005381 h 3324197"/>
              <a:gd name="connsiteX1" fmla="*/ 108229 w 5274277"/>
              <a:gd name="connsiteY1" fmla="*/ 2467218 h 3324197"/>
              <a:gd name="connsiteX2" fmla="*/ 1088362 w 5274277"/>
              <a:gd name="connsiteY2" fmla="*/ 171983 h 3324197"/>
              <a:gd name="connsiteX3" fmla="*/ 3402675 w 5274277"/>
              <a:gd name="connsiteY3" fmla="*/ 258493 h 3324197"/>
              <a:gd name="connsiteX4" fmla="*/ 4973909 w 5274277"/>
              <a:gd name="connsiteY4" fmla="*/ 1000714 h 3324197"/>
              <a:gd name="connsiteX5" fmla="*/ 4899062 w 5274277"/>
              <a:gd name="connsiteY5" fmla="*/ 3027852 h 3324197"/>
              <a:gd name="connsiteX6" fmla="*/ 907704 w 5274277"/>
              <a:gd name="connsiteY6" fmla="*/ 3301470 h 3324197"/>
              <a:gd name="connsiteX7" fmla="*/ 114524 w 5274277"/>
              <a:gd name="connsiteY7" fmla="*/ 3005381 h 3324197"/>
              <a:gd name="connsiteX0" fmla="*/ 106288 w 5283683"/>
              <a:gd name="connsiteY0" fmla="*/ 3164182 h 3324199"/>
              <a:gd name="connsiteX1" fmla="*/ 117637 w 5283683"/>
              <a:gd name="connsiteY1" fmla="*/ 2467220 h 3324199"/>
              <a:gd name="connsiteX2" fmla="*/ 1097770 w 5283683"/>
              <a:gd name="connsiteY2" fmla="*/ 171985 h 3324199"/>
              <a:gd name="connsiteX3" fmla="*/ 3412083 w 5283683"/>
              <a:gd name="connsiteY3" fmla="*/ 258495 h 3324199"/>
              <a:gd name="connsiteX4" fmla="*/ 4983317 w 5283683"/>
              <a:gd name="connsiteY4" fmla="*/ 1000716 h 3324199"/>
              <a:gd name="connsiteX5" fmla="*/ 4908470 w 5283683"/>
              <a:gd name="connsiteY5" fmla="*/ 3027854 h 3324199"/>
              <a:gd name="connsiteX6" fmla="*/ 917112 w 5283683"/>
              <a:gd name="connsiteY6" fmla="*/ 3301472 h 3324199"/>
              <a:gd name="connsiteX7" fmla="*/ 106288 w 5283683"/>
              <a:gd name="connsiteY7" fmla="*/ 3164182 h 3324199"/>
              <a:gd name="connsiteX0" fmla="*/ 202241 w 5220839"/>
              <a:gd name="connsiteY0" fmla="*/ 3111248 h 3324199"/>
              <a:gd name="connsiteX1" fmla="*/ 54791 w 5220839"/>
              <a:gd name="connsiteY1" fmla="*/ 2467220 h 3324199"/>
              <a:gd name="connsiteX2" fmla="*/ 1034924 w 5220839"/>
              <a:gd name="connsiteY2" fmla="*/ 171985 h 3324199"/>
              <a:gd name="connsiteX3" fmla="*/ 3349237 w 5220839"/>
              <a:gd name="connsiteY3" fmla="*/ 258495 h 3324199"/>
              <a:gd name="connsiteX4" fmla="*/ 4920471 w 5220839"/>
              <a:gd name="connsiteY4" fmla="*/ 1000716 h 3324199"/>
              <a:gd name="connsiteX5" fmla="*/ 4845624 w 5220839"/>
              <a:gd name="connsiteY5" fmla="*/ 3027854 h 3324199"/>
              <a:gd name="connsiteX6" fmla="*/ 854266 w 5220839"/>
              <a:gd name="connsiteY6" fmla="*/ 3301472 h 3324199"/>
              <a:gd name="connsiteX7" fmla="*/ 202241 w 5220839"/>
              <a:gd name="connsiteY7" fmla="*/ 3111248 h 332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0">
            <a:extLst>
              <a:ext uri="{FF2B5EF4-FFF2-40B4-BE49-F238E27FC236}">
                <a16:creationId xmlns="" xmlns:a16="http://schemas.microsoft.com/office/drawing/2014/main" id="{7947D24E-4337-47CF-B5B2-393CAB249D86}"/>
              </a:ext>
            </a:extLst>
          </p:cNvPr>
          <p:cNvSpPr/>
          <p:nvPr userDrawn="1"/>
        </p:nvSpPr>
        <p:spPr>
          <a:xfrm>
            <a:off x="9562980" y="40071"/>
            <a:ext cx="2629020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" fmla="*/ 0 w 6583817"/>
              <a:gd name="connsiteY0" fmla="*/ 1036858 h 2023829"/>
              <a:gd name="connsiteX1" fmla="*/ 3265714 w 6583817"/>
              <a:gd name="connsiteY1" fmla="*/ 49887 h 2023829"/>
              <a:gd name="connsiteX2" fmla="*/ 5138057 w 6583817"/>
              <a:gd name="connsiteY2" fmla="*/ 238572 h 2023829"/>
              <a:gd name="connsiteX3" fmla="*/ 6531428 w 6583817"/>
              <a:gd name="connsiteY3" fmla="*/ 1036858 h 2023829"/>
              <a:gd name="connsiteX4" fmla="*/ 3265714 w 6583817"/>
              <a:gd name="connsiteY4" fmla="*/ 2023829 h 2023829"/>
              <a:gd name="connsiteX5" fmla="*/ 0 w 6583817"/>
              <a:gd name="connsiteY5" fmla="*/ 1036858 h 2023829"/>
              <a:gd name="connsiteX0" fmla="*/ 87004 w 6670821"/>
              <a:gd name="connsiteY0" fmla="*/ 1036858 h 2023829"/>
              <a:gd name="connsiteX1" fmla="*/ 1146547 w 6670821"/>
              <a:gd name="connsiteY1" fmla="*/ 267602 h 2023829"/>
              <a:gd name="connsiteX2" fmla="*/ 3352718 w 6670821"/>
              <a:gd name="connsiteY2" fmla="*/ 49887 h 2023829"/>
              <a:gd name="connsiteX3" fmla="*/ 5225061 w 6670821"/>
              <a:gd name="connsiteY3" fmla="*/ 238572 h 2023829"/>
              <a:gd name="connsiteX4" fmla="*/ 6618432 w 6670821"/>
              <a:gd name="connsiteY4" fmla="*/ 1036858 h 2023829"/>
              <a:gd name="connsiteX5" fmla="*/ 3352718 w 6670821"/>
              <a:gd name="connsiteY5" fmla="*/ 2023829 h 2023829"/>
              <a:gd name="connsiteX6" fmla="*/ 87004 w 6670821"/>
              <a:gd name="connsiteY6" fmla="*/ 1036858 h 2023829"/>
              <a:gd name="connsiteX0" fmla="*/ 87004 w 8875308"/>
              <a:gd name="connsiteY0" fmla="*/ 1015551 h 2002522"/>
              <a:gd name="connsiteX1" fmla="*/ 1146547 w 8875308"/>
              <a:gd name="connsiteY1" fmla="*/ 246295 h 2002522"/>
              <a:gd name="connsiteX2" fmla="*/ 3352718 w 8875308"/>
              <a:gd name="connsiteY2" fmla="*/ 28580 h 2002522"/>
              <a:gd name="connsiteX3" fmla="*/ 8795576 w 8875308"/>
              <a:gd name="connsiteY3" fmla="*/ 797837 h 2002522"/>
              <a:gd name="connsiteX4" fmla="*/ 6618432 w 8875308"/>
              <a:gd name="connsiteY4" fmla="*/ 1015551 h 2002522"/>
              <a:gd name="connsiteX5" fmla="*/ 3352718 w 8875308"/>
              <a:gd name="connsiteY5" fmla="*/ 2002522 h 2002522"/>
              <a:gd name="connsiteX6" fmla="*/ 87004 w 8875308"/>
              <a:gd name="connsiteY6" fmla="*/ 1015551 h 2002522"/>
              <a:gd name="connsiteX0" fmla="*/ 87004 w 10749712"/>
              <a:gd name="connsiteY0" fmla="*/ 1015551 h 2649021"/>
              <a:gd name="connsiteX1" fmla="*/ 1146547 w 10749712"/>
              <a:gd name="connsiteY1" fmla="*/ 246295 h 2649021"/>
              <a:gd name="connsiteX2" fmla="*/ 3352718 w 10749712"/>
              <a:gd name="connsiteY2" fmla="*/ 28580 h 2649021"/>
              <a:gd name="connsiteX3" fmla="*/ 8795576 w 10749712"/>
              <a:gd name="connsiteY3" fmla="*/ 797837 h 2649021"/>
              <a:gd name="connsiteX4" fmla="*/ 10711461 w 10749712"/>
              <a:gd name="connsiteY4" fmla="*/ 2568580 h 2649021"/>
              <a:gd name="connsiteX5" fmla="*/ 3352718 w 10749712"/>
              <a:gd name="connsiteY5" fmla="*/ 2002522 h 2649021"/>
              <a:gd name="connsiteX6" fmla="*/ 87004 w 10749712"/>
              <a:gd name="connsiteY6" fmla="*/ 1015551 h 2649021"/>
              <a:gd name="connsiteX0" fmla="*/ 87004 w 10746300"/>
              <a:gd name="connsiteY0" fmla="*/ 1042421 h 2675891"/>
              <a:gd name="connsiteX1" fmla="*/ 1146547 w 10746300"/>
              <a:gd name="connsiteY1" fmla="*/ 273165 h 2675891"/>
              <a:gd name="connsiteX2" fmla="*/ 3352718 w 10746300"/>
              <a:gd name="connsiteY2" fmla="*/ 55450 h 2675891"/>
              <a:gd name="connsiteX3" fmla="*/ 8606890 w 10746300"/>
              <a:gd name="connsiteY3" fmla="*/ 1216593 h 2675891"/>
              <a:gd name="connsiteX4" fmla="*/ 10711461 w 10746300"/>
              <a:gd name="connsiteY4" fmla="*/ 2595450 h 2675891"/>
              <a:gd name="connsiteX5" fmla="*/ 3352718 w 10746300"/>
              <a:gd name="connsiteY5" fmla="*/ 2029392 h 2675891"/>
              <a:gd name="connsiteX6" fmla="*/ 87004 w 10746300"/>
              <a:gd name="connsiteY6" fmla="*/ 1042421 h 2675891"/>
              <a:gd name="connsiteX0" fmla="*/ 87004 w 11635763"/>
              <a:gd name="connsiteY0" fmla="*/ 1042421 h 2430077"/>
              <a:gd name="connsiteX1" fmla="*/ 1146547 w 11635763"/>
              <a:gd name="connsiteY1" fmla="*/ 273165 h 2430077"/>
              <a:gd name="connsiteX2" fmla="*/ 3352718 w 11635763"/>
              <a:gd name="connsiteY2" fmla="*/ 55450 h 2430077"/>
              <a:gd name="connsiteX3" fmla="*/ 8606890 w 11635763"/>
              <a:gd name="connsiteY3" fmla="*/ 1216593 h 2430077"/>
              <a:gd name="connsiteX4" fmla="*/ 11611347 w 11635763"/>
              <a:gd name="connsiteY4" fmla="*/ 2319678 h 2430077"/>
              <a:gd name="connsiteX5" fmla="*/ 3352718 w 11635763"/>
              <a:gd name="connsiteY5" fmla="*/ 2029392 h 2430077"/>
              <a:gd name="connsiteX6" fmla="*/ 87004 w 11635763"/>
              <a:gd name="connsiteY6" fmla="*/ 1042421 h 2430077"/>
              <a:gd name="connsiteX0" fmla="*/ 52390 w 11601149"/>
              <a:gd name="connsiteY0" fmla="*/ 991845 h 2379501"/>
              <a:gd name="connsiteX1" fmla="*/ 1445761 w 11601149"/>
              <a:gd name="connsiteY1" fmla="*/ 759618 h 2379501"/>
              <a:gd name="connsiteX2" fmla="*/ 3318104 w 11601149"/>
              <a:gd name="connsiteY2" fmla="*/ 4874 h 2379501"/>
              <a:gd name="connsiteX3" fmla="*/ 8572276 w 11601149"/>
              <a:gd name="connsiteY3" fmla="*/ 1166017 h 2379501"/>
              <a:gd name="connsiteX4" fmla="*/ 11576733 w 11601149"/>
              <a:gd name="connsiteY4" fmla="*/ 2269102 h 2379501"/>
              <a:gd name="connsiteX5" fmla="*/ 3318104 w 11601149"/>
              <a:gd name="connsiteY5" fmla="*/ 1978816 h 2379501"/>
              <a:gd name="connsiteX6" fmla="*/ 52390 w 11601149"/>
              <a:gd name="connsiteY6" fmla="*/ 991845 h 2379501"/>
              <a:gd name="connsiteX0" fmla="*/ 29383 w 12681228"/>
              <a:gd name="connsiteY0" fmla="*/ 1964302 h 2358409"/>
              <a:gd name="connsiteX1" fmla="*/ 2525840 w 12681228"/>
              <a:gd name="connsiteY1" fmla="*/ 759618 h 2358409"/>
              <a:gd name="connsiteX2" fmla="*/ 4398183 w 12681228"/>
              <a:gd name="connsiteY2" fmla="*/ 4874 h 2358409"/>
              <a:gd name="connsiteX3" fmla="*/ 9652355 w 12681228"/>
              <a:gd name="connsiteY3" fmla="*/ 1166017 h 2358409"/>
              <a:gd name="connsiteX4" fmla="*/ 12656812 w 12681228"/>
              <a:gd name="connsiteY4" fmla="*/ 2269102 h 2358409"/>
              <a:gd name="connsiteX5" fmla="*/ 4398183 w 12681228"/>
              <a:gd name="connsiteY5" fmla="*/ 1978816 h 2358409"/>
              <a:gd name="connsiteX6" fmla="*/ 29383 w 12681228"/>
              <a:gd name="connsiteY6" fmla="*/ 1964302 h 2358409"/>
              <a:gd name="connsiteX0" fmla="*/ 29383 w 12681228"/>
              <a:gd name="connsiteY0" fmla="*/ 1228203 h 1622310"/>
              <a:gd name="connsiteX1" fmla="*/ 2525840 w 12681228"/>
              <a:gd name="connsiteY1" fmla="*/ 23519 h 1622310"/>
              <a:gd name="connsiteX2" fmla="*/ 5718983 w 12681228"/>
              <a:gd name="connsiteY2" fmla="*/ 676660 h 1622310"/>
              <a:gd name="connsiteX3" fmla="*/ 9652355 w 12681228"/>
              <a:gd name="connsiteY3" fmla="*/ 429918 h 1622310"/>
              <a:gd name="connsiteX4" fmla="*/ 12656812 w 12681228"/>
              <a:gd name="connsiteY4" fmla="*/ 1533003 h 1622310"/>
              <a:gd name="connsiteX5" fmla="*/ 4398183 w 12681228"/>
              <a:gd name="connsiteY5" fmla="*/ 1242717 h 1622310"/>
              <a:gd name="connsiteX6" fmla="*/ 29383 w 12681228"/>
              <a:gd name="connsiteY6" fmla="*/ 1228203 h 1622310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29383 w 12682468"/>
              <a:gd name="connsiteY0" fmla="*/ 1229191 h 1623298"/>
              <a:gd name="connsiteX1" fmla="*/ 2525840 w 12682468"/>
              <a:gd name="connsiteY1" fmla="*/ 24507 h 1623298"/>
              <a:gd name="connsiteX2" fmla="*/ 5718983 w 12682468"/>
              <a:gd name="connsiteY2" fmla="*/ 677648 h 1623298"/>
              <a:gd name="connsiteX3" fmla="*/ 9797498 w 12682468"/>
              <a:gd name="connsiteY3" fmla="*/ 648620 h 1623298"/>
              <a:gd name="connsiteX4" fmla="*/ 12656812 w 12682468"/>
              <a:gd name="connsiteY4" fmla="*/ 1533991 h 1623298"/>
              <a:gd name="connsiteX5" fmla="*/ 4398183 w 12682468"/>
              <a:gd name="connsiteY5" fmla="*/ 1243705 h 1623298"/>
              <a:gd name="connsiteX6" fmla="*/ 29383 w 12682468"/>
              <a:gd name="connsiteY6" fmla="*/ 1229191 h 1623298"/>
              <a:gd name="connsiteX0" fmla="*/ 46705 w 12699790"/>
              <a:gd name="connsiteY0" fmla="*/ 1032301 h 1426408"/>
              <a:gd name="connsiteX1" fmla="*/ 2180305 w 12699790"/>
              <a:gd name="connsiteY1" fmla="*/ 30817 h 1426408"/>
              <a:gd name="connsiteX2" fmla="*/ 5736305 w 12699790"/>
              <a:gd name="connsiteY2" fmla="*/ 480758 h 1426408"/>
              <a:gd name="connsiteX3" fmla="*/ 9814820 w 12699790"/>
              <a:gd name="connsiteY3" fmla="*/ 451730 h 1426408"/>
              <a:gd name="connsiteX4" fmla="*/ 12674134 w 12699790"/>
              <a:gd name="connsiteY4" fmla="*/ 1337101 h 1426408"/>
              <a:gd name="connsiteX5" fmla="*/ 4415505 w 12699790"/>
              <a:gd name="connsiteY5" fmla="*/ 1046815 h 1426408"/>
              <a:gd name="connsiteX6" fmla="*/ 46705 w 12699790"/>
              <a:gd name="connsiteY6" fmla="*/ 1032301 h 1426408"/>
              <a:gd name="connsiteX0" fmla="*/ 387846 w 13104827"/>
              <a:gd name="connsiteY0" fmla="*/ 1032301 h 2413473"/>
              <a:gd name="connsiteX1" fmla="*/ 2521446 w 13104827"/>
              <a:gd name="connsiteY1" fmla="*/ 30817 h 2413473"/>
              <a:gd name="connsiteX2" fmla="*/ 6077446 w 13104827"/>
              <a:gd name="connsiteY2" fmla="*/ 480758 h 2413473"/>
              <a:gd name="connsiteX3" fmla="*/ 10155961 w 13104827"/>
              <a:gd name="connsiteY3" fmla="*/ 451730 h 2413473"/>
              <a:gd name="connsiteX4" fmla="*/ 13015275 w 13104827"/>
              <a:gd name="connsiteY4" fmla="*/ 1337101 h 2413473"/>
              <a:gd name="connsiteX5" fmla="*/ 11215503 w 13104827"/>
              <a:gd name="connsiteY5" fmla="*/ 2411157 h 2413473"/>
              <a:gd name="connsiteX6" fmla="*/ 387846 w 13104827"/>
              <a:gd name="connsiteY6" fmla="*/ 1032301 h 2413473"/>
              <a:gd name="connsiteX0" fmla="*/ 463794 w 13180775"/>
              <a:gd name="connsiteY0" fmla="*/ 1003397 h 2384569"/>
              <a:gd name="connsiteX1" fmla="*/ 2597394 w 13180775"/>
              <a:gd name="connsiteY1" fmla="*/ 1913 h 2384569"/>
              <a:gd name="connsiteX2" fmla="*/ 8199908 w 13180775"/>
              <a:gd name="connsiteY2" fmla="*/ 742139 h 2384569"/>
              <a:gd name="connsiteX3" fmla="*/ 10231909 w 13180775"/>
              <a:gd name="connsiteY3" fmla="*/ 422826 h 2384569"/>
              <a:gd name="connsiteX4" fmla="*/ 13091223 w 13180775"/>
              <a:gd name="connsiteY4" fmla="*/ 1308197 h 2384569"/>
              <a:gd name="connsiteX5" fmla="*/ 11291451 w 13180775"/>
              <a:gd name="connsiteY5" fmla="*/ 2382253 h 2384569"/>
              <a:gd name="connsiteX6" fmla="*/ 463794 w 13180775"/>
              <a:gd name="connsiteY6" fmla="*/ 1003397 h 2384569"/>
              <a:gd name="connsiteX0" fmla="*/ 41439 w 12758420"/>
              <a:gd name="connsiteY0" fmla="*/ 612625 h 1993797"/>
              <a:gd name="connsiteX1" fmla="*/ 7167953 w 12758420"/>
              <a:gd name="connsiteY1" fmla="*/ 1817313 h 1993797"/>
              <a:gd name="connsiteX2" fmla="*/ 7777553 w 12758420"/>
              <a:gd name="connsiteY2" fmla="*/ 351367 h 1993797"/>
              <a:gd name="connsiteX3" fmla="*/ 9809554 w 12758420"/>
              <a:gd name="connsiteY3" fmla="*/ 32054 h 1993797"/>
              <a:gd name="connsiteX4" fmla="*/ 12668868 w 12758420"/>
              <a:gd name="connsiteY4" fmla="*/ 917425 h 1993797"/>
              <a:gd name="connsiteX5" fmla="*/ 10869096 w 12758420"/>
              <a:gd name="connsiteY5" fmla="*/ 1991481 h 1993797"/>
              <a:gd name="connsiteX6" fmla="*/ 41439 w 12758420"/>
              <a:gd name="connsiteY6" fmla="*/ 612625 h 1993797"/>
              <a:gd name="connsiteX0" fmla="*/ 1824082 w 5569992"/>
              <a:gd name="connsiteY0" fmla="*/ 2267253 h 2272975"/>
              <a:gd name="connsiteX1" fmla="*/ 53339 w 5569992"/>
              <a:gd name="connsiteY1" fmla="*/ 1817313 h 2272975"/>
              <a:gd name="connsiteX2" fmla="*/ 662939 w 5569992"/>
              <a:gd name="connsiteY2" fmla="*/ 351367 h 2272975"/>
              <a:gd name="connsiteX3" fmla="*/ 2694940 w 5569992"/>
              <a:gd name="connsiteY3" fmla="*/ 32054 h 2272975"/>
              <a:gd name="connsiteX4" fmla="*/ 5554254 w 5569992"/>
              <a:gd name="connsiteY4" fmla="*/ 917425 h 2272975"/>
              <a:gd name="connsiteX5" fmla="*/ 3754482 w 5569992"/>
              <a:gd name="connsiteY5" fmla="*/ 1991481 h 2272975"/>
              <a:gd name="connsiteX6" fmla="*/ 1824082 w 5569992"/>
              <a:gd name="connsiteY6" fmla="*/ 2267253 h 2272975"/>
              <a:gd name="connsiteX0" fmla="*/ 1824082 w 3945162"/>
              <a:gd name="connsiteY0" fmla="*/ 2262360 h 2268664"/>
              <a:gd name="connsiteX1" fmla="*/ 53339 w 3945162"/>
              <a:gd name="connsiteY1" fmla="*/ 1812420 h 2268664"/>
              <a:gd name="connsiteX2" fmla="*/ 662939 w 3945162"/>
              <a:gd name="connsiteY2" fmla="*/ 346474 h 2268664"/>
              <a:gd name="connsiteX3" fmla="*/ 2694940 w 3945162"/>
              <a:gd name="connsiteY3" fmla="*/ 27161 h 2268664"/>
              <a:gd name="connsiteX4" fmla="*/ 3754483 w 3945162"/>
              <a:gd name="connsiteY4" fmla="*/ 839961 h 2268664"/>
              <a:gd name="connsiteX5" fmla="*/ 3754482 w 3945162"/>
              <a:gd name="connsiteY5" fmla="*/ 1986588 h 2268664"/>
              <a:gd name="connsiteX6" fmla="*/ 1824082 w 3945162"/>
              <a:gd name="connsiteY6" fmla="*/ 2262360 h 2268664"/>
              <a:gd name="connsiteX0" fmla="*/ 1824082 w 4016541"/>
              <a:gd name="connsiteY0" fmla="*/ 2262360 h 2264816"/>
              <a:gd name="connsiteX1" fmla="*/ 53339 w 4016541"/>
              <a:gd name="connsiteY1" fmla="*/ 1812420 h 2264816"/>
              <a:gd name="connsiteX2" fmla="*/ 662939 w 4016541"/>
              <a:gd name="connsiteY2" fmla="*/ 346474 h 2264816"/>
              <a:gd name="connsiteX3" fmla="*/ 2694940 w 4016541"/>
              <a:gd name="connsiteY3" fmla="*/ 27161 h 2264816"/>
              <a:gd name="connsiteX4" fmla="*/ 3754483 w 4016541"/>
              <a:gd name="connsiteY4" fmla="*/ 839961 h 2264816"/>
              <a:gd name="connsiteX5" fmla="*/ 3856082 w 4016541"/>
              <a:gd name="connsiteY5" fmla="*/ 1667274 h 2264816"/>
              <a:gd name="connsiteX6" fmla="*/ 1824082 w 4016541"/>
              <a:gd name="connsiteY6" fmla="*/ 2262360 h 2264816"/>
              <a:gd name="connsiteX0" fmla="*/ 1820413 w 4012872"/>
              <a:gd name="connsiteY0" fmla="*/ 2026422 h 2028878"/>
              <a:gd name="connsiteX1" fmla="*/ 49670 w 4012872"/>
              <a:gd name="connsiteY1" fmla="*/ 1576482 h 2028878"/>
              <a:gd name="connsiteX2" fmla="*/ 659270 w 4012872"/>
              <a:gd name="connsiteY2" fmla="*/ 110536 h 2028878"/>
              <a:gd name="connsiteX3" fmla="*/ 2423213 w 4012872"/>
              <a:gd name="connsiteY3" fmla="*/ 159804 h 2028878"/>
              <a:gd name="connsiteX4" fmla="*/ 3750814 w 4012872"/>
              <a:gd name="connsiteY4" fmla="*/ 604023 h 2028878"/>
              <a:gd name="connsiteX5" fmla="*/ 3852413 w 4012872"/>
              <a:gd name="connsiteY5" fmla="*/ 1431336 h 2028878"/>
              <a:gd name="connsiteX6" fmla="*/ 1820413 w 4012872"/>
              <a:gd name="connsiteY6" fmla="*/ 2026422 h 2028878"/>
              <a:gd name="connsiteX0" fmla="*/ 1772244 w 3964703"/>
              <a:gd name="connsiteY0" fmla="*/ 1867836 h 1869432"/>
              <a:gd name="connsiteX1" fmla="*/ 1501 w 3964703"/>
              <a:gd name="connsiteY1" fmla="*/ 1417896 h 1869432"/>
              <a:gd name="connsiteX2" fmla="*/ 1482292 w 3964703"/>
              <a:gd name="connsiteY2" fmla="*/ 555080 h 1869432"/>
              <a:gd name="connsiteX3" fmla="*/ 2375044 w 3964703"/>
              <a:gd name="connsiteY3" fmla="*/ 1218 h 1869432"/>
              <a:gd name="connsiteX4" fmla="*/ 3702645 w 3964703"/>
              <a:gd name="connsiteY4" fmla="*/ 445437 h 1869432"/>
              <a:gd name="connsiteX5" fmla="*/ 3804244 w 3964703"/>
              <a:gd name="connsiteY5" fmla="*/ 1272750 h 1869432"/>
              <a:gd name="connsiteX6" fmla="*/ 1772244 w 3964703"/>
              <a:gd name="connsiteY6" fmla="*/ 1867836 h 1869432"/>
              <a:gd name="connsiteX0" fmla="*/ 1772613 w 3965072"/>
              <a:gd name="connsiteY0" fmla="*/ 1867836 h 1869432"/>
              <a:gd name="connsiteX1" fmla="*/ 1870 w 3965072"/>
              <a:gd name="connsiteY1" fmla="*/ 1417896 h 1869432"/>
              <a:gd name="connsiteX2" fmla="*/ 1482661 w 3965072"/>
              <a:gd name="connsiteY2" fmla="*/ 555080 h 1869432"/>
              <a:gd name="connsiteX3" fmla="*/ 2375413 w 3965072"/>
              <a:gd name="connsiteY3" fmla="*/ 1218 h 1869432"/>
              <a:gd name="connsiteX4" fmla="*/ 3703014 w 3965072"/>
              <a:gd name="connsiteY4" fmla="*/ 445437 h 1869432"/>
              <a:gd name="connsiteX5" fmla="*/ 3804613 w 3965072"/>
              <a:gd name="connsiteY5" fmla="*/ 1272750 h 1869432"/>
              <a:gd name="connsiteX6" fmla="*/ 1772613 w 3965072"/>
              <a:gd name="connsiteY6" fmla="*/ 1867836 h 1869432"/>
              <a:gd name="connsiteX0" fmla="*/ 1810018 w 4002477"/>
              <a:gd name="connsiteY0" fmla="*/ 2458104 h 2461969"/>
              <a:gd name="connsiteX1" fmla="*/ 39275 w 4002477"/>
              <a:gd name="connsiteY1" fmla="*/ 2008164 h 2461969"/>
              <a:gd name="connsiteX2" fmla="*/ 849915 w 4002477"/>
              <a:gd name="connsiteY2" fmla="*/ 106619 h 2461969"/>
              <a:gd name="connsiteX3" fmla="*/ 2412818 w 4002477"/>
              <a:gd name="connsiteY3" fmla="*/ 591486 h 2461969"/>
              <a:gd name="connsiteX4" fmla="*/ 3740419 w 4002477"/>
              <a:gd name="connsiteY4" fmla="*/ 1035705 h 2461969"/>
              <a:gd name="connsiteX5" fmla="*/ 3842018 w 4002477"/>
              <a:gd name="connsiteY5" fmla="*/ 1863018 h 2461969"/>
              <a:gd name="connsiteX6" fmla="*/ 1810018 w 4002477"/>
              <a:gd name="connsiteY6" fmla="*/ 2458104 h 2461969"/>
              <a:gd name="connsiteX0" fmla="*/ 1800849 w 3993308"/>
              <a:gd name="connsiteY0" fmla="*/ 2435797 h 2439662"/>
              <a:gd name="connsiteX1" fmla="*/ 30106 w 3993308"/>
              <a:gd name="connsiteY1" fmla="*/ 1985857 h 2439662"/>
              <a:gd name="connsiteX2" fmla="*/ 840746 w 3993308"/>
              <a:gd name="connsiteY2" fmla="*/ 84312 h 2439662"/>
              <a:gd name="connsiteX3" fmla="*/ 2805737 w 3993308"/>
              <a:gd name="connsiteY3" fmla="*/ 401643 h 2439662"/>
              <a:gd name="connsiteX4" fmla="*/ 3731250 w 3993308"/>
              <a:gd name="connsiteY4" fmla="*/ 1013398 h 2439662"/>
              <a:gd name="connsiteX5" fmla="*/ 3832849 w 3993308"/>
              <a:gd name="connsiteY5" fmla="*/ 1840711 h 2439662"/>
              <a:gd name="connsiteX6" fmla="*/ 1800849 w 3993308"/>
              <a:gd name="connsiteY6" fmla="*/ 2435797 h 243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оллар со сплошной заливкой">
            <a:extLst>
              <a:ext uri="{FF2B5EF4-FFF2-40B4-BE49-F238E27FC236}">
                <a16:creationId xmlns="" xmlns:a16="http://schemas.microsoft.com/office/drawing/2014/main" id="{B1147FE4-C42D-4100-8818-84433D9FD2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367" y="420801"/>
            <a:ext cx="914400" cy="914400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12" name="Рисунок 11" descr="Евро со сплошной заливкой">
            <a:extLst>
              <a:ext uri="{FF2B5EF4-FFF2-40B4-BE49-F238E27FC236}">
                <a16:creationId xmlns="" xmlns:a16="http://schemas.microsoft.com/office/drawing/2014/main" id="{23BAB04D-2558-4DD6-87C8-C8B8F6FED1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1300" y="5583046"/>
            <a:ext cx="914400" cy="914400"/>
          </a:xfrm>
          <a:prstGeom prst="rect">
            <a:avLst/>
          </a:prstGeom>
          <a:effectLst>
            <a:outerShdw blurRad="114300" dist="63500" dir="5400000" sx="101000" sy="101000" algn="t" rotWithShape="0">
              <a:prstClr val="black">
                <a:alpha val="8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2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2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3DF494-F163-4AD9-9706-056EE0CA60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5A7997-9F33-40A9-9A73-FB0B9CC0282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hlinkClick r:id="rId15"/>
            <a:extLst>
              <a:ext uri="{FF2B5EF4-FFF2-40B4-BE49-F238E27FC236}">
                <a16:creationId xmlns="" xmlns:a16="http://schemas.microsoft.com/office/drawing/2014/main" id="{A42C5533-85E5-4D13-8C47-693A83D6466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53DE2-D691-4A42-B508-7AA500F9C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dirty="0" smtClean="0"/>
              <a:t>Волонтерский отряд финансового просвещения «АВЕРС» </a:t>
            </a:r>
            <a:br>
              <a:rPr lang="ru-RU" sz="3600" dirty="0" smtClean="0"/>
            </a:br>
            <a:r>
              <a:rPr lang="ru-RU" sz="3600" dirty="0" smtClean="0"/>
              <a:t>МБОУ «СОШ №42»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04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9CD2B35-27B7-4BA4-86CA-75EE0EAA60B6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sun9-52.userapi.com/impg/zkSdJMNkveJ-QxvPu7FYNOILo0fGtbBrnSs7Rw/VTOTlGIrB9E.jpg?size=1920x1280&amp;quality=96&amp;sign=da138c99f10bc4d1f0e0e9df0c56ffd2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300037"/>
            <a:ext cx="10201276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.userapi.com/impg/nFTNcnLtLsM6l_ZVnXbeswSJwCqqMWk5h417TQ/hI29H-AKXME.jpg?size=1920x1279&amp;quality=96&amp;sign=4dc28b98c3a9e99ee27cfad4b605782c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6" y="123824"/>
            <a:ext cx="9950450" cy="64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726" y="5419725"/>
            <a:ext cx="976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5126" y="5572125"/>
            <a:ext cx="976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ВОЛОНТЕРСКИЙ ОТРЯД ФИНАНСОВОГО ПРОСВЕЩЕНИЯ  «АВЕРС»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школа №42 </a:t>
            </a:r>
            <a:r>
              <a:rPr lang="ru-RU" sz="2000" b="1" dirty="0" err="1" smtClean="0">
                <a:solidFill>
                  <a:srgbClr val="0070C0"/>
                </a:solidFill>
              </a:rPr>
              <a:t>г.ЧИТА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B3F9830-6522-48B2-9FC3-B83E4D273F34}"/>
              </a:ext>
            </a:extLst>
          </p:cNvPr>
          <p:cNvSpPr/>
          <p:nvPr/>
        </p:nvSpPr>
        <p:spPr>
          <a:xfrm>
            <a:off x="5225143" y="3556000"/>
            <a:ext cx="6807200" cy="293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3F3AA5F-D45A-4C24-9E91-4D19DF61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35" y="659130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Волонтерский отряд финансового просвещения «АВЕРС» 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6F546C85-BD0F-4709-89B2-1074200E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5"/>
            <a:ext cx="4386943" cy="4429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феврале 2021 </a:t>
            </a:r>
            <a:r>
              <a:rPr lang="ru-RU" b="1" dirty="0">
                <a:solidFill>
                  <a:schemeClr val="tx1"/>
                </a:solidFill>
              </a:rPr>
              <a:t>году в МБОУ «СОШ </a:t>
            </a:r>
            <a:r>
              <a:rPr lang="ru-RU" b="1" dirty="0" smtClean="0">
                <a:solidFill>
                  <a:schemeClr val="tx1"/>
                </a:solidFill>
              </a:rPr>
              <a:t>№42» при поддержке студенческого волонтерского отряда финансового просвещения «Капитал» Забайкальского Госуниверситета создан </a:t>
            </a:r>
            <a:r>
              <a:rPr lang="ru-RU" b="1" dirty="0">
                <a:solidFill>
                  <a:schemeClr val="tx1"/>
                </a:solidFill>
              </a:rPr>
              <a:t>волонтерский отряд по финансовой </a:t>
            </a:r>
            <a:r>
              <a:rPr lang="ru-RU" b="1" dirty="0" smtClean="0">
                <a:solidFill>
                  <a:schemeClr val="tx1"/>
                </a:solidFill>
              </a:rPr>
              <a:t>грамотности.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D5981F-0B88-44F3-8271-C9EBA66A6D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2072369"/>
            <a:ext cx="5102512" cy="3559752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6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A6765506-3966-4F56-8586-27DF737BEC82}"/>
              </a:ext>
            </a:extLst>
          </p:cNvPr>
          <p:cNvSpPr txBox="1">
            <a:spLocks/>
          </p:cNvSpPr>
          <p:nvPr/>
        </p:nvSpPr>
        <p:spPr>
          <a:xfrm>
            <a:off x="922110" y="781050"/>
            <a:ext cx="8364765" cy="3028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600" b="1" i="1" dirty="0">
                <a:solidFill>
                  <a:srgbClr val="FF0000"/>
                </a:solidFill>
              </a:rPr>
              <a:t>Цель создания волонтерского отряда </a:t>
            </a:r>
            <a:r>
              <a:rPr lang="ru-RU" sz="9600" b="1" i="1" dirty="0">
                <a:solidFill>
                  <a:srgbClr val="00B0F0"/>
                </a:solidFill>
              </a:rPr>
              <a:t>- расширение возможностей для социализации и повышение финансовой грамотности школьников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Кто </a:t>
            </a:r>
            <a:r>
              <a:rPr lang="ru-RU" sz="9600" b="1" dirty="0">
                <a:solidFill>
                  <a:srgbClr val="FF0000"/>
                </a:solidFill>
              </a:rPr>
              <a:t>вошел в волонтерский отряд? </a:t>
            </a:r>
          </a:p>
          <a:p>
            <a:pPr marL="0" indent="0">
              <a:buNone/>
            </a:pPr>
            <a:r>
              <a:rPr lang="ru-RU" sz="9600" dirty="0"/>
              <a:t>• 15 активных и инициативных обучающихся 8-10 классов </a:t>
            </a:r>
          </a:p>
          <a:p>
            <a:pPr marL="0" indent="0">
              <a:buNone/>
            </a:pPr>
            <a:r>
              <a:rPr lang="ru-RU" sz="9600" dirty="0"/>
              <a:t>• школьники, изучающие финансовую грамотность в 2020-2021 гг.</a:t>
            </a:r>
          </a:p>
          <a:p>
            <a:pPr marL="0" indent="0">
              <a:buNone/>
            </a:pPr>
            <a:endParaRPr lang="ru-RU" sz="9600" dirty="0" smtClean="0"/>
          </a:p>
          <a:p>
            <a:pPr marL="0" indent="0">
              <a:buNone/>
            </a:pPr>
            <a:endParaRPr lang="ru-RU" sz="96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110" y="3543300"/>
            <a:ext cx="4000499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809626"/>
            <a:ext cx="9881345" cy="5524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Функциональные роли волонтеров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9999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sun9-80.userapi.com/impg/x6XE-DVOB1oFJk4EzwhPbOHOLCPTIT4hvicsxA/x0PeLS2JFog.jpg?size=1920x1280&amp;quality=96&amp;sign=122991f03503953b38a3317561e558e6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5775" y="4048125"/>
            <a:ext cx="32670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1A655-2D41-4286-B2E4-BA93F358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42925"/>
            <a:ext cx="9938495" cy="581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Задачи, решаемые волонтерами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405036" y="160850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1446440" y="1085802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1446441" y="10858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3753076" y="1476247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3753076" y="2095501"/>
            <a:ext cx="2809876" cy="30563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Получить необходимый опыт и навыки для реализации собственных идей и проектов, в частности в сфере пропаганды финансовой грамотности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829400" y="1114329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4791302" y="112230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177316" y="1439745"/>
            <a:ext cx="2886075" cy="3180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177315" y="2385933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Популяризация идей добровольчества как в целом, так и по пропаганде финансовой грамотности среди дошкольников, школьников и людей пожилого возраста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215540" y="1142904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280175" y="115567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405036" y="1905001"/>
            <a:ext cx="2809876" cy="324680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2060"/>
                </a:solidFill>
              </a:rPr>
              <a:t>Подготовить </a:t>
            </a:r>
            <a:r>
              <a:rPr lang="ru-RU" sz="1600" b="1" dirty="0">
                <a:solidFill>
                  <a:srgbClr val="002060"/>
                </a:solidFill>
              </a:rPr>
              <a:t>ч</a:t>
            </a:r>
            <a:r>
              <a:rPr lang="ru-RU" sz="1600" b="1" dirty="0" smtClean="0">
                <a:solidFill>
                  <a:srgbClr val="002060"/>
                </a:solidFill>
              </a:rPr>
              <a:t>ленов отряда для возможности проведения просветительских мероприятий, направленных на повышение уровня финансовой грамотности различных групп населения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833" y="4789058"/>
            <a:ext cx="2512560" cy="17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795" y="751439"/>
            <a:ext cx="9366325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Образовательные достижения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399"/>
            <a:ext cx="9067800" cy="37385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мотивации в повышении собственной финансовой грамотности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</a:rPr>
              <a:t>финансовых целей, установок на управление личным бюджетом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Понимание </a:t>
            </a:r>
            <a:r>
              <a:rPr lang="ru-RU" b="1" dirty="0" err="1">
                <a:solidFill>
                  <a:srgbClr val="002060"/>
                </a:solidFill>
              </a:rPr>
              <a:t>межпредметных</a:t>
            </a:r>
            <a:r>
              <a:rPr lang="ru-RU" b="1" dirty="0">
                <a:solidFill>
                  <a:srgbClr val="002060"/>
                </a:solidFill>
              </a:rPr>
              <a:t> связей (математики, обществознание, экономики)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умений работать в команде, коммуникативных компетенций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Формирование умений решения финансовых задач и др.</a:t>
            </a:r>
          </a:p>
        </p:txBody>
      </p:sp>
    </p:spTree>
    <p:extLst>
      <p:ext uri="{BB962C8B-B14F-4D97-AF65-F5344CB8AC3E}">
        <p14:creationId xmlns:p14="http://schemas.microsoft.com/office/powerpoint/2010/main" val="36418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E7AC05-2E8B-4642-8506-417D32EF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77" y="707346"/>
            <a:ext cx="713853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Мероприятия по финансовой грамотности для ШВО «Аверс»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74F2BFF-7FA3-447A-A161-C4A1C57DF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6342" y="635462"/>
            <a:ext cx="2160000" cy="21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34CCBE8-5726-4059-8551-CE743769E7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792" y="1850346"/>
            <a:ext cx="2160000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5222" y="1850346"/>
            <a:ext cx="216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D6D6D95-A610-4C8E-A006-F1644674B2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6342" y="1174071"/>
            <a:ext cx="21600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648326" y="2416904"/>
            <a:ext cx="1471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20.02.2021 г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D2D55D6-96B0-43C9-8CD0-B09A438F1AF3}"/>
              </a:ext>
            </a:extLst>
          </p:cNvPr>
          <p:cNvSpPr txBox="1"/>
          <p:nvPr/>
        </p:nvSpPr>
        <p:spPr>
          <a:xfrm>
            <a:off x="3117589" y="2388432"/>
            <a:ext cx="1504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05.03.2021 г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5226729" y="1715462"/>
            <a:ext cx="1419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10.03.2021 г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E4E29F9-43ED-4170-9E93-CC247F48F0E8}"/>
              </a:ext>
            </a:extLst>
          </p:cNvPr>
          <p:cNvSpPr txBox="1"/>
          <p:nvPr/>
        </p:nvSpPr>
        <p:spPr>
          <a:xfrm>
            <a:off x="7359180" y="1176853"/>
            <a:ext cx="148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18.03.2021 </a:t>
            </a:r>
            <a:r>
              <a:rPr lang="ru-RU" sz="3200" dirty="0"/>
              <a:t>г.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6B26E92-2832-43B3-B8D3-3AF5158352E4}"/>
              </a:ext>
            </a:extLst>
          </p:cNvPr>
          <p:cNvSpPr/>
          <p:nvPr/>
        </p:nvSpPr>
        <p:spPr>
          <a:xfrm>
            <a:off x="484058" y="4731796"/>
            <a:ext cx="1777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Классный час по финансовой грамотности в 8 классе</a:t>
            </a:r>
          </a:p>
        </p:txBody>
      </p:sp>
      <p:sp>
        <p:nvSpPr>
          <p:cNvPr id="26" name="Половина рамки 25">
            <a:extLst>
              <a:ext uri="{FF2B5EF4-FFF2-40B4-BE49-F238E27FC236}">
                <a16:creationId xmlns="" xmlns:a16="http://schemas.microsoft.com/office/drawing/2014/main" id="{D3192779-ECF9-4949-9F20-FD4C01981DA9}"/>
              </a:ext>
            </a:extLst>
          </p:cNvPr>
          <p:cNvSpPr/>
          <p:nvPr/>
        </p:nvSpPr>
        <p:spPr>
          <a:xfrm rot="13533709">
            <a:off x="1275899" y="3981727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оловина рамки 26">
            <a:extLst>
              <a:ext uri="{FF2B5EF4-FFF2-40B4-BE49-F238E27FC236}">
                <a16:creationId xmlns="" xmlns:a16="http://schemas.microsoft.com/office/drawing/2014/main" id="{B3D0274B-A1EC-4764-8572-5551CAF5699E}"/>
              </a:ext>
            </a:extLst>
          </p:cNvPr>
          <p:cNvSpPr/>
          <p:nvPr/>
        </p:nvSpPr>
        <p:spPr>
          <a:xfrm rot="13533709">
            <a:off x="1275899" y="408030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="" xmlns:a16="http://schemas.microsoft.com/office/drawing/2014/main" id="{A80850B0-6603-4FEB-BB63-AFD81708BBF8}"/>
              </a:ext>
            </a:extLst>
          </p:cNvPr>
          <p:cNvSpPr/>
          <p:nvPr/>
        </p:nvSpPr>
        <p:spPr>
          <a:xfrm rot="13533709">
            <a:off x="3815017" y="400215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="" xmlns:a16="http://schemas.microsoft.com/office/drawing/2014/main" id="{79D49E63-7F10-4A5B-8142-EF256407A6C0}"/>
              </a:ext>
            </a:extLst>
          </p:cNvPr>
          <p:cNvSpPr/>
          <p:nvPr/>
        </p:nvSpPr>
        <p:spPr>
          <a:xfrm rot="13533709">
            <a:off x="3815017" y="410074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овина рамки 29">
            <a:extLst>
              <a:ext uri="{FF2B5EF4-FFF2-40B4-BE49-F238E27FC236}">
                <a16:creationId xmlns="" xmlns:a16="http://schemas.microsoft.com/office/drawing/2014/main" id="{67217034-0BFD-4398-97AC-F1883CABEFE3}"/>
              </a:ext>
            </a:extLst>
          </p:cNvPr>
          <p:cNvSpPr/>
          <p:nvPr/>
        </p:nvSpPr>
        <p:spPr>
          <a:xfrm rot="13533709">
            <a:off x="5828180" y="3394334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оловина рамки 30">
            <a:extLst>
              <a:ext uri="{FF2B5EF4-FFF2-40B4-BE49-F238E27FC236}">
                <a16:creationId xmlns="" xmlns:a16="http://schemas.microsoft.com/office/drawing/2014/main" id="{22531A04-1E87-4D9D-B790-DA7C41D5222D}"/>
              </a:ext>
            </a:extLst>
          </p:cNvPr>
          <p:cNvSpPr/>
          <p:nvPr/>
        </p:nvSpPr>
        <p:spPr>
          <a:xfrm rot="13533709">
            <a:off x="5828180" y="324137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оловина рамки 31">
            <a:extLst>
              <a:ext uri="{FF2B5EF4-FFF2-40B4-BE49-F238E27FC236}">
                <a16:creationId xmlns="" xmlns:a16="http://schemas.microsoft.com/office/drawing/2014/main" id="{3254371F-4A92-47CF-A81E-5920D01768EF}"/>
              </a:ext>
            </a:extLst>
          </p:cNvPr>
          <p:cNvSpPr/>
          <p:nvPr/>
        </p:nvSpPr>
        <p:spPr>
          <a:xfrm rot="13533709">
            <a:off x="7993968" y="2663391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овина рамки 32">
            <a:extLst>
              <a:ext uri="{FF2B5EF4-FFF2-40B4-BE49-F238E27FC236}">
                <a16:creationId xmlns="" xmlns:a16="http://schemas.microsoft.com/office/drawing/2014/main" id="{E2032D55-0CAF-42D1-8DDC-CAF097AFD683}"/>
              </a:ext>
            </a:extLst>
          </p:cNvPr>
          <p:cNvSpPr/>
          <p:nvPr/>
        </p:nvSpPr>
        <p:spPr>
          <a:xfrm rot="13533709">
            <a:off x="8038505" y="278385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3B3B0BA-2F3B-4158-8E14-86E33926FB39}"/>
              </a:ext>
            </a:extLst>
          </p:cNvPr>
          <p:cNvSpPr txBox="1"/>
          <p:nvPr/>
        </p:nvSpPr>
        <p:spPr>
          <a:xfrm>
            <a:off x="3007852" y="43575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A2DB4F5-DE0A-460A-A52C-4CF49CDDF8D2}"/>
              </a:ext>
            </a:extLst>
          </p:cNvPr>
          <p:cNvSpPr/>
          <p:nvPr/>
        </p:nvSpPr>
        <p:spPr>
          <a:xfrm>
            <a:off x="3007852" y="4726866"/>
            <a:ext cx="1777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Классный час по финансовой грамотности в 10 классе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8707387-036A-493F-BAFB-1E68FB9D00D3}"/>
              </a:ext>
            </a:extLst>
          </p:cNvPr>
          <p:cNvSpPr txBox="1"/>
          <p:nvPr/>
        </p:nvSpPr>
        <p:spPr>
          <a:xfrm>
            <a:off x="4910259" y="3696959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Игра «Где логика?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F2B4250-1D9D-447B-880D-526E675203CA}"/>
              </a:ext>
            </a:extLst>
          </p:cNvPr>
          <p:cNvSpPr txBox="1"/>
          <p:nvPr/>
        </p:nvSpPr>
        <p:spPr>
          <a:xfrm>
            <a:off x="7077609" y="3047435"/>
            <a:ext cx="3534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/>
              <a:t>Квест</a:t>
            </a:r>
            <a:r>
              <a:rPr lang="ru-RU" sz="1600" b="1" dirty="0"/>
              <a:t> «Заработать за 60 </a:t>
            </a:r>
            <a:r>
              <a:rPr lang="ru-RU" sz="1600" b="1" dirty="0" smtClean="0"/>
              <a:t>минут»</a:t>
            </a:r>
            <a:endParaRPr lang="ru-RU" sz="1600" b="1" dirty="0"/>
          </a:p>
        </p:txBody>
      </p:sp>
      <p:pic>
        <p:nvPicPr>
          <p:cNvPr id="4098" name="Picture 2" descr="https://sun9-39.userapi.com/impg/8VrI0w0Pm5hM5jqhc9L1Ejx_IAKd5KCHizmYpg/4Yj7eatB4Ac.jpg?size=1372x1901&amp;quality=96&amp;sign=3a5df11bd2a4ebf72dec5f40770b2ce9&amp;type=album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099" y="3465650"/>
            <a:ext cx="1851199" cy="28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E7AC05-2E8B-4642-8506-417D32EF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58" y="651715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Мероприятия по финансовой грамотности для ШВО «Аверс»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34CCBE8-5726-4059-8551-CE743769E7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285" y="2209179"/>
            <a:ext cx="2160000" cy="21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1174" y="2103278"/>
            <a:ext cx="216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D6D6D95-A610-4C8E-A006-F1644674B2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7633" y="2191279"/>
            <a:ext cx="21600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1636097" y="2750570"/>
            <a:ext cx="1476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27.03.2021 </a:t>
            </a:r>
            <a:r>
              <a:rPr lang="ru-RU" sz="3200" dirty="0" smtClean="0"/>
              <a:t>г.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D2D55D6-96B0-43C9-8CD0-B09A438F1AF3}"/>
              </a:ext>
            </a:extLst>
          </p:cNvPr>
          <p:cNvSpPr txBox="1"/>
          <p:nvPr/>
        </p:nvSpPr>
        <p:spPr>
          <a:xfrm>
            <a:off x="4629122" y="2644669"/>
            <a:ext cx="153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03.04.2021 г.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8467725" y="2550357"/>
            <a:ext cx="1622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22.04.2021 г.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C57C3C-1F97-4F60-8FD5-B4D009E78508}"/>
              </a:ext>
            </a:extLst>
          </p:cNvPr>
          <p:cNvSpPr txBox="1"/>
          <p:nvPr/>
        </p:nvSpPr>
        <p:spPr>
          <a:xfrm>
            <a:off x="1346670" y="5012378"/>
            <a:ext cx="1990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Игра «Семейный </a:t>
            </a:r>
            <a:r>
              <a:rPr lang="ru-RU" b="1" dirty="0" smtClean="0"/>
              <a:t>бюджет»</a:t>
            </a:r>
            <a:endParaRPr lang="ru-RU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6B26E92-2832-43B3-B8D3-3AF5158352E4}"/>
              </a:ext>
            </a:extLst>
          </p:cNvPr>
          <p:cNvSpPr/>
          <p:nvPr/>
        </p:nvSpPr>
        <p:spPr>
          <a:xfrm>
            <a:off x="484058" y="4731796"/>
            <a:ext cx="1777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6" name="Половина рамки 25">
            <a:extLst>
              <a:ext uri="{FF2B5EF4-FFF2-40B4-BE49-F238E27FC236}">
                <a16:creationId xmlns="" xmlns:a16="http://schemas.microsoft.com/office/drawing/2014/main" id="{D3192779-ECF9-4949-9F20-FD4C01981DA9}"/>
              </a:ext>
            </a:extLst>
          </p:cNvPr>
          <p:cNvSpPr/>
          <p:nvPr/>
        </p:nvSpPr>
        <p:spPr>
          <a:xfrm rot="13533709">
            <a:off x="2306838" y="4548968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оловина рамки 26">
            <a:extLst>
              <a:ext uri="{FF2B5EF4-FFF2-40B4-BE49-F238E27FC236}">
                <a16:creationId xmlns="" xmlns:a16="http://schemas.microsoft.com/office/drawing/2014/main" id="{B3D0274B-A1EC-4764-8572-5551CAF5699E}"/>
              </a:ext>
            </a:extLst>
          </p:cNvPr>
          <p:cNvSpPr/>
          <p:nvPr/>
        </p:nvSpPr>
        <p:spPr>
          <a:xfrm rot="13533709">
            <a:off x="2266123" y="4308072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="" xmlns:a16="http://schemas.microsoft.com/office/drawing/2014/main" id="{A80850B0-6603-4FEB-BB63-AFD81708BBF8}"/>
              </a:ext>
            </a:extLst>
          </p:cNvPr>
          <p:cNvSpPr/>
          <p:nvPr/>
        </p:nvSpPr>
        <p:spPr>
          <a:xfrm rot="13533709">
            <a:off x="5283012" y="4543064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="" xmlns:a16="http://schemas.microsoft.com/office/drawing/2014/main" id="{79D49E63-7F10-4A5B-8142-EF256407A6C0}"/>
              </a:ext>
            </a:extLst>
          </p:cNvPr>
          <p:cNvSpPr/>
          <p:nvPr/>
        </p:nvSpPr>
        <p:spPr>
          <a:xfrm rot="13533709">
            <a:off x="5261004" y="4413974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оловина рамки 29">
            <a:extLst>
              <a:ext uri="{FF2B5EF4-FFF2-40B4-BE49-F238E27FC236}">
                <a16:creationId xmlns="" xmlns:a16="http://schemas.microsoft.com/office/drawing/2014/main" id="{67217034-0BFD-4398-97AC-F1883CABEFE3}"/>
              </a:ext>
            </a:extLst>
          </p:cNvPr>
          <p:cNvSpPr/>
          <p:nvPr/>
        </p:nvSpPr>
        <p:spPr>
          <a:xfrm rot="13533709">
            <a:off x="9170753" y="4308072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оловина рамки 30">
            <a:extLst>
              <a:ext uri="{FF2B5EF4-FFF2-40B4-BE49-F238E27FC236}">
                <a16:creationId xmlns="" xmlns:a16="http://schemas.microsoft.com/office/drawing/2014/main" id="{22531A04-1E87-4D9D-B790-DA7C41D5222D}"/>
              </a:ext>
            </a:extLst>
          </p:cNvPr>
          <p:cNvSpPr/>
          <p:nvPr/>
        </p:nvSpPr>
        <p:spPr>
          <a:xfrm rot="13533709">
            <a:off x="9170753" y="4413974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3B3B0BA-2F3B-4158-8E14-86E33926FB39}"/>
              </a:ext>
            </a:extLst>
          </p:cNvPr>
          <p:cNvSpPr txBox="1"/>
          <p:nvPr/>
        </p:nvSpPr>
        <p:spPr>
          <a:xfrm>
            <a:off x="4036244" y="5087909"/>
            <a:ext cx="242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Городской </a:t>
            </a:r>
            <a:r>
              <a:rPr lang="ru-RU" b="1" dirty="0" err="1"/>
              <a:t>квест</a:t>
            </a:r>
            <a:r>
              <a:rPr lang="ru-RU" b="1" dirty="0"/>
              <a:t> «</a:t>
            </a:r>
            <a:r>
              <a:rPr lang="en-US" b="1" dirty="0"/>
              <a:t>Fin</a:t>
            </a:r>
            <a:r>
              <a:rPr lang="ru-RU" b="1" dirty="0" err="1" smtClean="0"/>
              <a:t>Квест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8707387-036A-493F-BAFB-1E68FB9D00D3}"/>
              </a:ext>
            </a:extLst>
          </p:cNvPr>
          <p:cNvSpPr txBox="1"/>
          <p:nvPr/>
        </p:nvSpPr>
        <p:spPr>
          <a:xfrm>
            <a:off x="6973051" y="5016680"/>
            <a:ext cx="311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 </a:t>
            </a:r>
            <a:r>
              <a:rPr lang="ru-RU" b="1" dirty="0"/>
              <a:t>Школьный финансовый фестиваль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CC04F14-7539-4CF5-A80A-9E6F746E3948}"/>
              </a:ext>
            </a:extLst>
          </p:cNvPr>
          <p:cNvSpPr/>
          <p:nvPr/>
        </p:nvSpPr>
        <p:spPr>
          <a:xfrm>
            <a:off x="5531646" y="4749355"/>
            <a:ext cx="1777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66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4" y="333374"/>
            <a:ext cx="8782051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827</TotalTime>
  <Words>295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Волонтерский отряд финансового просвещения «АВЕРС»  МБОУ «СОШ №42»</vt:lpstr>
      <vt:lpstr>Волонтерский отряд финансового просвещения «АВЕРС»  </vt:lpstr>
      <vt:lpstr>Презентация PowerPoint</vt:lpstr>
      <vt:lpstr>Функциональные роли волонтеров</vt:lpstr>
      <vt:lpstr>Задачи, решаемые волонтерами</vt:lpstr>
      <vt:lpstr>Образовательные достижения обучающихся</vt:lpstr>
      <vt:lpstr>Мероприятия по финансовой грамотности для ШВО «Аверс»</vt:lpstr>
      <vt:lpstr>Мероприятия по финансовой грамотности для ШВО «Аверс»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GordeevAV</cp:lastModifiedBy>
  <cp:revision>29</cp:revision>
  <dcterms:created xsi:type="dcterms:W3CDTF">2021-05-07T15:28:34Z</dcterms:created>
  <dcterms:modified xsi:type="dcterms:W3CDTF">2021-08-24T03:10:38Z</dcterms:modified>
</cp:coreProperties>
</file>