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phere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0063" y="0"/>
            <a:ext cx="22939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0"/>
            <a:ext cx="2819400" cy="127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F2D89-A0C6-4D8E-8732-FC44E389465F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5088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5ACB83D4-7DE1-42C8-81E8-4487B5F8C39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025"/>
            <a:ext cx="2820988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98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7B5218-8DA5-47A6-B301-8F895E626F4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AC065-4165-4639-88E5-9822D0AFAAFF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80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1F0C65-2EE8-49EA-84D0-DD5575C6FC7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98F70-D3BB-4555-89E4-53426A5E5741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03AF06-3101-4F81-B591-6FF37ABA37B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4DFDB-DF9E-4023-B2B8-4E3DFD595C60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phere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2293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11"/>
          <p:cNvSpPr>
            <a:spLocks noGrp="1"/>
          </p:cNvSpPr>
          <p:nvPr>
            <p:ph type="dt" sz="half" idx="14"/>
          </p:nvPr>
        </p:nvSpPr>
        <p:spPr>
          <a:xfrm>
            <a:off x="839788" y="6426200"/>
            <a:ext cx="2819400" cy="127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489B-A5A0-4170-B89C-E2B72FA3F08C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6" name="Slide Number Placeholder 12"/>
          <p:cNvSpPr>
            <a:spLocks noGrp="1"/>
          </p:cNvSpPr>
          <p:nvPr>
            <p:ph type="sldNum" sz="quarter" idx="15"/>
          </p:nvPr>
        </p:nvSpPr>
        <p:spPr>
          <a:xfrm>
            <a:off x="4116388" y="6400800"/>
            <a:ext cx="533400" cy="152400"/>
          </a:xfrm>
        </p:spPr>
        <p:txBody>
          <a:bodyPr/>
          <a:lstStyle>
            <a:lvl1pPr>
              <a:defRPr/>
            </a:lvl1pPr>
          </a:lstStyle>
          <a:p>
            <a:fld id="{EC7753F7-3F8F-48F5-89D6-5941731BE65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>
          <a:xfrm>
            <a:off x="838200" y="6296025"/>
            <a:ext cx="2820988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91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D25340-8375-401E-941F-01603CC41AB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252F5-43CC-48D5-B8D4-95F912A2FE3E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20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F32692-9111-4792-96E8-4C166114616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D1E2-0880-4FB5-8BAC-5F47783C3369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81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A1B748-C550-4A3E-AB3A-B08E7A66056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8BEAF-8D0A-46CC-8868-8B58ABE584B9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92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B406B-3B68-4829-A3AB-81FF23CCE85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57DCA-D4BF-4FFB-A5E8-6B355FDB19DD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41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/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878372-D2AD-4D82-82F6-D99907E5B6F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FF528-6D62-4BA9-922D-BF7EF5240A56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9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/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2ED884-8790-43D1-9B9F-81BEE88CF3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F0894-9DD5-4AED-9D53-4787D55A4B3C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8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phere2.pn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3325" y="0"/>
            <a:ext cx="320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57200"/>
            <a:ext cx="36576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7F7F7F"/>
                </a:solidFill>
              </a:defRPr>
            </a:lvl1pPr>
          </a:lstStyle>
          <a:p>
            <a:fld id="{A8A79D75-953B-49E0-A1F2-23C998F5164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0" y="6426200"/>
            <a:ext cx="2819400" cy="127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A6A78C-5491-4BEA-96EF-A88E801F94D8}" type="datetimeFigureOut">
              <a:rPr lang="ru-RU"/>
              <a:pPr>
                <a:defRPr/>
              </a:pPr>
              <a:t>23.08.2021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025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4" r:id="rId2"/>
    <p:sldLayoutId id="214748374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txStyles>
    <p:titleStyle>
      <a:lvl1pPr algn="r" rtl="0" fontAlgn="base">
        <a:spcBef>
          <a:spcPct val="0"/>
        </a:spcBef>
        <a:spcAft>
          <a:spcPct val="0"/>
        </a:spcAft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rgbClr val="7F7F7F"/>
        </a:buClr>
        <a:buFont typeface="Wingdings" pitchFamily="2" charset="2"/>
        <a:buChar char="§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411163" indent="-182563" algn="l" rtl="0" fontAlgn="base">
        <a:spcBef>
          <a:spcPct val="20000"/>
        </a:spcBef>
        <a:spcAft>
          <a:spcPct val="0"/>
        </a:spcAft>
        <a:buClr>
          <a:srgbClr val="7F7F7F"/>
        </a:buClr>
        <a:buFont typeface="Wingdings" pitchFamily="2" charset="2"/>
        <a:buChar char="§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593725" indent="-182563" algn="l" rtl="0" fontAlgn="base">
        <a:spcBef>
          <a:spcPct val="20000"/>
        </a:spcBef>
        <a:spcAft>
          <a:spcPct val="0"/>
        </a:spcAft>
        <a:buClr>
          <a:srgbClr val="7F7F7F"/>
        </a:buClr>
        <a:buFont typeface="Wingdings" pitchFamily="2" charset="2"/>
        <a:buChar char="§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776288" indent="-182563" algn="l" rtl="0" fontAlgn="base">
        <a:spcBef>
          <a:spcPct val="20000"/>
        </a:spcBef>
        <a:spcAft>
          <a:spcPct val="0"/>
        </a:spcAft>
        <a:buClr>
          <a:srgbClr val="7F7F7F"/>
        </a:buClr>
        <a:buFont typeface="Wingdings" pitchFamily="2" charset="2"/>
        <a:buChar char="§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958850" indent="-182563" algn="l" rtl="0" fontAlgn="base">
        <a:spcBef>
          <a:spcPct val="20000"/>
        </a:spcBef>
        <a:spcAft>
          <a:spcPct val="0"/>
        </a:spcAft>
        <a:buClr>
          <a:srgbClr val="7F7F7F"/>
        </a:buClr>
        <a:buFont typeface="Wingdings" pitchFamily="2" charset="2"/>
        <a:buChar char="§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view13210678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harer.php?u=https://nitforyou.com/wizer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wizer.me/preview/TW9UJI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izer.me/" TargetMode="External"/><Relationship Id="rId2" Type="http://schemas.openxmlformats.org/officeDocument/2006/relationships/hyperlink" Target="https://learningapps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neorus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525463" y="2389188"/>
            <a:ext cx="5875337" cy="2520950"/>
          </a:xfrm>
        </p:spPr>
        <p:txBody>
          <a:bodyPr/>
          <a:lstStyle/>
          <a:p>
            <a:pPr algn="ctr"/>
            <a:r>
              <a:rPr lang="ru-RU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сервисов </a:t>
            </a:r>
            <a:r>
              <a:rPr lang="en-US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Apps </a:t>
            </a:r>
            <a:r>
              <a:rPr lang="ru-RU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Wizer.me </a:t>
            </a:r>
            <a:r>
              <a:rPr lang="ru-RU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современной образовательной среде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   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250825" y="325438"/>
            <a:ext cx="62658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ЦИФРОВАЯ ТРАНСФОРМАЦИЯ ОБРАЗОВАНИЯ. СЕРВИСЫ ЦИФРОВОЙ ОБРАЗОВАТЕЛЬНОЙ СРЕДЫ</a:t>
            </a:r>
          </a:p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Маркетплейс. Доступ к дополнительному цифровому образовательному контенту сторонних разработчиков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612900" y="5889625"/>
            <a:ext cx="5332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Пыхалова Алина Дмитриевна</a:t>
            </a:r>
          </a:p>
          <a:p>
            <a:pPr algn="ctr"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учитель начальных классов МБОУ СОШ №27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724600" cy="149705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037827"/>
            <a:ext cx="7991872" cy="441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988" y="404813"/>
            <a:ext cx="7881937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564904"/>
            <a:ext cx="4332671" cy="4068943"/>
          </a:xfrm>
          <a:effectLst>
            <a:softEdge rad="112500"/>
          </a:effectLst>
        </p:spPr>
      </p:pic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332656"/>
            <a:ext cx="4842940" cy="3600400"/>
          </a:xfrm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20072" y="260648"/>
            <a:ext cx="2819400" cy="11521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Сервис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LearningApps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5386388" y="1412875"/>
            <a:ext cx="3024187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Learningapps.org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 - это сервис для создания интерактивных учебно-методических пособий по разным предметам и возрастных групп. Создавать интерактивные модули по готовым шаблонам может как учитель, так и учащийся. </a:t>
            </a:r>
            <a:r>
              <a:rPr lang="en-US" altLang="ru-RU" sz="2000" b="1">
                <a:latin typeface="Times New Roman" pitchFamily="18" charset="0"/>
                <a:cs typeface="Times New Roman" pitchFamily="18" charset="0"/>
              </a:rPr>
              <a:t>LearningApps.org</a:t>
            </a: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является </a:t>
            </a: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бесплатным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 сервисом.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Объект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750" y="692150"/>
            <a:ext cx="7920038" cy="60213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327"/>
            <a:ext cx="7632848" cy="59553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Инструкция по созданию интерактивного задания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92150"/>
            <a:ext cx="8532813" cy="597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808163" y="169863"/>
            <a:ext cx="5040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800" b="1" i="1">
                <a:latin typeface="Times New Roman" pitchFamily="18" charset="0"/>
                <a:cs typeface="Times New Roman" pitchFamily="18" charset="0"/>
              </a:rPr>
              <a:t>Виды упражнений</a:t>
            </a:r>
          </a:p>
        </p:txBody>
      </p:sp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4787900" y="6488113"/>
            <a:ext cx="4754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ru-RU">
                <a:hlinkClick r:id="rId3"/>
              </a:rPr>
              <a:t>https://learningapps.org/view13210678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825" y="188913"/>
            <a:ext cx="3657600" cy="158432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3888432" cy="72008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Сервис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WIZER.ME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714375" y="549275"/>
            <a:ext cx="30654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>
                <a:hlinkClick r:id="rId3" tooltip="Share on Facebook"/>
              </a:rPr>
              <a:t/>
            </a:r>
            <a:br>
              <a:rPr lang="ru-RU" altLang="ru-RU">
                <a:hlinkClick r:id="rId3" tooltip="Share on Facebook"/>
              </a:rPr>
            </a:br>
            <a:endParaRPr lang="ru-RU" altLang="ru-RU"/>
          </a:p>
          <a:p>
            <a:pPr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Wizer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 является инструментом создания </a:t>
            </a: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интерактивных рабочих листов</a:t>
            </a:r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 которые можно использовать в дистанционном обучении, для выполнения учащимися домашних работ, для эффективной работы в классе как за компьютерами, на интерактивной доске.</a:t>
            </a:r>
          </a:p>
          <a:p>
            <a:pPr eaLnBrk="1" hangingPunct="1"/>
            <a:endParaRPr lang="ru-RU" altLang="ru-RU"/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4470400" y="4724400"/>
            <a:ext cx="41767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itchFamily="18" charset="0"/>
                <a:cs typeface="Times New Roman" pitchFamily="18" charset="0"/>
              </a:rPr>
              <a:t>Девиз сервиса «Удивите своих учащихся»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Объект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981075"/>
            <a:ext cx="8569325" cy="55435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116632"/>
            <a:ext cx="6840760" cy="72008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Задачи, которые можно добавить в интерактивный рабочий лист</a:t>
            </a:r>
          </a:p>
        </p:txBody>
      </p:sp>
      <p:sp>
        <p:nvSpPr>
          <p:cNvPr id="10244" name="Прямоугольник 1"/>
          <p:cNvSpPr>
            <a:spLocks noChangeArrowheads="1"/>
          </p:cNvSpPr>
          <p:nvPr/>
        </p:nvSpPr>
        <p:spPr bwMode="auto">
          <a:xfrm>
            <a:off x="5076825" y="6335713"/>
            <a:ext cx="3778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ru-RU">
                <a:hlinkClick r:id="rId3"/>
              </a:rPr>
              <a:t>https://app.wizer.me/preview/TW9UJI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646238" y="179388"/>
            <a:ext cx="60944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Плюсы и минусы представленных сервисов</a:t>
            </a:r>
          </a:p>
        </p:txBody>
      </p:sp>
      <p:pic>
        <p:nvPicPr>
          <p:cNvPr id="11267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1017588"/>
            <a:ext cx="4016375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395288" y="2349500"/>
            <a:ext cx="302418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Интерактивность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Простота навигации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Динамизм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Адаптивность 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Универсальность </a:t>
            </a:r>
          </a:p>
        </p:txBody>
      </p:sp>
      <p:pic>
        <p:nvPicPr>
          <p:cNvPr id="11269" name="Рисунок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1888" y="2139950"/>
            <a:ext cx="3146425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48263" y="3536950"/>
            <a:ext cx="2928937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Эффективность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Яркий дизайн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Контроль выполнения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Платная подписка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Англоязычный интерфейс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56648" cy="6675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800" y="1331913"/>
            <a:ext cx="8858250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Сервис по созданию интерактивных заданий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  <a:hlinkClick r:id="rId2"/>
              </a:rPr>
              <a:t>https://learningapps.org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Сервис по созданию интерактивных рабочих листов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  <a:hlinkClick r:id="rId3"/>
              </a:rPr>
              <a:t>https://wizer.me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Современная образовательная цифровая среда в школе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  <a:hlinkClick r:id="rId4"/>
              </a:rPr>
              <a:t>http://neorusedu.ru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159</TotalTime>
  <Words>126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Составная</vt:lpstr>
      <vt:lpstr>   </vt:lpstr>
      <vt:lpstr>Презентация PowerPoint</vt:lpstr>
      <vt:lpstr>Сервис LearningApps</vt:lpstr>
      <vt:lpstr>Инструкция по созданию интерактивного задания</vt:lpstr>
      <vt:lpstr>Презентация PowerPoint</vt:lpstr>
      <vt:lpstr>Сервис WIZER.ME</vt:lpstr>
      <vt:lpstr>Задачи, которые можно добавить в интерактивный рабочий лист</vt:lpstr>
      <vt:lpstr>Презентация PowerPoint</vt:lpstr>
      <vt:lpstr>Список использованных источников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Наталья</dc:creator>
  <cp:lastModifiedBy>GordeevAV</cp:lastModifiedBy>
  <cp:revision>18</cp:revision>
  <dcterms:created xsi:type="dcterms:W3CDTF">2021-08-20T13:44:19Z</dcterms:created>
  <dcterms:modified xsi:type="dcterms:W3CDTF">2021-08-23T05:06:50Z</dcterms:modified>
</cp:coreProperties>
</file>