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3CAC-6615-4D24-ADC4-F1ED4BD608A0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E8CA-B8D7-4B4C-9099-43883CB6A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78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3CAC-6615-4D24-ADC4-F1ED4BD608A0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E8CA-B8D7-4B4C-9099-43883CB6A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35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3CAC-6615-4D24-ADC4-F1ED4BD608A0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E8CA-B8D7-4B4C-9099-43883CB6A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8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3CAC-6615-4D24-ADC4-F1ED4BD608A0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E8CA-B8D7-4B4C-9099-43883CB6A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5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3CAC-6615-4D24-ADC4-F1ED4BD608A0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E8CA-B8D7-4B4C-9099-43883CB6A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2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3CAC-6615-4D24-ADC4-F1ED4BD608A0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E8CA-B8D7-4B4C-9099-43883CB6A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6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3CAC-6615-4D24-ADC4-F1ED4BD608A0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E8CA-B8D7-4B4C-9099-43883CB6A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06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3CAC-6615-4D24-ADC4-F1ED4BD608A0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E8CA-B8D7-4B4C-9099-43883CB6A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2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3CAC-6615-4D24-ADC4-F1ED4BD608A0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E8CA-B8D7-4B4C-9099-43883CB6A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3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3CAC-6615-4D24-ADC4-F1ED4BD608A0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E8CA-B8D7-4B4C-9099-43883CB6A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5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3CAC-6615-4D24-ADC4-F1ED4BD608A0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E8CA-B8D7-4B4C-9099-43883CB6A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53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73CAC-6615-4D24-ADC4-F1ED4BD608A0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E8CA-B8D7-4B4C-9099-43883CB6A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51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29743"/>
            <a:ext cx="6550496" cy="1470025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Как будет работать школа в новом учебном году?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113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44" y="1578825"/>
            <a:ext cx="1436747" cy="133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801" y="1817384"/>
            <a:ext cx="281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Ношение средств защиты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121" y="1435714"/>
            <a:ext cx="2425334" cy="242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001" y="35730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Обучающиеся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7373" y="43651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Учителя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6991" y="540834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Сотрудники пищеблоков</a:t>
            </a:r>
          </a:p>
        </p:txBody>
      </p:sp>
      <p:sp>
        <p:nvSpPr>
          <p:cNvPr id="6" name="Нашивка 5"/>
          <p:cNvSpPr/>
          <p:nvPr/>
        </p:nvSpPr>
        <p:spPr>
          <a:xfrm>
            <a:off x="2067191" y="3469650"/>
            <a:ext cx="288032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2075575" y="4246932"/>
            <a:ext cx="257436" cy="6942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2075575" y="5443482"/>
            <a:ext cx="288032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3399383"/>
            <a:ext cx="2715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медицинские маски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по желанию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3768" y="4094719"/>
            <a:ext cx="2307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рекомендовано носить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средства индивидуальной защиты. Вне класса – обязательно!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83768" y="544348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Носить маски и перчатки в обязательном порядке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1437" y="4217829"/>
            <a:ext cx="2084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при обязательном соблюдении социальной дистанции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6963010" y="4246932"/>
            <a:ext cx="288032" cy="792088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80312" y="4267945"/>
            <a:ext cx="1751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Могут снять медицинскую маску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2200" y="5295047"/>
            <a:ext cx="2592288" cy="108628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3265" y="5176467"/>
            <a:ext cx="117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!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540834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Родители заходят в школу только в масках!</a:t>
            </a:r>
            <a:endParaRPr lang="ru-RU" sz="1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4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29743"/>
            <a:ext cx="6550496" cy="1470025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Как будет работать школа в новом учебном году?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113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 descr="D:\Документы\Слайды\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8"/>
          <a:stretch/>
        </p:blipFill>
        <p:spPr bwMode="auto">
          <a:xfrm>
            <a:off x="467544" y="1772816"/>
            <a:ext cx="8352928" cy="48830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872" y="3212976"/>
            <a:ext cx="1656184" cy="5760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131840" y="3039343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Сочетание различных форм обучения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76256" y="5229200"/>
            <a:ext cx="1512168" cy="36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819412" y="524900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Проветривание классов, обработка всех помещений </a:t>
            </a:r>
            <a:r>
              <a:rPr lang="ru-RU" sz="1200" b="1" i="1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рециркулятором</a:t>
            </a:r>
            <a:endParaRPr lang="ru-RU" sz="1200" b="1" i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6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29743"/>
            <a:ext cx="6550496" cy="1470025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Как будет работать школа в новом учебном году?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113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https://avatars.mds.yandex.net/get-zen_doc/3940836/pub_5f43af9b21c76717925315f2_5f43b437e92fa556ed88ed8c/scale_120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5"/>
          <a:stretch/>
        </p:blipFill>
        <p:spPr bwMode="auto">
          <a:xfrm>
            <a:off x="647564" y="1556791"/>
            <a:ext cx="8208912" cy="5299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35896" y="3645024"/>
            <a:ext cx="1728192" cy="4320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35896" y="364502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В коридорах, туалетах и входе в школу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3212976"/>
            <a:ext cx="2376264" cy="8640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940152" y="3212976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Использование оборудования</a:t>
            </a:r>
          </a:p>
          <a:p>
            <a:r>
              <a:rPr lang="ru-RU" sz="1400" dirty="0" smtClean="0">
                <a:latin typeface="Century Gothic" pitchFamily="34" charset="0"/>
              </a:rPr>
              <a:t>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для обеззараживания воздуха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931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29743"/>
            <a:ext cx="6550496" cy="1470025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Если ребенок заболел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COVID - 19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113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" t="33545" r="-657" b="38864"/>
          <a:stretch/>
        </p:blipFill>
        <p:spPr bwMode="auto">
          <a:xfrm>
            <a:off x="144463" y="1556793"/>
            <a:ext cx="8870887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05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29743"/>
            <a:ext cx="6550496" cy="1470025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Как будет организовано питание в школах?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113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2" b="14428"/>
          <a:stretch/>
        </p:blipFill>
        <p:spPr bwMode="auto">
          <a:xfrm>
            <a:off x="323528" y="1518886"/>
            <a:ext cx="8389344" cy="526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04" y="3356992"/>
            <a:ext cx="4536504" cy="13681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47267" y="3071572"/>
            <a:ext cx="261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2</a:t>
            </a:r>
            <a:endParaRPr lang="ru-RU" sz="12000" b="1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3573016"/>
            <a:ext cx="3510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Питание проводится в несколько смен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564" y="3212976"/>
            <a:ext cx="2844316" cy="15121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 descr="https://avatars.mds.yandex.net/get-zen_doc/1704910/pub_5e233b4b5d636200acbd0d69_5e2463c6c05c7100ae880a70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97824"/>
            <a:ext cx="1895426" cy="174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597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332656"/>
            <a:ext cx="6550496" cy="2304256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Главная задача: минимизировать контакты между учениками разных параллелей, ограничить доступ в образовательную организацию лиц с признаками заболевания и повышенной температуры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113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7564" y="3212976"/>
            <a:ext cx="2844316" cy="15121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3" y="2613012"/>
            <a:ext cx="7870601" cy="409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3717032"/>
            <a:ext cx="2016224" cy="7920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7783" y="3739139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Гибкий график время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начала и окончания занятий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3739139"/>
            <a:ext cx="2016224" cy="7699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04048" y="3739139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Гибкий график организации перемен</a:t>
            </a:r>
            <a:endParaRPr lang="ru-RU" sz="1400" b="1" i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29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148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Как будет работать школа в новом учебном году?</vt:lpstr>
      <vt:lpstr>Как будет работать школа в новом учебном году?</vt:lpstr>
      <vt:lpstr>Как будет работать школа в новом учебном году?</vt:lpstr>
      <vt:lpstr>Если ребенок заболел  COVID - 19</vt:lpstr>
      <vt:lpstr>Как будет организовано питание в школах?</vt:lpstr>
      <vt:lpstr>Главная задача: минимизировать контакты между учениками разных параллелей, ограничить доступ в образовательную организацию лиц с признаками заболевания и повышенной температуры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будет работать школа в новом учебном году?</dc:title>
  <dc:creator>Рябова</dc:creator>
  <cp:lastModifiedBy>Рябова</cp:lastModifiedBy>
  <cp:revision>13</cp:revision>
  <dcterms:created xsi:type="dcterms:W3CDTF">2020-08-26T00:18:08Z</dcterms:created>
  <dcterms:modified xsi:type="dcterms:W3CDTF">2020-08-26T02:22:54Z</dcterms:modified>
</cp:coreProperties>
</file>