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2" r:id="rId4"/>
    <p:sldId id="261" r:id="rId5"/>
    <p:sldId id="265" r:id="rId6"/>
    <p:sldId id="263" r:id="rId7"/>
    <p:sldId id="260" r:id="rId8"/>
    <p:sldId id="270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63136-6A77-409A-8D57-F215CEAFC4D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E71B9-D1C6-4C95-9636-4305D7227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2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2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3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332656"/>
            <a:ext cx="4572000" cy="9662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1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1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07704" y="260648"/>
            <a:ext cx="4572000" cy="1008112"/>
          </a:xfrm>
          <a:prstGeom prst="rect">
            <a:avLst/>
          </a:prstGeom>
          <a:noFill/>
        </p:spPr>
      </p:pic>
      <p:pic>
        <p:nvPicPr>
          <p:cNvPr id="13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osh44-2@mail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84784"/>
            <a:ext cx="617785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085184"/>
            <a:ext cx="878497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МБОУ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«Средняя общеобразовательная школа №44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»</a:t>
            </a:r>
            <a:endParaRPr lang="ru-RU" sz="4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ользователь\Downloads\2021-01-25 16-21-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72815" cy="369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пользователь\Downloads\2021-01-25 16-22-1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97033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2021-01-25 16-20-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2276872"/>
            <a:ext cx="29523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волонтёрского движения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9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ownloads\IMG_20190614_121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93191" cy="295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пользователь\Downloads\IMG_20190614_120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50589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пользователь\Downloads\2021-01-25 16-19-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744416" cy="369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941168"/>
            <a:ext cx="267728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спортсмены и призёры соревнований по различным видам спорта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C:\Users\пользователь\Desktop\s120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936991" cy="168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пользователь\Desktop\palette-clip-art-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720707" cy="1632092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0xFpLJ_wBH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16024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пользователь\Desktop\KHg_2Y6H46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2160240" cy="296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пользователь\Desktop\JB9Nanytp-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2183050" cy="306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пользователь\Desktop\a9uNaQgPCm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448272" cy="326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Users\пользователь\Desktop\palette-clip-art-3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653136"/>
            <a:ext cx="1728192" cy="16320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02727" y="2276872"/>
            <a:ext cx="40344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Победители  конкурсов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художественного творчества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41d1958464ffadc0d438ce892f08a72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85431"/>
            <a:ext cx="3168352" cy="5076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04864"/>
            <a:ext cx="5292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внимание.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Ждём вас в нашей школе!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844824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ppetite" pitchFamily="2" charset="0"/>
                <a:cs typeface="Aharoni" panose="02010803020104030203" pitchFamily="2" charset="-79"/>
              </a:rPr>
              <a:t>672023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ppetite" pitchFamily="2" charset="0"/>
                <a:cs typeface="Aharoni" panose="02010803020104030203" pitchFamily="2" charset="-79"/>
              </a:rPr>
              <a:t>Г.Чита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ppetite" pitchFamily="2" charset="0"/>
                <a:cs typeface="Aharoni" panose="02010803020104030203" pitchFamily="2" charset="-79"/>
              </a:rPr>
              <a:t>П.Восточный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ppetite" pitchFamily="2" charset="0"/>
                <a:cs typeface="Aharoni" panose="02010803020104030203" pitchFamily="2" charset="-79"/>
              </a:rPr>
              <a:t>Ул.40 лет Октября, 17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ppetite" pitchFamily="2" charset="0"/>
              <a:cs typeface="Aharoni" panose="02010803020104030203" pitchFamily="2" charset="-79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ppetite" pitchFamily="2" charset="0"/>
                <a:cs typeface="Aharoni" panose="02010803020104030203" pitchFamily="2" charset="-79"/>
              </a:rPr>
              <a:t>Тел. 8(3022) 39-23-17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Appetite" pitchFamily="2" charset="0"/>
              <a:cs typeface="Aharoni" panose="02010803020104030203" pitchFamily="2" charset="-79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E-mail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ppetite" pitchFamily="2" charset="0"/>
                <a:cs typeface="Aharoni" panose="02010803020104030203" pitchFamily="2" charset="-79"/>
              </a:rPr>
              <a:t>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sosh44-2@mail.ru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ppetite" pitchFamily="2" charset="0"/>
              <a:cs typeface="Aharoni" panose="02010803020104030203" pitchFamily="2" charset="-79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Appetite" pitchFamily="2" charset="0"/>
              <a:cs typeface="Aharoni" panose="02010803020104030203" pitchFamily="2" charset="-79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ppetite" pitchFamily="2" charset="0"/>
                <a:cs typeface="Aharoni" panose="02010803020104030203" pitchFamily="2" charset="-79"/>
              </a:rPr>
              <a:t>Сайт: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shs_chit_44.chita.zabedu.ru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ppetite" pitchFamily="2" charset="0"/>
              <a:cs typeface="Aharoni" panose="02010803020104030203" pitchFamily="2" charset="-79"/>
            </a:endParaRPr>
          </a:p>
        </p:txBody>
      </p:sp>
      <p:pic>
        <p:nvPicPr>
          <p:cNvPr id="3" name="Рисунок 2" descr="звон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1700808"/>
            <a:ext cx="4283967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45821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Директор школы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Нагаева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Татьяна Николаевна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кандидат педагогических наук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Почётный работник общего образования РФ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Награждена Знаком отличия Законодательного собрания Забайкальского края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Педагогический стаж – 42 год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</a:t>
            </a:r>
          </a:p>
        </p:txBody>
      </p:sp>
      <p:pic>
        <p:nvPicPr>
          <p:cNvPr id="3075" name="Picture 3" descr="C:\Users\Ольга\Desktop\IMG-0acb2d49a7ab30a2b5b317e094a66d2e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1"/>
          <a:stretch/>
        </p:blipFill>
        <p:spPr bwMode="auto">
          <a:xfrm>
            <a:off x="4932040" y="1844824"/>
            <a:ext cx="3860017" cy="423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374441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Педагоги – 40 человек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Имеющие высшее образование – 35,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среднеспециальное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 образование - 5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Заслуженный учитель Забайкальского края – 1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Почётный работник общего образования РФ- 6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Награждены грамотой Министерства образования РФ – 6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Педагоги, имеющие высшую категорию -4</a:t>
            </a:r>
          </a:p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Педагоги,имеющие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 1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валификационную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 категорию - 5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84887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Кадровое обеспечение школы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IMG_20170901_130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96677" cy="457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556792"/>
            <a:ext cx="66967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anose="02010803020104030203" pitchFamily="2" charset="-79"/>
              </a:rPr>
              <a:t>Педагогический коллектив начальной школы</a:t>
            </a:r>
            <a:endParaRPr lang="ru-RU" sz="2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35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0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5021" y="2276872"/>
            <a:ext cx="6840760" cy="42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9097" y="1664775"/>
            <a:ext cx="547260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Программа начальной школы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901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95736" y="1628800"/>
            <a:ext cx="4824536" cy="1944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Реализация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национального проекта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«Образование»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МБОУ «СОШ №44»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4437112"/>
            <a:ext cx="3052936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«Успех каждого ребёнка»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483768" y="3717032"/>
            <a:ext cx="242316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0781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6084168" y="3717032"/>
            <a:ext cx="242316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987824" y="2924944"/>
            <a:ext cx="2880320" cy="93610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Сетевое взаимодействие</a:t>
            </a:r>
          </a:p>
          <a:p>
            <a:pPr algn="ctr"/>
            <a:r>
              <a:rPr lang="ru-RU" dirty="0" smtClean="0"/>
              <a:t>МБОУ «СОШ №44»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979712" y="1916832"/>
            <a:ext cx="1872208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КДЦ «Мир»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32040" y="1988840"/>
            <a:ext cx="1872208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ДШИ №6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32240" y="2852936"/>
            <a:ext cx="1872208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Городская детская библиотека №4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2996952"/>
            <a:ext cx="1872208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Городская библиотека №20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4293096"/>
            <a:ext cx="2016224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Стадион «Шахтер»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4048" y="4293096"/>
            <a:ext cx="1944216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Спортивная школа №7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3888" y="5373216"/>
            <a:ext cx="216024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Забайкальский аграрный институт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536" y="5373216"/>
            <a:ext cx="2160240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Колледж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Агробизнеса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5229200"/>
            <a:ext cx="2376264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Забайкальский государственный колледж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860032" y="2564905"/>
            <a:ext cx="130163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779912" y="2564906"/>
            <a:ext cx="216024" cy="28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40152" y="3861048"/>
            <a:ext cx="21602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115616" y="3933056"/>
            <a:ext cx="180020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6096" y="393305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7904" y="393305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0152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267744" y="35730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9" idx="0"/>
          </p:cNvCxnSpPr>
          <p:nvPr/>
        </p:nvCxnSpPr>
        <p:spPr>
          <a:xfrm>
            <a:off x="4644008" y="3933056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027313" cy="33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628800"/>
            <a:ext cx="84249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Учащиеся нашей школы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212976"/>
            <a:ext cx="7529693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anose="02010803020104030203" pitchFamily="2" charset="-79"/>
              </a:rPr>
              <a:t>Спортивные</a:t>
            </a:r>
          </a:p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anose="02010803020104030203" pitchFamily="2" charset="-79"/>
              </a:rPr>
              <a:t> Творческие</a:t>
            </a:r>
          </a:p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anose="02010803020104030203" pitchFamily="2" charset="-79"/>
              </a:rPr>
              <a:t> Активные</a:t>
            </a:r>
          </a:p>
          <a:p>
            <a:pPr>
              <a:buFont typeface="Wingdings" pitchFamily="2" charset="2"/>
              <a:buChar char="q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anose="02010803020104030203" pitchFamily="2" charset="-79"/>
              </a:rPr>
              <a:t> победители и призёры краевых и городских творческих конкурсов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q"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q"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285750" indent="-285750">
              <a:buFontTx/>
              <a:buChar char="-"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2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214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Aharoni</vt:lpstr>
      <vt:lpstr>Appetite</vt:lpstr>
      <vt:lpstr>Arial</vt:lpstr>
      <vt:lpstr>Arial Narrow</vt:lpstr>
      <vt:lpstr>Bahnschrift SemiBold SemiConden</vt:lpstr>
      <vt:lpstr>Calibri</vt:lpstr>
      <vt:lpstr>Monotype Corsiva</vt:lpstr>
      <vt:lpstr>Tahoma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Мы</cp:lastModifiedBy>
  <cp:revision>25</cp:revision>
  <dcterms:created xsi:type="dcterms:W3CDTF">2014-07-06T18:18:01Z</dcterms:created>
  <dcterms:modified xsi:type="dcterms:W3CDTF">2021-02-15T14:26:55Z</dcterms:modified>
</cp:coreProperties>
</file>