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9" r:id="rId3"/>
    <p:sldId id="258" r:id="rId4"/>
    <p:sldId id="260" r:id="rId5"/>
    <p:sldId id="261" r:id="rId6"/>
    <p:sldId id="262" r:id="rId7"/>
    <p:sldId id="264" r:id="rId8"/>
    <p:sldId id="267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5231" autoAdjust="0"/>
  </p:normalViewPr>
  <p:slideViewPr>
    <p:cSldViewPr>
      <p:cViewPr>
        <p:scale>
          <a:sx n="81" d="100"/>
          <a:sy n="81" d="100"/>
        </p:scale>
        <p:origin x="-13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FC0C-3D75-4411-9B29-264C28712BC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5967-CF67-48C2-A674-242A51A8C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8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2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4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3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0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3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967-CF67-48C2-A674-242A51A8CF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D10C3-B33B-4208-B284-B932551D6D3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4590-05C7-48BE-8BA7-CDEB2C54C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8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48BA-291C-4708-84E0-C2109744E47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7D67-863C-48FE-97F8-6BC1EB0AA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4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4835-2F61-4AAE-9C4A-0044B90E589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EF1E-46DD-4D8B-A02D-3B5F0966A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0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D5A5-FF97-48D0-B8A8-184E7E8D51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6A77-F9F6-4CD4-ADC2-5FA8053A7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8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7D10C3-B33B-4208-B284-B932551D6D3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4590-05C7-48BE-8BA7-CDEB2C54C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8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F6F1-F92D-4DFE-B192-B86B5229F5D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6FAF-156E-463B-9FEB-567FF4F3D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62216-83CD-4259-80D0-21C2C3C456E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0165-C949-47E6-88A9-9CF6487E1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6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C4C6-4D9D-4F2F-A78E-E7F680CA1CE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C1BA-9BC0-4A67-8B64-C87F51804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02D2-6BF9-4692-A405-248A1B072CA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E6C-A3B5-45BC-9D2F-7487CCF96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8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8F0-2572-4AEA-879B-3884D876073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768B-F1D5-4071-9669-6892C767F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4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D8126-4F4A-4B53-842F-0934FBA8B8A1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624A-7194-45A4-9DFD-5FC50B487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F6F1-F92D-4DFE-B192-B86B5229F5D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6FAF-156E-463B-9FEB-567FF4F3D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33A1-508B-4C99-A1C0-B9334EF016A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6F1B-2E9E-44D4-B8C2-6B579076A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56717-1306-41D6-B6EA-C8B3E57BD94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7135-F49E-4FCC-AAC8-A3A33EF04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4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48BA-291C-4708-84E0-C2109744E47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7D67-863C-48FE-97F8-6BC1EB0AA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4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4835-2F61-4AAE-9C4A-0044B90E589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EF1E-46DD-4D8B-A02D-3B5F0966A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0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D5A5-FF97-48D0-B8A8-184E7E8D51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6A77-F9F6-4CD4-ADC2-5FA8053A7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8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62216-83CD-4259-80D0-21C2C3C456E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0165-C949-47E6-88A9-9CF6487E1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6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C4C6-4D9D-4F2F-A78E-E7F680CA1CE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C1BA-9BC0-4A67-8B64-C87F51804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02D2-6BF9-4692-A405-248A1B072CA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E6C-A3B5-45BC-9D2F-7487CCF96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8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8F0-2572-4AEA-879B-3884D876073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768B-F1D5-4071-9669-6892C767F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4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D8126-4F4A-4B53-842F-0934FBA8B8A1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624A-7194-45A4-9DFD-5FC50B487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33A1-508B-4C99-A1C0-B9334EF016A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6F1B-2E9E-44D4-B8C2-6B579076A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56717-1306-41D6-B6EA-C8B3E57BD94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7135-F49E-4FCC-AAC8-A3A33EF04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4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18C7F"/>
            </a:gs>
            <a:gs pos="45000">
              <a:srgbClr val="C3BDAC"/>
            </a:gs>
            <a:gs pos="100000">
              <a:srgbClr val="F0EAD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33" name="Скругленный прямоугольник 8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9AFF3E-881D-4A9D-B066-EDD5630D335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94D81-D2A2-41F2-9C35-E6EFD6E0943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5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18C7F"/>
            </a:gs>
            <a:gs pos="45000">
              <a:srgbClr val="C3BDAC"/>
            </a:gs>
            <a:gs pos="100000">
              <a:srgbClr val="F0EAD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33" name="Скругленный прямоугольник 8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9AFF3E-881D-4A9D-B066-EDD5630D335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17.02.2021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94D81-D2A2-41F2-9C35-E6EFD6E0943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5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file:///D:\&#1052;&#1054;&#1071;%20&#1055;&#1040;&#1055;&#1050;&#1040;\Desktop\&#1055;&#1077;&#1089;&#1085;&#1080;%20&#1086;%20&#1096;&#1082;&#1086;&#1083;&#1077;%20-%20&#1064;&#1082;&#1086;&#1083;&#1072;,%20&#1096;&#1082;&#1086;&#1083;&#1072;,%20&#1076;&#1074;&#1077;&#1088;&#1080;%20&#1088;&#1072;&#1089;&#1087;&#1072;&#1093;&#1085;&#1080;.mp3" TargetMode="External"/><Relationship Id="rId7" Type="http://schemas.openxmlformats.org/officeDocument/2006/relationships/image" Target="../media/image9.jpeg"/><Relationship Id="rId2" Type="http://schemas.microsoft.com/office/2007/relationships/media" Target="file:///D:\&#1052;&#1054;&#1071;%20&#1055;&#1040;&#1055;&#1050;&#1040;\Desktop\&#1055;&#1077;&#1089;&#1085;&#1080;%20&#1086;%20&#1096;&#1082;&#1086;&#1083;&#1077;%20-%20&#1064;&#1082;&#1086;&#1083;&#1072;,%20&#1096;&#1082;&#1086;&#1083;&#1072;,%20&#1076;&#1074;&#1077;&#1088;&#1080;%20&#1088;&#1072;&#1089;&#1087;&#1072;&#1093;&#1085;&#1080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file:///D:\&#1052;&#1054;&#1071;%20&#1055;&#1040;&#1055;&#1050;&#1040;\Desktop\&#1055;&#1077;&#1089;&#1085;&#1080;%20&#1086;%20&#1096;&#1082;&#1086;&#1083;&#1077;%20-%20&#1064;&#1082;&#1086;&#1083;&#1072;,%20&#1096;&#1082;&#1086;&#1083;&#1072;,%20&#1076;&#1074;&#1077;&#1088;&#1080;%20&#1088;&#1072;&#1089;&#1087;&#1072;&#1093;&#1085;&#1080;.mp3" TargetMode="External"/><Relationship Id="rId7" Type="http://schemas.openxmlformats.org/officeDocument/2006/relationships/image" Target="../media/image14.png"/><Relationship Id="rId2" Type="http://schemas.microsoft.com/office/2007/relationships/media" Target="file:///D:\&#1052;&#1054;&#1071;%20&#1055;&#1040;&#1055;&#1050;&#1040;\Desktop\&#1055;&#1077;&#1089;&#1085;&#1080;%20&#1086;%20&#1096;&#1082;&#1086;&#1083;&#1077;%20-%20&#1064;&#1082;&#1086;&#1083;&#1072;,%20&#1096;&#1082;&#1086;&#1083;&#1072;,%20&#1076;&#1074;&#1077;&#1088;&#1080;%20&#1088;&#1072;&#1089;&#1087;&#1072;&#1093;&#1085;&#1080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24288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022916"/>
            <a:ext cx="3888432" cy="3102826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  создания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сентября 1975 года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672030  г. Чита  ул. Весенняя,  16А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04 – 00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school_26_08@list.ru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Учитель\Desktop\семинар ЗД ВР Мясникова\фото школ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22915"/>
            <a:ext cx="3908113" cy="31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Песни о школе - Школа, школа, двери распахн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1656" y="612574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6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3842"/>
            <a:ext cx="7772400" cy="2088232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prstClr val="black"/>
                </a:solidFill>
                <a:effectLst/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uk-UA" sz="2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</a:t>
            </a:r>
            <a:r>
              <a:rPr lang="uk-UA" sz="2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школьного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летнего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лагеря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дневного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пребывания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</a:t>
            </a:r>
            <a: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49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“Диво-город</a:t>
            </a:r>
            <a:r>
              <a:rPr lang="uk-UA" sz="49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576064"/>
          </a:xfrm>
        </p:spPr>
        <p:txBody>
          <a:bodyPr/>
          <a:lstStyle/>
          <a:p>
            <a:pPr algn="l"/>
            <a:endParaRPr lang="ru-RU" b="1" i="1" dirty="0" smtClean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i="1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SC007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7" y="1405205"/>
            <a:ext cx="2419761" cy="2211710"/>
          </a:xfrm>
          <a:prstGeom prst="rect">
            <a:avLst/>
          </a:prstGeom>
          <a:ln w="76200">
            <a:solidFill>
              <a:srgbClr val="4F81BD"/>
            </a:solidFill>
          </a:ln>
        </p:spPr>
      </p:pic>
      <p:pic>
        <p:nvPicPr>
          <p:cNvPr id="7" name="Рисунок 6" descr="C:\Users\Учитель\Desktop\лагерь фото 19\IMG-2cb39ab73857cb8ff475960969cad1aa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80483"/>
            <a:ext cx="2361444" cy="22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лагерь фото 19\IMG-1dda497038e4d5db025d821444adcfb0-V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5" y="1916832"/>
            <a:ext cx="23042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ipoteca.jpg"/>
          <p:cNvPicPr>
            <a:picLocks noChangeAspect="1"/>
          </p:cNvPicPr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933056"/>
            <a:ext cx="3429000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365104"/>
            <a:ext cx="4961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МБОУ СОШ № 26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24288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22" y="3914087"/>
            <a:ext cx="8496944" cy="2428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17417" name="Рисунок 12" descr="IMG_716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535" y="1810544"/>
            <a:ext cx="2165236" cy="17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2"/>
          <p:cNvSpPr>
            <a:spLocks noChangeArrowheads="1"/>
          </p:cNvSpPr>
          <p:nvPr/>
        </p:nvSpPr>
        <p:spPr bwMode="auto">
          <a:xfrm>
            <a:off x="3411290" y="901304"/>
            <a:ext cx="2371725" cy="6540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3"/>
          <p:cNvSpPr>
            <a:spLocks noChangeArrowheads="1"/>
          </p:cNvSpPr>
          <p:nvPr/>
        </p:nvSpPr>
        <p:spPr bwMode="auto">
          <a:xfrm>
            <a:off x="401816" y="1289610"/>
            <a:ext cx="2903537" cy="827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культуры и спорта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4"/>
          <p:cNvSpPr>
            <a:spLocks noChangeArrowheads="1"/>
          </p:cNvSpPr>
          <p:nvPr/>
        </p:nvSpPr>
        <p:spPr bwMode="auto">
          <a:xfrm>
            <a:off x="5786982" y="1289610"/>
            <a:ext cx="2903538" cy="9017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здравоохранения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5"/>
          <p:cNvSpPr>
            <a:spLocks noChangeArrowheads="1"/>
          </p:cNvSpPr>
          <p:nvPr/>
        </p:nvSpPr>
        <p:spPr bwMode="auto">
          <a:xfrm>
            <a:off x="431485" y="2541262"/>
            <a:ext cx="2903537" cy="8397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социальной сферы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3320055" y="3802550"/>
            <a:ext cx="2730108" cy="124777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5923507" y="2617788"/>
            <a:ext cx="2767013" cy="9017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17417" idx="0"/>
            <a:endCxn id="4" idx="4"/>
          </p:cNvCxnSpPr>
          <p:nvPr/>
        </p:nvCxnSpPr>
        <p:spPr>
          <a:xfrm flipV="1">
            <a:off x="4597153" y="1555354"/>
            <a:ext cx="0" cy="255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7417" idx="2"/>
            <a:endCxn id="8" idx="0"/>
          </p:cNvCxnSpPr>
          <p:nvPr/>
        </p:nvCxnSpPr>
        <p:spPr>
          <a:xfrm>
            <a:off x="4597153" y="3609891"/>
            <a:ext cx="87956" cy="192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79771" y="1872541"/>
            <a:ext cx="375581" cy="135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59832" y="1810544"/>
            <a:ext cx="454703" cy="12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3"/>
          </p:cNvCxnSpPr>
          <p:nvPr/>
        </p:nvCxnSpPr>
        <p:spPr>
          <a:xfrm flipV="1">
            <a:off x="5679771" y="3387437"/>
            <a:ext cx="648956" cy="213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5"/>
          </p:cNvCxnSpPr>
          <p:nvPr/>
        </p:nvCxnSpPr>
        <p:spPr>
          <a:xfrm flipH="1" flipV="1">
            <a:off x="2909809" y="3258066"/>
            <a:ext cx="604726" cy="34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092910" y="-265330"/>
            <a:ext cx="52629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1F497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школа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центр взаимодействия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724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5240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 flipV="1">
            <a:off x="3514535" y="1934539"/>
            <a:ext cx="2165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35" name="Picture 27" descr="d:\МОЯ ПАПКА\Desktop\ДШ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4628"/>
            <a:ext cx="2664296" cy="22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 descr="C:\Users\Учитель\Desktop\лагерь фото 19\IMG-5b58ee61ebb89b37c21c576b42aa18c5-V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3936133"/>
            <a:ext cx="2448273" cy="23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022" y="5120969"/>
            <a:ext cx="2669227" cy="1116343"/>
          </a:xfrm>
          <a:prstGeom prst="rect">
            <a:avLst/>
          </a:prstGeom>
        </p:spPr>
      </p:pic>
      <p:pic>
        <p:nvPicPr>
          <p:cNvPr id="10" name="Песни о школе - Школа, школа, двери распахн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91115" y="593251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6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93" y="476671"/>
            <a:ext cx="7772400" cy="360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справка</a:t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165" y="908720"/>
            <a:ext cx="7772400" cy="2632709"/>
          </a:xfrm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45 лет.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2020 года в школе обучалось 1500 человек, из них 650 –  в начальной школе.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осуществляют   74 педагога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 составляет     54    %</a:t>
            </a:r>
          </a:p>
          <a:p>
            <a:pPr lvl="0" algn="l">
              <a:buClr>
                <a:srgbClr val="F07F09"/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проходят в две смены.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ученики являются активными участниками и победителями  научно – практических конференций, предметных олимпиад, конкурсов и внеклассных мероприятий. 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d:\МОЯ ПАПКА\Desktop\самоуправление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3397413"/>
            <a:ext cx="4572000" cy="14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5008428"/>
            <a:ext cx="3240506" cy="14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d:\МОЯ ПАПКА\Desktop\награждение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10" y="3397413"/>
            <a:ext cx="2598139" cy="16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d:\МОЯ ПАПКА\Desktop\награждение 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7780" y="5063676"/>
            <a:ext cx="1898776" cy="12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Учитель\Desktop\лагерь фото 19\P_20190601_102732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09" y="5063676"/>
            <a:ext cx="2598139" cy="144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сни о школе - Школа, школа, двери распахн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3778" y="59764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9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377761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</a:t>
            </a:r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b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8.00 – 12.00</a:t>
            </a:r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013176"/>
            <a:ext cx="7772400" cy="93610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детей в 1 класс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930650" cy="260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863" y="1420813"/>
            <a:ext cx="3930650" cy="260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МОЯ ПАПКА\Desktop\первый звон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84985"/>
            <a:ext cx="37465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Я ПАПКА\Desktop\1 сентябр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548680"/>
            <a:ext cx="4176464" cy="3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4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464" y="764704"/>
            <a:ext cx="7092136" cy="453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02968"/>
            <a:ext cx="1522984" cy="9144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518183"/>
            <a:ext cx="3891592" cy="1893918"/>
            <a:chOff x="539552" y="1496473"/>
            <a:chExt cx="3891592" cy="1893918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293CA1F-507B-4D9A-AAEC-37EDE40C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518183"/>
              <a:ext cx="1584176" cy="18722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1BB83DC-3691-43DB-B356-93B8F993A20E}"/>
                </a:ext>
              </a:extLst>
            </p:cNvPr>
            <p:cNvSpPr txBox="1"/>
            <p:nvPr/>
          </p:nvSpPr>
          <p:spPr>
            <a:xfrm>
              <a:off x="2126888" y="1496473"/>
              <a:ext cx="230425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Вера Васильевна Захаренко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начальных классов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1А класс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России»</a:t>
              </a:r>
            </a:p>
            <a:p>
              <a:pPr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00CF8CC-43EB-48AC-B535-558703D9EB01}"/>
              </a:ext>
            </a:extLst>
          </p:cNvPr>
          <p:cNvGrpSpPr/>
          <p:nvPr/>
        </p:nvGrpSpPr>
        <p:grpSpPr>
          <a:xfrm>
            <a:off x="2519772" y="3933056"/>
            <a:ext cx="4104456" cy="1830840"/>
            <a:chOff x="4431144" y="1498480"/>
            <a:chExt cx="4104456" cy="1830840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2AA7165-3D83-421D-9DD1-B2200AB2A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1144" y="1498480"/>
              <a:ext cx="1797040" cy="18308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DE5F2C7-A1C2-4944-BD04-7E3CA6E57333}"/>
                </a:ext>
              </a:extLst>
            </p:cNvPr>
            <p:cNvSpPr txBox="1"/>
            <p:nvPr/>
          </p:nvSpPr>
          <p:spPr>
            <a:xfrm>
              <a:off x="6228184" y="1628800"/>
              <a:ext cx="230741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Ирина Михайловна</a:t>
              </a:r>
            </a:p>
            <a:p>
              <a:pPr algn="ctr"/>
              <a:r>
                <a:rPr lang="ru-RU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Лагодина</a:t>
              </a:r>
              <a:endPara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начальных классов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1В класс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«Гармония»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72000" y="1415970"/>
            <a:ext cx="4032448" cy="2157046"/>
            <a:chOff x="2339752" y="3573016"/>
            <a:chExt cx="4032448" cy="215704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60ADFE6-2524-4ADC-AF13-1DA6930E348E}"/>
                </a:ext>
              </a:extLst>
            </p:cNvPr>
            <p:cNvSpPr txBox="1"/>
            <p:nvPr/>
          </p:nvSpPr>
          <p:spPr>
            <a:xfrm>
              <a:off x="4067944" y="3789040"/>
              <a:ext cx="23042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Яна Валерьевна</a:t>
              </a:r>
            </a:p>
            <a:p>
              <a:pPr algn="ctr"/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Болотова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начальных классов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1Б класс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«Гармония»</a:t>
              </a:r>
            </a:p>
          </p:txBody>
        </p:sp>
        <p:pic>
          <p:nvPicPr>
            <p:cNvPr id="2050" name="Picture 2" descr="d:\МОЯ ПАПКА\Desktop\училки\IMG-b89edeb7b4dcf6a1b7396649983d7107-V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573016"/>
              <a:ext cx="1522984" cy="215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91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35957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912768" cy="2088232"/>
          </a:xfrm>
        </p:spPr>
        <p:txBody>
          <a:bodyPr/>
          <a:lstStyle/>
          <a:p>
            <a:pPr algn="l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FDCB997-A1E4-42B1-B11F-3DBE9EA2C74A}"/>
              </a:ext>
            </a:extLst>
          </p:cNvPr>
          <p:cNvGrpSpPr/>
          <p:nvPr/>
        </p:nvGrpSpPr>
        <p:grpSpPr>
          <a:xfrm>
            <a:off x="827584" y="1340768"/>
            <a:ext cx="3902030" cy="2088232"/>
            <a:chOff x="827584" y="1340768"/>
            <a:chExt cx="3902030" cy="2088232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67837A8F-BCEB-4228-BAB2-F6B1CD14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1340768"/>
              <a:ext cx="1584176" cy="20882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80370AC-C8FD-476C-B804-7B9AAB798D79}"/>
                </a:ext>
              </a:extLst>
            </p:cNvPr>
            <p:cNvSpPr txBox="1"/>
            <p:nvPr/>
          </p:nvSpPr>
          <p:spPr>
            <a:xfrm>
              <a:off x="2411760" y="1391216"/>
              <a:ext cx="231785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Елена Дмитриевна</a:t>
              </a:r>
            </a:p>
            <a:p>
              <a:pPr algn="ctr"/>
              <a:r>
                <a:rPr lang="ru-RU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Халиулина</a:t>
              </a:r>
              <a:endPara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начальных классов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1Г класс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России»</a:t>
              </a:r>
            </a:p>
          </p:txBody>
        </p:sp>
      </p:grpSp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D0EABC94-CADB-41B2-94CF-35454832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634584"/>
            <a:ext cx="3010739" cy="265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МОЯ ПАПКА\Desktop\умк гармония.jpg">
            <a:extLst>
              <a:ext uri="{FF2B5EF4-FFF2-40B4-BE49-F238E27FC236}">
                <a16:creationId xmlns="" xmlns:a16="http://schemas.microsoft.com/office/drawing/2014/main" id="{93F8C67D-634C-463C-B7B2-5507B009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3614624"/>
            <a:ext cx="3456385" cy="26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60031" y="1340768"/>
            <a:ext cx="3888433" cy="2018066"/>
            <a:chOff x="4860031" y="1340768"/>
            <a:chExt cx="3888433" cy="201806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7B44ACD-F293-4635-9A2F-41532ADAD6D9}"/>
                </a:ext>
              </a:extLst>
            </p:cNvPr>
            <p:cNvSpPr txBox="1"/>
            <p:nvPr/>
          </p:nvSpPr>
          <p:spPr>
            <a:xfrm>
              <a:off x="6313790" y="1340768"/>
              <a:ext cx="24346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Анна Александровна</a:t>
              </a:r>
            </a:p>
            <a:p>
              <a:pPr algn="ctr"/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Логинова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начальных классов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1Д класс</a:t>
              </a: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России»</a:t>
              </a:r>
            </a:p>
          </p:txBody>
        </p:sp>
        <p:pic>
          <p:nvPicPr>
            <p:cNvPr id="1026" name="Picture 2" descr="d:\МОЯ ПАПКА\Desktop\Логинова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1" y="1410934"/>
              <a:ext cx="1458713" cy="194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4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769" y="902570"/>
            <a:ext cx="7772400" cy="333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продленного дня</a:t>
            </a:r>
          </a:p>
        </p:txBody>
      </p:sp>
      <p:pic>
        <p:nvPicPr>
          <p:cNvPr id="5" name="Picture 5" descr="d:\МОЯ ПАПКА\Desktop\ФОТО ДЛЯ ПРЕЗЕНТАЦИИ\IMG_20200114_122415.jpg">
            <a:extLst>
              <a:ext uri="{FF2B5EF4-FFF2-40B4-BE49-F238E27FC236}">
                <a16:creationId xmlns="" xmlns:a16="http://schemas.microsoft.com/office/drawing/2014/main" id="{0732854D-5B8E-440D-A4C9-C0532087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521148"/>
            <a:ext cx="1807242" cy="14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:\МОЯ ПАПКА\Desktop\Фото к презентации ДЕТИ\2d7aa1a812b4f1a4c5e9d6561efd4c7f.jpg.jpg">
            <a:extLst>
              <a:ext uri="{FF2B5EF4-FFF2-40B4-BE49-F238E27FC236}">
                <a16:creationId xmlns="" xmlns:a16="http://schemas.microsoft.com/office/drawing/2014/main" id="{0D1FB2AB-890A-4959-8D5D-C206E407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03" y="543819"/>
            <a:ext cx="1807242" cy="14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:\МОЯ ПАПКА\Desktop\ФОТО ДЛЯ ПРЕЗЕНТАЦИИ\Школа 047.jpg">
            <a:extLst>
              <a:ext uri="{FF2B5EF4-FFF2-40B4-BE49-F238E27FC236}">
                <a16:creationId xmlns="" xmlns:a16="http://schemas.microsoft.com/office/drawing/2014/main" id="{BE87B9D7-FB6C-412E-96AF-63E775D0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99" y="1693866"/>
            <a:ext cx="2376488" cy="14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 descr="фото школы 26 400.jpg">
            <a:extLst>
              <a:ext uri="{FF2B5EF4-FFF2-40B4-BE49-F238E27FC236}">
                <a16:creationId xmlns="" xmlns:a16="http://schemas.microsoft.com/office/drawing/2014/main" id="{10E1D517-9019-4B8E-BC86-77F2DFBD49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928" y="1693866"/>
            <a:ext cx="2232099" cy="14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412A4C-692D-4785-850E-E575E77E16A6}"/>
              </a:ext>
            </a:extLst>
          </p:cNvPr>
          <p:cNvSpPr txBox="1"/>
          <p:nvPr/>
        </p:nvSpPr>
        <p:spPr>
          <a:xfrm>
            <a:off x="3596690" y="128170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– 17.00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здоровье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677601" y="4172782"/>
            <a:ext cx="7222102" cy="1831653"/>
            <a:chOff x="1742511" y="4261493"/>
            <a:chExt cx="7222102" cy="18316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511" y="4261493"/>
              <a:ext cx="1584176" cy="183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4626138" y="4437083"/>
              <a:ext cx="4338475" cy="1515082"/>
              <a:chOff x="4626138" y="4437083"/>
              <a:chExt cx="4338475" cy="1515082"/>
            </a:xfrm>
          </p:grpSpPr>
          <p:pic>
            <p:nvPicPr>
              <p:cNvPr id="11" name="Объект 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5" y="4437083"/>
                <a:ext cx="2088358" cy="1303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138" y="4467321"/>
                <a:ext cx="1619916" cy="1484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Объект 4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8142" y="4570014"/>
                <a:ext cx="1476226" cy="1293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Группа 17"/>
          <p:cNvGrpSpPr/>
          <p:nvPr/>
        </p:nvGrpSpPr>
        <p:grpSpPr>
          <a:xfrm>
            <a:off x="288394" y="4338297"/>
            <a:ext cx="4577751" cy="1789784"/>
            <a:chOff x="321996" y="4392590"/>
            <a:chExt cx="4577751" cy="1789784"/>
          </a:xfrm>
        </p:grpSpPr>
        <p:pic>
          <p:nvPicPr>
            <p:cNvPr id="12" name="Объект 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779" y="4643028"/>
              <a:ext cx="1727968" cy="152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96" y="4392590"/>
              <a:ext cx="1420515" cy="178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64124" y="6093146"/>
            <a:ext cx="6250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2020 года для обучающихся 1 – 4  классов питание бесплатное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Учитель\Desktop\лагерь фото 19\IMG-50866f357dfb217c1ac561947bb9ba1c-V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90" y="2053225"/>
            <a:ext cx="2058896" cy="151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5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824" y="404664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 традиции</a:t>
            </a:r>
            <a:br>
              <a:rPr lang="ru-RU" sz="20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 маленький мир, в котором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 проживают целых 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одиннадцать  </a:t>
            </a: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лет. Школьные традиции являются тем звеном, которое объединяет учителей, учеников, выпускников и родителей.</a:t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благотворное влияние мы чувствуем и в праздники и в повседневной школьной жизни, они придают школе то особое, неповторимое, что отличает нашу школу от других и тем самым сплачивает школьный коллектив, обогащая его жизнь.</a:t>
            </a:r>
            <a:br>
              <a:rPr lang="ru-RU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060848"/>
            <a:ext cx="7772400" cy="439248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85070" y="312064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студия «Квинта+»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48355" y="2078692"/>
            <a:ext cx="1512417" cy="1386395"/>
            <a:chOff x="117152" y="2103580"/>
            <a:chExt cx="1533220" cy="1386395"/>
          </a:xfrm>
        </p:grpSpPr>
        <p:pic>
          <p:nvPicPr>
            <p:cNvPr id="5" name="Рисунок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52" y="2103580"/>
              <a:ext cx="1512417" cy="10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55" y="3212976"/>
              <a:ext cx="1512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«Фонарики»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 descr="C:\Users\Учитель\Desktop\семинар ЗД ВР Мясникова\выставка куко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491" y="2064874"/>
            <a:ext cx="1808237" cy="10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0135" y="3188088"/>
            <a:ext cx="1808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«Сударушка»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Учитель\Desktop\для семинара мясникова\вокал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707" y="2059775"/>
            <a:ext cx="1728192" cy="10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Учитель\Desktop\семинар ЗД ВР Мясникова\DSC019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923" y="2081668"/>
            <a:ext cx="1584176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Учитель\Desktop\семинар ЗД ВР Мясникова\DSC071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357" y="2081668"/>
            <a:ext cx="1512168" cy="10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72923" y="3200532"/>
            <a:ext cx="3170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Ансамбли танца: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Жемчужена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«Задоринки»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4948" y="4725144"/>
            <a:ext cx="165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Музейное общество «Родник памяти»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Учитель\Desktop\мясникова\фото работа 14-15\бессмертный полк15\DSC0564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18" y="3482608"/>
            <a:ext cx="1531716" cy="11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4867" y="4741423"/>
            <a:ext cx="153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2" descr="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465" y="3552022"/>
            <a:ext cx="1651026" cy="1044117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Учитель\Desktop\семинар ЗД ВР Мясникова\фото НАУКА\imgcache0.28235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87" y="3528066"/>
            <a:ext cx="1873927" cy="11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" descr="C:\Users\Л.Н\Desktop\Фото все\Фото с НТТМ и с леса\2016-11-24-57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363" y="3495965"/>
            <a:ext cx="2013305" cy="11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70598" y="4731134"/>
            <a:ext cx="402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НОУ «ЭВРИКА»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user\Desktop\DSC0307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86809"/>
            <a:ext cx="2051855" cy="1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DSC01739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310" y="5186810"/>
            <a:ext cx="1887822" cy="1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7544" y="6597352"/>
            <a:ext cx="403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дела волонтеров                      Самоуправление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C:\Users\Учитель\Desktop\семинар ЗД ВР Мясникова\Пожарные для Мясниковой Наумкина март\SDC1027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167" y="5186810"/>
            <a:ext cx="1723892" cy="133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74923" y="6621920"/>
            <a:ext cx="1683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«ДАНКО»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186809"/>
            <a:ext cx="1895376" cy="1335481"/>
          </a:xfrm>
          <a:prstGeom prst="rect">
            <a:avLst/>
          </a:prstGeom>
          <a:noFill/>
          <a:ln w="63500">
            <a:solidFill>
              <a:srgbClr val="E178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588224" y="6621920"/>
            <a:ext cx="1869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ЮИД «ПЕРЕКРЕСТОК»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9" grpId="0"/>
      <p:bldP spid="14" grpId="0"/>
      <p:bldP spid="19" grpId="0"/>
      <p:bldP spid="16" grpId="0"/>
      <p:bldP spid="21" grpId="0"/>
      <p:bldP spid="22" grpId="0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IMG1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1340768"/>
            <a:ext cx="380771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фото 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970" y="1340768"/>
            <a:ext cx="4286250" cy="215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фото школы 26 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3861049"/>
            <a:ext cx="380771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DSC003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33260"/>
            <a:ext cx="4225478" cy="23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Люди с самого рождения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жить не могут без движения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5">
        <p14:prism/>
      </p:transition>
    </mc:Choice>
    <mc:Fallback xmlns="">
      <p:transition spd="slow" advTm="10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8|1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1.8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2.1|1.9|2.6|1.6|1.7|1.6|1.8|1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283</Words>
  <Application>Microsoft Office PowerPoint</Application>
  <PresentationFormat>Экран (4:3)</PresentationFormat>
  <Paragraphs>97</Paragraphs>
  <Slides>10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Аспект</vt:lpstr>
      <vt:lpstr>1_Аспект</vt:lpstr>
      <vt:lpstr>Презентация PowerPoint</vt:lpstr>
      <vt:lpstr> </vt:lpstr>
      <vt:lpstr>Статистическая справка </vt:lpstr>
      <vt:lpstr>1 апреля  2021 г 8.00 – 12.00 </vt:lpstr>
      <vt:lpstr>Учителя</vt:lpstr>
      <vt:lpstr>Учителя</vt:lpstr>
      <vt:lpstr>Группа продленного дня</vt:lpstr>
      <vt:lpstr> Наши традиции Школа - это тот маленький мир, в котором наши ученики проживают целых одиннадцать  лет. Школьные традиции являются тем звеном, которое объединяет учителей, учеников, выпускников и родителей. Их благотворное влияние мы чувствуем и в праздники и в повседневной школьной жизни, они придают школе то особое, неповторимое, что отличает нашу школу от других и тем самым сплачивает школьный коллектив, обогащая его жизнь. </vt:lpstr>
      <vt:lpstr>Презентация PowerPoint</vt:lpstr>
      <vt:lpstr>         Работа школьного летнего  лагеря дневного пребывания детей “Диво-город”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GordeevAV</cp:lastModifiedBy>
  <cp:revision>60</cp:revision>
  <dcterms:created xsi:type="dcterms:W3CDTF">2021-01-27T11:56:08Z</dcterms:created>
  <dcterms:modified xsi:type="dcterms:W3CDTF">2021-02-17T07:16:32Z</dcterms:modified>
</cp:coreProperties>
</file>