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3" r:id="rId5"/>
    <p:sldId id="261" r:id="rId6"/>
    <p:sldId id="262" r:id="rId7"/>
    <p:sldId id="271" r:id="rId8"/>
    <p:sldId id="274" r:id="rId9"/>
    <p:sldId id="272" r:id="rId10"/>
    <p:sldId id="273" r:id="rId11"/>
    <p:sldId id="265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4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C1685-DBB1-42DC-A3B6-F93E0EC27934}" type="datetimeFigureOut">
              <a:rPr lang="ru-RU" smtClean="0"/>
              <a:t>27.02.2021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E2B4-4134-4F28-A936-349C1924E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930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C1685-DBB1-42DC-A3B6-F93E0EC27934}" type="datetimeFigureOut">
              <a:rPr lang="ru-RU" smtClean="0"/>
              <a:t>27.02.2021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E2B4-4134-4F28-A936-349C1924E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180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C1685-DBB1-42DC-A3B6-F93E0EC27934}" type="datetimeFigureOut">
              <a:rPr lang="ru-RU" smtClean="0"/>
              <a:t>27.02.2021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E2B4-4134-4F28-A936-349C1924E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712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C1685-DBB1-42DC-A3B6-F93E0EC27934}" type="datetimeFigureOut">
              <a:rPr lang="ru-RU" smtClean="0"/>
              <a:t>27.02.2021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E2B4-4134-4F28-A936-349C1924E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412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C1685-DBB1-42DC-A3B6-F93E0EC27934}" type="datetimeFigureOut">
              <a:rPr lang="ru-RU" smtClean="0"/>
              <a:t>27.02.2021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E2B4-4134-4F28-A936-349C1924E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491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C1685-DBB1-42DC-A3B6-F93E0EC27934}" type="datetimeFigureOut">
              <a:rPr lang="ru-RU" smtClean="0"/>
              <a:t>27.02.2021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E2B4-4134-4F28-A936-349C1924E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651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C1685-DBB1-42DC-A3B6-F93E0EC27934}" type="datetimeFigureOut">
              <a:rPr lang="ru-RU" smtClean="0"/>
              <a:t>27.02.2021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E2B4-4134-4F28-A936-349C1924E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755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C1685-DBB1-42DC-A3B6-F93E0EC27934}" type="datetimeFigureOut">
              <a:rPr lang="ru-RU" smtClean="0"/>
              <a:t>27.02.2021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E2B4-4134-4F28-A936-349C1924E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208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C1685-DBB1-42DC-A3B6-F93E0EC27934}" type="datetimeFigureOut">
              <a:rPr lang="ru-RU" smtClean="0"/>
              <a:t>27.02.2021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E2B4-4134-4F28-A936-349C1924E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997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C1685-DBB1-42DC-A3B6-F93E0EC27934}" type="datetimeFigureOut">
              <a:rPr lang="ru-RU" smtClean="0"/>
              <a:t>27.02.2021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E2B4-4134-4F28-A936-349C1924E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370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C1685-DBB1-42DC-A3B6-F93E0EC27934}" type="datetimeFigureOut">
              <a:rPr lang="ru-RU" smtClean="0"/>
              <a:t>27.02.2021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E2B4-4134-4F28-A936-349C1924E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40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C1685-DBB1-42DC-A3B6-F93E0EC27934}" type="datetimeFigureOut">
              <a:rPr lang="ru-RU" smtClean="0"/>
              <a:t>27.02.2021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CE2B4-4134-4F28-A936-349C1924E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096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7"/>
            <a:ext cx="7920880" cy="4248471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Муниципальное бюджетное общеобразовательное учреждение «Средняя общеобразовательная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школа № 43»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769640"/>
          </a:xfrm>
        </p:spPr>
        <p:txBody>
          <a:bodyPr/>
          <a:lstStyle/>
          <a:p>
            <a:r>
              <a:rPr lang="ru-RU" dirty="0"/>
              <a:t>г</a:t>
            </a:r>
            <a:r>
              <a:rPr lang="ru-RU" dirty="0" smtClean="0"/>
              <a:t>. Чита, ул. Вайнштейна, д. 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718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404665"/>
            <a:ext cx="4040188" cy="576064"/>
          </a:xfrm>
        </p:spPr>
        <p:txBody>
          <a:bodyPr/>
          <a:lstStyle/>
          <a:p>
            <a:pPr algn="ctr"/>
            <a:r>
              <a:rPr lang="ru-RU" dirty="0" smtClean="0"/>
              <a:t>ЮИДД</a:t>
            </a:r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1844824"/>
            <a:ext cx="4040188" cy="3030141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476673"/>
            <a:ext cx="4041775" cy="504056"/>
          </a:xfrm>
        </p:spPr>
        <p:txBody>
          <a:bodyPr/>
          <a:lstStyle/>
          <a:p>
            <a:pPr algn="ctr"/>
            <a:r>
              <a:rPr lang="ru-RU" dirty="0" smtClean="0"/>
              <a:t>Пост № 1</a:t>
            </a:r>
            <a:endParaRPr lang="ru-RU" dirty="0"/>
          </a:p>
        </p:txBody>
      </p:sp>
      <p:pic>
        <p:nvPicPr>
          <p:cNvPr id="11" name="Объект 10"/>
          <p:cNvPicPr>
            <a:picLocks noGrp="1" noChangeAspect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4008" y="1844824"/>
            <a:ext cx="4041775" cy="3030079"/>
          </a:xfrm>
        </p:spPr>
      </p:pic>
    </p:spTree>
    <p:extLst>
      <p:ext uri="{BB962C8B-B14F-4D97-AF65-F5344CB8AC3E}">
        <p14:creationId xmlns:p14="http://schemas.microsoft.com/office/powerpoint/2010/main" val="233744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Наши достижения.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02944" y="1600200"/>
            <a:ext cx="2547111" cy="4525963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7984" y="2564904"/>
            <a:ext cx="4038600" cy="2272834"/>
          </a:xfrm>
        </p:spPr>
      </p:pic>
    </p:spTree>
    <p:extLst>
      <p:ext uri="{BB962C8B-B14F-4D97-AF65-F5344CB8AC3E}">
        <p14:creationId xmlns:p14="http://schemas.microsoft.com/office/powerpoint/2010/main" val="122109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Доступная среда.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школе созданы условия для обучения детей с ОВЗ.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 – психолог осуществляет индивидуальные , групповые занятия с детьми, а так же консультации с родителями.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5" name="Содержимое 3" descr="IMG_4503-29-01-18-12-11.jpeg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21580" y="1668621"/>
            <a:ext cx="1914350" cy="2552467"/>
          </a:xfr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88224" y="3429000"/>
            <a:ext cx="2016224" cy="3031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61665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Питание обучающихся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Школа оснащена столовой и буфетом. 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Ежедневно дети получают разнообразное горячее питание и свежую выпечку.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Объект 4" descr="C:\Users\Директор\Desktop\ПРЕЗЕНТАЦИЯ О ШКОЛЕ\stolovaya_rossia.jpg"/>
          <p:cNvPicPr>
            <a:picLocks noGrp="1"/>
          </p:cNvPicPr>
          <p:nvPr>
            <p:ph sz="half" idx="2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882747" y="1556792"/>
            <a:ext cx="3528392" cy="280831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Рисунок 5" descr="C:\Users\Директор\Desktop\ПРЕЗЕНТАЦИЯ О ШКОЛЕ\557ad641fb7fd83157f9f8487d5955b7.jpg"/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5616" y="4077072"/>
            <a:ext cx="4136390" cy="2590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5279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Материально техническая база.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Школа оснащена: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учебными кабинетами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спортивными залами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тренажерным залом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информационно-библиотечным центром</a:t>
            </a: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1628800"/>
            <a:ext cx="4042792" cy="4497363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медицинским кабинетом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кабинетом психолога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компьютерным классом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Занятия физкультуры проводятся на стадионе «Темп» (катание на коньках, игры в футбол, легкая атлетика)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150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842" y="325558"/>
            <a:ext cx="8658630" cy="5800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15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Миссия образовательного учреждения.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Обеспечение качественного образования и создание условий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разноуровневого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обучения в ходе осуществления стандартизации, модернизации и информатизации образования, раскрытие творческого потенциала и способностей человека, формирование его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неповторимой индивидуальности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готовой к жизни в высокотехнологичном, конкурентном мире.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Сегодня мы видим нашу задачу в  том , чтобы школа стала статусным образовательным заведением, сохраняющим традиции и принимающим новации, девизом которого стали бы слова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"Не для школы, но для жизни учимся".</a:t>
            </a:r>
          </a:p>
        </p:txBody>
      </p:sp>
    </p:spTree>
    <p:extLst>
      <p:ext uri="{BB962C8B-B14F-4D97-AF65-F5344CB8AC3E}">
        <p14:creationId xmlns:p14="http://schemas.microsoft.com/office/powerpoint/2010/main" val="119366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19256" cy="995710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Педагогический коллектив ОУ.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7904" y="2060848"/>
            <a:ext cx="5163934" cy="309634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Педагогический коллектив школы – это творческие профессиональные педагоги, работающие в данном учреждении на протяжении многих лет. Они являются участниками и победителями педагогических конкурсов разных уровней. Ежегодно повышают своё педагогическое мастерство.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31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Образовательная деятельность школы.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 последние 10 лет, контингент школы увеличился на 100 человек.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Выпускники школы стабильно сдают государственные итоговые экзамены -9, 11 классы.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Обучающиеся школы являются призёрами и победителя муниципального этапа Всероссийской олимпиады школьников, научно – практической конференции «Шаг в науку», участники и призёры конкурсов и олимпиад Федерального и Международного уровней.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644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Дополнительное образование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Дополнительное образование школы включает следующие образовательные области и направления: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Художественно-эстетическое;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Туристко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-краеведческое;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Спортивно-оздоровительное;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Научно-познавательное;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Гражданско-патриотическое.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46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552" y="260648"/>
            <a:ext cx="8328924" cy="6246694"/>
          </a:xfrm>
        </p:spPr>
      </p:pic>
    </p:spTree>
    <p:extLst>
      <p:ext uri="{BB962C8B-B14F-4D97-AF65-F5344CB8AC3E}">
        <p14:creationId xmlns:p14="http://schemas.microsoft.com/office/powerpoint/2010/main" val="248376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3008313" cy="707678"/>
          </a:xfrm>
        </p:spPr>
        <p:txBody>
          <a:bodyPr>
            <a:no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Кружки и секции.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75050" y="1282700"/>
            <a:ext cx="5111750" cy="383381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Волейбол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Баскетбол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ЮИДД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Туризм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Основы финансовой грамотности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Информзнайка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Рукодельница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Рисование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Юный психолог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Весёлый английский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Калейдоскоп наук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 открываю мир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Забайкаловедение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34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канкопия0001.JPG"/>
          <p:cNvPicPr/>
          <p:nvPr/>
        </p:nvPicPr>
        <p:blipFill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5400000">
            <a:off x="1181472" y="-350606"/>
            <a:ext cx="2654300" cy="37941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 descr="сканкопия0002.JPG"/>
          <p:cNvPicPr/>
          <p:nvPr/>
        </p:nvPicPr>
        <p:blipFill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860032" y="211050"/>
            <a:ext cx="3383657" cy="26318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Рисунок 5" descr="сканкопия0003.JPG"/>
          <p:cNvPicPr/>
          <p:nvPr/>
        </p:nvPicPr>
        <p:blipFill rotWithShape="1">
          <a:blip r:embed="rId4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5400000">
            <a:off x="1147816" y="2840167"/>
            <a:ext cx="2721610" cy="36112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26" name="Picture 2" descr="C:\Users\Директор\Desktop\ПРЕЗЕНТАЦИЯ О ШКОЛЕ\image_image_80022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59060" y="3284985"/>
            <a:ext cx="3784629" cy="272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614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343</Words>
  <Application>Microsoft Office PowerPoint</Application>
  <PresentationFormat>Экран (4:3)</PresentationFormat>
  <Paragraphs>52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Тема Office</vt:lpstr>
      <vt:lpstr>Муниципальное бюджетное общеобразовательное учреждение «Средняя общеобразовательная  школа № 43»</vt:lpstr>
      <vt:lpstr>Презентация PowerPoint</vt:lpstr>
      <vt:lpstr>Миссия образовательного учреждения.</vt:lpstr>
      <vt:lpstr>Педагогический коллектив ОУ.</vt:lpstr>
      <vt:lpstr>Образовательная деятельность школы.</vt:lpstr>
      <vt:lpstr>Дополнительное образование.</vt:lpstr>
      <vt:lpstr>Презентация PowerPoint</vt:lpstr>
      <vt:lpstr>Кружки и секции.</vt:lpstr>
      <vt:lpstr>Презентация PowerPoint</vt:lpstr>
      <vt:lpstr>Презентация PowerPoint</vt:lpstr>
      <vt:lpstr>Наши достижения.</vt:lpstr>
      <vt:lpstr>Доступная среда.  </vt:lpstr>
      <vt:lpstr>Питание обучающихся</vt:lpstr>
      <vt:lpstr>Материально техническая база.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общеобразовательное учреждение «Средняя общеобразовательная  школа № 43»</dc:title>
  <dc:creator>Директор</dc:creator>
  <cp:lastModifiedBy>Мы</cp:lastModifiedBy>
  <cp:revision>14</cp:revision>
  <dcterms:created xsi:type="dcterms:W3CDTF">2021-02-06T01:59:42Z</dcterms:created>
  <dcterms:modified xsi:type="dcterms:W3CDTF">2021-02-27T14:46:16Z</dcterms:modified>
</cp:coreProperties>
</file>