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8" r:id="rId2"/>
    <p:sldId id="400" r:id="rId3"/>
    <p:sldId id="399" r:id="rId4"/>
    <p:sldId id="404" r:id="rId5"/>
    <p:sldId id="401" r:id="rId6"/>
    <p:sldId id="402" r:id="rId7"/>
    <p:sldId id="405" r:id="rId8"/>
    <p:sldId id="406" r:id="rId9"/>
    <p:sldId id="407" r:id="rId10"/>
    <p:sldId id="40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1A16"/>
    <a:srgbClr val="332015"/>
    <a:srgbClr val="FFFFCC"/>
    <a:srgbClr val="E1FBFF"/>
    <a:srgbClr val="D8FECA"/>
    <a:srgbClr val="FFFFE7"/>
    <a:srgbClr val="F5F5F5"/>
    <a:srgbClr val="EC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1" autoAdjust="0"/>
    <p:restoredTop sz="95487" autoAdjust="0"/>
  </p:normalViewPr>
  <p:slideViewPr>
    <p:cSldViewPr>
      <p:cViewPr varScale="1">
        <p:scale>
          <a:sx n="66" d="100"/>
          <a:sy n="66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A346F1-CA17-4A0F-93E1-83A8F57EEC01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5AF7D3-16EF-4A34-A89C-BB2FADDA78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93B4B7-7C06-4401-A9B1-19C609DE4B9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C8F1F7-F0B9-45D3-AEE6-8C90239777A8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10983C-A88C-44A1-B4FC-28A4C6993CF4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F2167A-E017-432E-801A-0F3E0D10F937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4F73-B456-48C4-9E8C-EDE7F140A154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01976-CC8C-4AEC-B789-AF7929D2B7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954620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CDC2-9E86-41DB-8DBE-BC9D649B404B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4A560-314D-48BE-B5CE-4EE88D06CA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144639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8AAF-0E7B-4B10-981B-45DE2521D848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DA4E-EDCF-48BC-A4C9-680636D543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412718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C27C-CF91-4494-9022-5A06F98E4E65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E62BC-767A-40AC-8F21-12E1FCA458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147231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4876-A6B8-44D2-ABC3-68E6C045452E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B69D-C067-414C-9BBB-71CFC16ADE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641228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4931-F1A9-4677-8EB0-FA7243759238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CB90-2780-4640-B3BE-352D7BD2F9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405746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2811-CF5E-4CD0-A4E1-E7435ADAAF64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18B8-271F-48C7-9C64-53DA966C02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125011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BE38-425F-4FBD-BB15-A0DAFF627F14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9E55E-9256-4630-882A-BCBEA174DA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058426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9C48-CEDB-4674-B28B-701B13EFE02E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AD929-5E75-450F-A8FB-D68186F9D9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396022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407F-EA8D-41A4-B44E-1D5686AB07EC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C68C-F773-43C4-8FF6-C0F6141635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8680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52F5-05DE-4F56-8993-4041ED3DC172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9E334-1797-42E8-AACA-5803176AF6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582734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3BD2-BF0A-4B66-B5C2-5B30B8DD69BC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7152-7A4D-4365-AEB6-92EBCED100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717515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494A2-CC2C-4EEB-B538-12D672BEC144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8AFD66-4164-4312-BF87-6FFB2C6860E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DD9C3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shs_chit_1.chita@zabedu.ru" TargetMode="External"/><Relationship Id="rId4" Type="http://schemas.openxmlformats.org/officeDocument/2006/relationships/hyperlink" Target="http://www.chita-shkola1.edusite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/>
          <p:cNvSpPr>
            <a:spLocks noChangeArrowheads="1"/>
          </p:cNvSpPr>
          <p:nvPr/>
        </p:nvSpPr>
        <p:spPr bwMode="auto">
          <a:xfrm>
            <a:off x="1258888" y="188913"/>
            <a:ext cx="7537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49263"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1» г. Читы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672010, г. Чита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Забайкальского Рабочего,  д.16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(3022) 41-05-01, 41-05-02</a:t>
            </a: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chita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shkola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1.</a:t>
            </a:r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edusite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ru-RU" alt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shs_chit_1.chita@zabedu.ru</a:t>
            </a:r>
            <a:endParaRPr lang="en-US" alt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7" name="Picture 21">
            <a:extLst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64807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18" descr="эмблема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366" r="-41748"/>
          <a:stretch>
            <a:fillRect/>
          </a:stretch>
        </p:blipFill>
        <p:spPr bwMode="auto">
          <a:xfrm>
            <a:off x="6875463" y="4221163"/>
            <a:ext cx="201771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сош фото 2021\цос\сош1\уроки англ. язы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097213" cy="2239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2160588" cy="2089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738" y="4581525"/>
            <a:ext cx="4894262" cy="2133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1125"/>
            <a:ext cx="3384550" cy="2552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>
            <a:extLst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376487" cy="27368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271" name="Picture 2" descr="D:\сош фото 2021\цос\сош1\уроки англ язык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500438"/>
            <a:ext cx="3154363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>
            <a:extLst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98"/>
          <a:stretch/>
        </p:blipFill>
        <p:spPr bwMode="auto">
          <a:xfrm>
            <a:off x="3995738" y="1844675"/>
            <a:ext cx="2387600" cy="26384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273" name="Рисунок 9" descr="C:\Users\1\AppData\Local\Microsoft\Windows\Temporary Internet Files\Content.Word\DSCN057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2660650" cy="13223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/>
          </p:cNvPr>
          <p:cNvSpPr txBox="1"/>
          <p:nvPr/>
        </p:nvSpPr>
        <p:spPr>
          <a:xfrm>
            <a:off x="1169988" y="122238"/>
            <a:ext cx="7956550" cy="7016750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6600" dirty="0">
                <a:solidFill>
                  <a:srgbClr val="AE1A16"/>
                </a:solidFill>
                <a:latin typeface="Arial" charset="0"/>
                <a:cs typeface="Arial" charset="0"/>
              </a:rPr>
              <a:t>  </a:t>
            </a:r>
            <a:r>
              <a:rPr lang="ru-RU" sz="6600" b="1" dirty="0">
                <a:solidFill>
                  <a:srgbClr val="C00000"/>
                </a:solidFill>
                <a:latin typeface="Arial" charset="0"/>
                <a:cs typeface="Arial" charset="0"/>
              </a:rPr>
              <a:t>В ногу </a:t>
            </a:r>
          </a:p>
          <a:p>
            <a:pPr eaLnBrk="1" hangingPunct="1">
              <a:defRPr/>
            </a:pPr>
            <a:r>
              <a:rPr lang="ru-RU" sz="6600" b="1" dirty="0">
                <a:solidFill>
                  <a:srgbClr val="C00000"/>
                </a:solidFill>
                <a:latin typeface="Arial" charset="0"/>
                <a:cs typeface="Arial" charset="0"/>
              </a:rPr>
              <a:t>  со временем!</a:t>
            </a:r>
          </a:p>
          <a:p>
            <a:pPr eaLnBrk="1" hangingPunct="1">
              <a:defRPr/>
            </a:pPr>
            <a:endParaRPr lang="ru-RU" sz="6600" dirty="0">
              <a:solidFill>
                <a:srgbClr val="AE1A16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3" descr="C:\Users\Учитель\Desktop\фото о школе\IMG_922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13" y="4078288"/>
            <a:ext cx="2303462" cy="201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4" descr="C:\Users\1\AppData\Local\Temp\Temp1_08-02-2021_17-28-20.zip\20200901_171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5256212" cy="2020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артинки по запросу &quot;фото учебников умкперспектива&quot;">
            <a:extLst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3744913" cy="57626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0963" name="Picture 3">
            <a:extLst/>
          </p:cNvPr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349500" cy="25923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80" name="Рисунок 18" descr="C:\Users\Учитель\AppData\Local\Microsoft\Windows\Temporary Internet Files\Content.Word\IMG_9192.jpg">
            <a:extLst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106363"/>
            <a:ext cx="2041525" cy="15113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9" name="Рисунок 10" descr="C:\Users\Учитель\Desktop\фото о школе\IMG_9203.JPG"/>
          <p:cNvPicPr>
            <a:picLocks noChangeAspect="1" noChangeArrowheads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4067175" cy="201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2" descr="D:\ФОТО И ВИДЕО 2019\ШКОЛЬНОЕ\2 А\IMG_0487.JPG"/>
          <p:cNvPicPr>
            <a:picLocks noChangeAspect="1" noChangeArrowheads="1"/>
          </p:cNvPicPr>
          <p:nvPr/>
        </p:nvPicPr>
        <p:blipFill>
          <a:blip r:embed="rId9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3313112" cy="1657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/>
          </p:cNvPr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179388" y="5976938"/>
            <a:ext cx="8748712" cy="1555750"/>
          </a:xfrm>
          <a:noFill/>
        </p:spPr>
        <p:txBody>
          <a:bodyPr/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Начальная школа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первые шаги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по дороге знаний и открытий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2232025" cy="20335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1581150" cy="2276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0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5113" y="1557338"/>
            <a:ext cx="2528887" cy="2159000"/>
          </a:xfrm>
          <a:prstGeom prst="rect">
            <a:avLst/>
          </a:prstGeom>
          <a:noFill/>
          <a:ln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</a:extLst>
        </p:spPr>
      </p:pic>
      <p:pic>
        <p:nvPicPr>
          <p:cNvPr id="4102" name="Рисунок 4" descr="C:\Users\1\AppData\Local\Microsoft\Windows\INetCache\Content.Word\IMG_2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1439863" cy="1657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6" descr="D:\ФОТО И ВИДЕО 2019\ШКОЛЬНОЕ\2 А\Ярмарка\IMG_0085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2736850" cy="1674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7" descr="C:\Users\1\AppData\Local\Microsoft\Windows\INetCache\Content.Word\IMG_2130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3492500" cy="1965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8" descr="D:\ФОТО И ВИДЕО 2019\ШКОЛЬНОЕ\2 А\Мы - русские\IMG_097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3384550" cy="1971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Рисунок 9" descr="D:\ФОТО И ВИДЕО 2019\ШКОЛЬНОЕ\поделки\RJVA1023.JPG"/>
          <p:cNvPicPr>
            <a:picLocks noChangeAspect="1" noChangeArrowheads="1"/>
          </p:cNvPicPr>
          <p:nvPr/>
        </p:nvPicPr>
        <p:blipFill>
          <a:blip r:embed="rId9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438" y="4868863"/>
            <a:ext cx="1198562" cy="16176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0" descr="D:\ФОТО И ВИДЕО 2019\ШКОЛЬНОЕ\поделки\IMG_060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3284538"/>
            <a:ext cx="1368425" cy="1512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43212" cy="1511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09" name="Рисунок 5" descr="D:\ФОТО И ВИДЕО 2019\ОФОРМЛЕНИЕ и Краевед кружок\Защита Экологического маршрута\IMG_1126.JPG"/>
          <p:cNvPicPr>
            <a:picLocks noChangeAspect="1" noChangeArrowheads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581525"/>
            <a:ext cx="3455987" cy="2276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9"/>
          <p:cNvSpPr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800" b="1" i="1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</a:rPr>
              <a:t>Внеурочная деятельность – неотъемлемая часть 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</a:rPr>
              <a:t>образовательного процесса школы</a:t>
            </a:r>
          </a:p>
        </p:txBody>
      </p:sp>
      <p:pic>
        <p:nvPicPr>
          <p:cNvPr id="4111" name="Рисунок 27" descr="D:\сош фото 2021\лад\IMG_061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2160587" cy="1079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763"/>
            <a:ext cx="80279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419475" y="333375"/>
            <a:ext cx="46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AutoShape 2" descr="https://chita-shkola1.edusite.ru/images/p111_44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AutoShape 4" descr="https://chita-shkola1.edusite.ru/images/p111_44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6" name="AutoShape 16" descr="https://chita-shkola1.edusite.ru/images/p111_19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7" name="AutoShape 18" descr="https://chita-shkola1.edusite.ru/images/p111_img_20200212_1116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8" name="AutoShape 20" descr="https://chita-shkola1.edusite.ru/images/p111_img_20200212_1116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9" name="Рисунок 23" descr="C:\Users\1\AppData\Local\Microsoft\Windows\Temporary Internet Files\Content.Word\IMG_20170608_115504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2517775" cy="1401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>
            <a:extLst/>
          </p:cNvPr>
          <p:cNvPicPr>
            <a:picLocks noChangeAspect="1" noChangeArrowheads="1"/>
          </p:cNvPicPr>
          <p:nvPr/>
        </p:nvPicPr>
        <p:blipFill>
          <a:blip r:embed="rId5" cstate="email"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644900"/>
            <a:ext cx="2447925" cy="170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2216150" cy="16922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Рисунок 45" descr="D:\сош фото 2021\Новая папка\фото ЕЛ\DSC_09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213100"/>
            <a:ext cx="2160587" cy="12557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>
            <a:extLst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2346325" cy="1422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8" name="Picture 6">
            <a:extLst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2219325" cy="1433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35" name="Рисунок 48" descr="C:\Users\1\Desktop\ВАЖНОЕ!!!!!!\школа моя\для школы презентации\внеклассная работа\P220003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2174875" cy="1631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>
            <a:extLst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2047875" cy="1284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137" name="Rectangle 9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i="1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</a:rPr>
              <a:t>От того как будет чувствовать себя ребенок, </a:t>
            </a:r>
          </a:p>
          <a:p>
            <a:pPr algn="ctr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</a:rPr>
              <a:t>Поднимаясь по ступеням познаний, </a:t>
            </a:r>
          </a:p>
          <a:p>
            <a:pPr algn="ctr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</a:rPr>
              <a:t>зависит весь его дальнейший путь к знаниям</a:t>
            </a:r>
          </a:p>
        </p:txBody>
      </p:sp>
      <p:sp>
        <p:nvSpPr>
          <p:cNvPr id="5138" name="TextBox 20"/>
          <p:cNvSpPr txBox="1">
            <a:spLocks noChangeArrowheads="1"/>
          </p:cNvSpPr>
          <p:nvPr/>
        </p:nvSpPr>
        <p:spPr bwMode="auto">
          <a:xfrm>
            <a:off x="5076825" y="115888"/>
            <a:ext cx="49672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0000"/>
                </a:solidFill>
              </a:rPr>
              <a:t>Детское объединение «ЛАД»</a:t>
            </a:r>
            <a:endParaRPr lang="ru-RU" altLang="ru-RU" sz="2000"/>
          </a:p>
        </p:txBody>
      </p:sp>
      <p:sp>
        <p:nvSpPr>
          <p:cNvPr id="5139" name="TextBox 21"/>
          <p:cNvSpPr txBox="1">
            <a:spLocks noChangeArrowheads="1"/>
          </p:cNvSpPr>
          <p:nvPr/>
        </p:nvSpPr>
        <p:spPr bwMode="auto">
          <a:xfrm>
            <a:off x="7092950" y="549275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ea typeface="Angsana New" pitchFamily="18" charset="-120"/>
              </a:rPr>
              <a:t>Л</a:t>
            </a:r>
            <a:r>
              <a:rPr lang="ru-RU" altLang="ru-RU" sz="2400" i="1">
                <a:solidFill>
                  <a:srgbClr val="332015"/>
                </a:solidFill>
                <a:ea typeface="Angsana New" pitchFamily="18" charset="-120"/>
              </a:rPr>
              <a:t>юбители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ea typeface="Angsana New" pitchFamily="18" charset="-120"/>
              </a:rPr>
              <a:t>А</a:t>
            </a:r>
            <a:r>
              <a:rPr lang="ru-RU" altLang="ru-RU" sz="2400" i="1">
                <a:solidFill>
                  <a:srgbClr val="332015"/>
                </a:solidFill>
                <a:ea typeface="Angsana New" pitchFamily="18" charset="-120"/>
              </a:rPr>
              <a:t>ктивных 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ea typeface="Angsana New" pitchFamily="18" charset="-120"/>
              </a:rPr>
              <a:t>Д</a:t>
            </a:r>
            <a:r>
              <a:rPr lang="ru-RU" altLang="ru-RU" sz="2400" i="1">
                <a:solidFill>
                  <a:srgbClr val="332015"/>
                </a:solidFill>
                <a:ea typeface="Angsana New" pitchFamily="18" charset="-120"/>
              </a:rPr>
              <a:t>ел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2087563" cy="1725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21" descr="D:\ФОТО И ВИДЕО 2019\ШКОЛЬНОЕ\2 А\Флотилия\IMG_05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349500"/>
            <a:ext cx="4032250" cy="3228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14" descr="D:\сош фото 2021\пост\IMG_03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412875"/>
            <a:ext cx="3421062" cy="19446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100013"/>
            <a:ext cx="8027987" cy="191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3419475" y="333375"/>
            <a:ext cx="46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7092950" y="549275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ea typeface="Angsana New" pitchFamily="18" charset="-120"/>
              </a:rPr>
              <a:t>Л</a:t>
            </a:r>
            <a:r>
              <a:rPr lang="ru-RU" altLang="ru-RU" sz="2400" i="1">
                <a:solidFill>
                  <a:srgbClr val="332015"/>
                </a:solidFill>
                <a:ea typeface="Angsana New" pitchFamily="18" charset="-120"/>
              </a:rPr>
              <a:t>юбители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ea typeface="Angsana New" pitchFamily="18" charset="-120"/>
              </a:rPr>
              <a:t>А</a:t>
            </a:r>
            <a:r>
              <a:rPr lang="ru-RU" altLang="ru-RU" sz="2400" i="1">
                <a:solidFill>
                  <a:srgbClr val="332015"/>
                </a:solidFill>
                <a:ea typeface="Angsana New" pitchFamily="18" charset="-120"/>
              </a:rPr>
              <a:t>ктивных 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ea typeface="Angsana New" pitchFamily="18" charset="-120"/>
              </a:rPr>
              <a:t>Д</a:t>
            </a:r>
            <a:r>
              <a:rPr lang="ru-RU" altLang="ru-RU" sz="2400" i="1">
                <a:solidFill>
                  <a:srgbClr val="332015"/>
                </a:solidFill>
                <a:ea typeface="Angsana New" pitchFamily="18" charset="-120"/>
              </a:rPr>
              <a:t>ел</a:t>
            </a:r>
          </a:p>
        </p:txBody>
      </p:sp>
      <p:sp>
        <p:nvSpPr>
          <p:cNvPr id="6152" name="AutoShape 2" descr="https://chita-shkola1.edusite.ru/images/p111_44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AutoShape 4" descr="https://chita-shkola1.edusite.ru/images/p111_44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AutoShape 16" descr="https://chita-shkola1.edusite.ru/images/p111_19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AutoShape 18" descr="https://chita-shkola1.edusite.ru/images/p111_img_20200212_1116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AutoShape 20" descr="https://chita-shkola1.edusite.ru/images/p111_img_20200212_1116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1512888" cy="1917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>
            <a:extLst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1916113"/>
            <a:ext cx="1547813" cy="1317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159" name="Picture 2"/>
          <p:cNvPicPr>
            <a:picLocks noChangeAspect="1" noChangeArrowheads="1"/>
          </p:cNvPicPr>
          <p:nvPr/>
        </p:nvPicPr>
        <p:blipFill>
          <a:blip r:embed="rId9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398712" cy="14398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/>
          </p:cNvPr>
          <p:cNvPicPr>
            <a:picLocks noChangeAspect="1" noChangeArrowheads="1"/>
          </p:cNvPicPr>
          <p:nvPr/>
        </p:nvPicPr>
        <p:blipFill>
          <a:blip r:embed="rId10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1343025" cy="157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33" name="Picture 13">
            <a:extLst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797425"/>
            <a:ext cx="3384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32" name="Picture 12">
            <a:extLst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1311275" cy="89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163" name="TextBox 19"/>
          <p:cNvSpPr txBox="1">
            <a:spLocks noChangeArrowheads="1"/>
          </p:cNvSpPr>
          <p:nvPr/>
        </p:nvSpPr>
        <p:spPr bwMode="auto">
          <a:xfrm>
            <a:off x="5076825" y="115888"/>
            <a:ext cx="49672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0000"/>
                </a:solidFill>
              </a:rPr>
              <a:t>Детское объединение «ЛАД»</a:t>
            </a:r>
            <a:endParaRPr lang="ru-RU" altLang="ru-RU" sz="20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>
            <a:extLst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2016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4" name="Picture 9">
            <a:extLst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0" y="4508500"/>
            <a:ext cx="2162175" cy="15382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172" name="Picture 6" descr="D:\сош фото 2021\пост\IMG-20210210-WA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36538"/>
            <a:ext cx="2733675" cy="1824037"/>
          </a:xfrm>
          <a:prstGeom prst="rect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сош фото 2021\пост\IMG-20210210-WA0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3241675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549275"/>
            <a:ext cx="2016125" cy="13430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175" name="Рисунок 37" descr="D:\сош фото 2021\пост\IMG-20210210-WA0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3743325" cy="201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>
            <a:extLst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2520950" cy="18367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" name="Picture 11">
            <a:extLst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2133600"/>
            <a:ext cx="3455987" cy="2159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178" name="Рисунок 17" descr="C:\Users\1\AppData\Local\Microsoft\Windows\Temporary Internet Files\Content.Word\IMG_356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149725"/>
            <a:ext cx="2606675" cy="2076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 marL="623888"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000" b="1" i="1">
                <a:solidFill>
                  <a:srgbClr val="AE1A1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Вахта Памяти </a:t>
            </a:r>
          </a:p>
          <a:p>
            <a:pPr algn="ctr"/>
            <a:r>
              <a:rPr lang="ru-RU" altLang="ru-RU" sz="2000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Мемориале</a:t>
            </a:r>
            <a:r>
              <a:rPr lang="ru-RU" altLang="ru-RU" sz="2000" b="1" i="1">
                <a:solidFill>
                  <a:srgbClr val="002060"/>
                </a:solidFill>
                <a:latin typeface="Bookman Old Style" panose="02050604050505020204" pitchFamily="18" charset="0"/>
              </a:rPr>
              <a:t> боевой и трудовой славы </a:t>
            </a:r>
          </a:p>
          <a:p>
            <a:pPr algn="ctr"/>
            <a:r>
              <a:rPr lang="ru-RU" altLang="ru-RU" sz="2000" b="1" i="1">
                <a:solidFill>
                  <a:srgbClr val="002060"/>
                </a:solidFill>
                <a:latin typeface="Bookman Old Style" panose="02050604050505020204" pitchFamily="18" charset="0"/>
              </a:rPr>
              <a:t>забайкальцев в годы Великой Отечественной войны</a:t>
            </a:r>
          </a:p>
        </p:txBody>
      </p:sp>
      <p:pic>
        <p:nvPicPr>
          <p:cNvPr id="7181" name="Picture 13">
            <a:extLst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270775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0419" name="Picture 3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3573463"/>
            <a:ext cx="3641725" cy="2047875"/>
          </a:xfrm>
          <a:prstGeom prst="rect">
            <a:avLst/>
          </a:prstGeom>
          <a:noFill/>
          <a:ln>
            <a:solidFill>
              <a:srgbClr val="002060"/>
            </a:solidFill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196" name="Рисунок 9" descr="C:\Users\1\AppData\Local\Microsoft\Windows\Temporary Internet Files\Content.Word\DSC_1539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29686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>
            <a:extLst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717800" cy="1800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0423" name="Picture 7">
            <a:extLst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989138"/>
            <a:ext cx="1573213" cy="201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0424" name="Picture 8">
            <a:extLst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2998788" cy="17097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0425" name="Picture 9">
            <a:extLst/>
          </p:cNvPr>
          <p:cNvPicPr>
            <a:picLocks noChangeAspect="1" noChangeArrowheads="1"/>
          </p:cNvPicPr>
          <p:nvPr/>
        </p:nvPicPr>
        <p:blipFill>
          <a:blip r:embed="rId7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644900"/>
            <a:ext cx="3348038" cy="2041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5589588"/>
            <a:ext cx="9144000" cy="13398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  1968 года традиционно в октябре месяце в школе проводится   </a:t>
            </a:r>
            <a:r>
              <a:rPr lang="ru-RU" altLang="ru-RU" b="1" i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Линейка Памяти,</a:t>
            </a:r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посвященная выпускникам школы, погибшим на фронтах </a:t>
            </a:r>
          </a:p>
          <a:p>
            <a:pPr algn="ctr"/>
            <a:r>
              <a:rPr lang="ru-RU" altLang="ru-RU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altLang="ru-RU" b="1" i="1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Picture 13">
            <a:extLst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00600"/>
            <a:ext cx="1270775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2" descr="C:\Users\1\Desktop\ВАЖНОЕ!!!!!!\школа моя\для школы презентации\военные\DSC_210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2943225" cy="20875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>
            <a:extLst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547475"/>
            <a:ext cx="194468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6" descr="D:\сош фото 2021\Новая папка\фото ЕЛ\DSC_03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3141663"/>
            <a:ext cx="2470150" cy="1390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563" y="2971800"/>
            <a:ext cx="1441450" cy="1511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1" name="Рисунок 8" descr="C:\Users\1\AppData\Local\Microsoft\Windows\Temporary Internet Files\Content.Word\DSC_1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728787" cy="11604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>
            <a:extLst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2016125" cy="185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223" name="Рисунок 10" descr="C:\Users\1\AppData\Local\Microsoft\Windows\Temporary Internet Files\Content.Word\IMG-24f4e46e514c746b862005984e85f156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2016125" cy="13954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Рисунок 13" descr="C:\Users\1\AppData\Local\Microsoft\Windows\Temporary Internet Files\Content.Word\IMG-19f62e89a85b47a6b999d12e02ff34ed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1766888" cy="1404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>
            <a:extLst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"/>
          <a:stretch>
            <a:fillRect/>
          </a:stretch>
        </p:blipFill>
        <p:spPr bwMode="auto">
          <a:xfrm>
            <a:off x="6588125" y="188913"/>
            <a:ext cx="2260600" cy="1223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226" name="Рисунок 18" descr="C:\Users\1\AppData\Local\Microsoft\Windows\Temporary Internet Files\Content.Word\DSC_157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084763"/>
            <a:ext cx="2446338" cy="1377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>
            <a:extLst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2447925" cy="159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2470" name="Picture 6">
            <a:extLst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2376488" cy="1397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2473" name="Picture 9">
            <a:extLst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1258887" cy="12874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230" name="Picture 1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508500"/>
            <a:ext cx="1871663" cy="15605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Содержимое 5" descr="C:\Users\1\AppData\Local\Microsoft\Windows\Temporary Internet Files\Content.Word\DSC_1436.jpg"/>
          <p:cNvPicPr>
            <a:picLocks noGrp="1"/>
          </p:cNvPicPr>
          <p:nvPr>
            <p:ph idx="1"/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484313"/>
            <a:ext cx="2519363" cy="1584325"/>
          </a:xfrm>
          <a:prstGeom prst="rect">
            <a:avLst/>
          </a:prstGeom>
          <a:noFill/>
          <a:ln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</a:extLst>
        </p:spPr>
      </p:pic>
      <p:pic>
        <p:nvPicPr>
          <p:cNvPr id="62468" name="Picture 4">
            <a:extLst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525" y="2276475"/>
            <a:ext cx="1387475" cy="1849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233" name="Rectangle 9"/>
          <p:cNvSpPr>
            <a:spLocks noChangeArrowheads="1"/>
          </p:cNvSpPr>
          <p:nvPr/>
        </p:nvSpPr>
        <p:spPr bwMode="auto">
          <a:xfrm>
            <a:off x="0" y="6237288"/>
            <a:ext cx="9144000" cy="9080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i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Партнерство – основа социального успеха</a:t>
            </a:r>
            <a:endParaRPr lang="ru-RU" altLang="ru-RU" sz="2000" b="1" i="1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34" name="Рисунок 7" descr="C:\Users\1\AppData\Local\Microsoft\Windows\Temporary Internet Files\Content.Word\DSC_1565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2232025" cy="13477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Рисунок 3" descr="D:\сош фото 2021\умник\11.png">
            <a:extLst/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2049462" cy="230346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3490" name="Picture 2">
            <a:extLst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871663" cy="23939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45" name="Рисунок 8" descr="D:\сош фото 2021\умник\IMG-611784807490904c68965378af6429e0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924175"/>
            <a:ext cx="1619250" cy="2520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8" y="3141663"/>
            <a:ext cx="2043112" cy="23034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3429000"/>
            <a:ext cx="2605088" cy="201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141663"/>
            <a:ext cx="1747838" cy="2808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Наши ученики – наша гордость!</a:t>
            </a:r>
            <a:endParaRPr lang="ru-RU" altLang="ru-RU" sz="2000" b="1" i="1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D:\сош фото 2021\умник\5.png">
            <a:extLst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529013" cy="24066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>
            <a:extLst/>
          </p:cNvPr>
          <p:cNvSpPr txBox="1"/>
          <p:nvPr/>
        </p:nvSpPr>
        <p:spPr>
          <a:xfrm>
            <a:off x="0" y="1844675"/>
            <a:ext cx="91440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Иванова Анастасия, выпускница 2019 года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Победительница Всероссийского конкурса сочинений «Россия, устремленная в будущее».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Победительница первого Краевого литературного конкурса «Юные таланты Забайкалья» в номинации «Проза».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Победительница Всероссийской студенческой научно-практической конференции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«Молодежь и современное общество».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Победительница Всероссийской олимпиады школьников по литературе, английскому языку муниципального и регионального уровней, лауреат премии «Будущее Забайкалья».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0" y="4797425"/>
            <a:ext cx="91440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c</a:t>
            </a:r>
            <a:r>
              <a:rPr lang="ru-RU" sz="14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траханцева</a:t>
            </a:r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Юлия, ученица 11-го класса</a:t>
            </a:r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Суперфиналистка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Всероссийского конкурса "Большая Перемена – 2020».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2018г. — обладательница Гран-при краевого фестиваля «Забайкальская рампа».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2019г. — победительница фонетического конкурса чтения на английском языке и Городского конкурса чтецов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2020г. — лауреат 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II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 степени международного конкурса искусств «Моя Звезда», посвящённому 75-летию Великой Победы, в номинации «Художественное слово».</a:t>
            </a:r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КМС по художественной гимнастике, награждена почетными грамотами «За успехи в спорте», дипломами за победы в соревнованиях разного уровня.</a:t>
            </a:r>
            <a:r>
              <a:rPr lang="ru-RU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4295</TotalTime>
  <Words>274</Words>
  <Application>Microsoft Office PowerPoint</Application>
  <PresentationFormat>Экран (4:3)</PresentationFormat>
  <Paragraphs>64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Cambria</vt:lpstr>
      <vt:lpstr>Calibri</vt:lpstr>
      <vt:lpstr>Times New Roman</vt:lpstr>
      <vt:lpstr>Bookman Old Style</vt:lpstr>
      <vt:lpstr>Angsana New</vt:lpstr>
      <vt:lpstr>Ppt0000000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Феденко</dc:creator>
  <cp:lastModifiedBy>Мы</cp:lastModifiedBy>
  <cp:revision>340</cp:revision>
  <dcterms:created xsi:type="dcterms:W3CDTF">2011-10-24T07:20:20Z</dcterms:created>
  <dcterms:modified xsi:type="dcterms:W3CDTF">2021-02-28T11:16:59Z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TC019087029991</vt:lpwstr>
  </property>
</Properties>
</file>