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302" r:id="rId4"/>
    <p:sldId id="304" r:id="rId5"/>
    <p:sldId id="305" r:id="rId6"/>
    <p:sldId id="311" r:id="rId7"/>
    <p:sldId id="306" r:id="rId8"/>
    <p:sldId id="307" r:id="rId9"/>
    <p:sldId id="308" r:id="rId10"/>
    <p:sldId id="312" r:id="rId11"/>
    <p:sldId id="303" r:id="rId12"/>
    <p:sldId id="300" r:id="rId13"/>
    <p:sldId id="310" r:id="rId14"/>
    <p:sldId id="309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A900"/>
    <a:srgbClr val="A5B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9" autoAdjust="0"/>
    <p:restoredTop sz="94660"/>
  </p:normalViewPr>
  <p:slideViewPr>
    <p:cSldViewPr>
      <p:cViewPr varScale="1">
        <p:scale>
          <a:sx n="87" d="100"/>
          <a:sy n="87" d="100"/>
        </p:scale>
        <p:origin x="900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67E33A-CC98-4F65-9B03-71EE6CD6948B}" type="doc">
      <dgm:prSet loTypeId="urn:microsoft.com/office/officeart/2005/8/layout/hProcess7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E0F39B0-8E7C-4D9C-8912-6F9381FAF59B}">
      <dgm:prSet phldrT="[Текст]"/>
      <dgm:spPr/>
      <dgm:t>
        <a:bodyPr anchor="t"/>
        <a:lstStyle/>
        <a:p>
          <a:pPr algn="ctr"/>
          <a:r>
            <a:rPr lang="ru-RU" b="1" dirty="0" smtClean="0">
              <a:latin typeface="Arial Black" pitchFamily="34" charset="0"/>
            </a:rPr>
            <a:t>ФЕДЕРАЛЬНЫЙ</a:t>
          </a:r>
          <a:endParaRPr lang="ru-RU" b="1" dirty="0">
            <a:latin typeface="Arial Black" pitchFamily="34" charset="0"/>
          </a:endParaRPr>
        </a:p>
      </dgm:t>
    </dgm:pt>
    <dgm:pt modelId="{52B3C0DF-A8FA-4988-8943-67C40E88AD70}" type="parTrans" cxnId="{3D834D6D-28EC-4643-8092-026B4CB8A031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B942BFAD-6893-4FBB-8356-FFDC496E1AB7}" type="sibTrans" cxnId="{3D834D6D-28EC-4643-8092-026B4CB8A031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03B6A579-DDFE-4173-AB86-829CD0F300FA}">
      <dgm:prSet phldrT="[Текст]"/>
      <dgm:spPr/>
      <dgm:t>
        <a:bodyPr/>
        <a:lstStyle/>
        <a:p>
          <a:endParaRPr lang="ru-RU" b="1" dirty="0" smtClean="0">
            <a:latin typeface="Arial Black" pitchFamily="34" charset="0"/>
          </a:endParaRPr>
        </a:p>
        <a:p>
          <a:r>
            <a:rPr lang="ru-RU" b="1" dirty="0" smtClean="0">
              <a:latin typeface="Arial Black" pitchFamily="34" charset="0"/>
            </a:rPr>
            <a:t>Конституция РФ</a:t>
          </a:r>
        </a:p>
        <a:p>
          <a:endParaRPr lang="ru-RU" b="1" dirty="0">
            <a:latin typeface="Arial Black" pitchFamily="34" charset="0"/>
          </a:endParaRPr>
        </a:p>
      </dgm:t>
    </dgm:pt>
    <dgm:pt modelId="{FE48668B-38F0-4979-82FC-33D0C4FA5639}" type="parTrans" cxnId="{055003AB-1989-47D7-91BD-3AE75A37BC60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B6BB0F8F-C98B-4DCD-8B8F-49C927D9F43F}" type="sibTrans" cxnId="{055003AB-1989-47D7-91BD-3AE75A37BC60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36E00759-0071-4843-A987-8EFB38AF076D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Конвенция ООН о правах ребёнка</a:t>
          </a:r>
        </a:p>
        <a:p>
          <a:endParaRPr lang="ru-RU" b="1" dirty="0">
            <a:latin typeface="Arial Black" pitchFamily="34" charset="0"/>
          </a:endParaRPr>
        </a:p>
      </dgm:t>
    </dgm:pt>
    <dgm:pt modelId="{7B1ABBDD-1125-495C-AD16-1687D4D9844E}" type="parTrans" cxnId="{4DCDDD10-5BF3-4827-9FA9-111644689F1B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59CA5240-6794-423A-B1FA-4A3CDF31FD5A}" type="sibTrans" cxnId="{4DCDDD10-5BF3-4827-9FA9-111644689F1B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E29C0144-A461-4758-A3DC-61DC83B312C4}">
      <dgm:prSet phldrT="[Текст]"/>
      <dgm:spPr/>
      <dgm:t>
        <a:bodyPr/>
        <a:lstStyle/>
        <a:p>
          <a:pPr algn="ctr"/>
          <a:r>
            <a:rPr lang="ru-RU" b="1" dirty="0" smtClean="0">
              <a:latin typeface="Arial Black" pitchFamily="34" charset="0"/>
            </a:rPr>
            <a:t>КРАЕВОЙ И МУНИЦИПАЛЬНЫЙ</a:t>
          </a:r>
          <a:endParaRPr lang="ru-RU" b="1" dirty="0">
            <a:latin typeface="Arial Black" pitchFamily="34" charset="0"/>
          </a:endParaRPr>
        </a:p>
      </dgm:t>
    </dgm:pt>
    <dgm:pt modelId="{13844A6D-537A-40D1-94F1-6BBCFB6911A4}" type="parTrans" cxnId="{B8E945F9-AC01-488F-BBCE-24CB85A9786E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E1450981-7D02-4141-94ED-5041F9B08A03}" type="sibTrans" cxnId="{B8E945F9-AC01-488F-BBCE-24CB85A9786E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EC901284-A98A-455D-8177-07E337754CAA}">
      <dgm:prSet phldrT="[Текст]"/>
      <dgm:spPr/>
      <dgm:t>
        <a:bodyPr/>
        <a:lstStyle/>
        <a:p>
          <a:endParaRPr lang="ru-RU" b="1" dirty="0" smtClean="0">
            <a:latin typeface="Arial Black" pitchFamily="34" charset="0"/>
          </a:endParaRPr>
        </a:p>
        <a:p>
          <a:endParaRPr lang="ru-RU" b="1" dirty="0" smtClean="0">
            <a:latin typeface="Arial Black" pitchFamily="34" charset="0"/>
          </a:endParaRPr>
        </a:p>
        <a:p>
          <a:endParaRPr lang="ru-RU" b="1" dirty="0" smtClean="0">
            <a:latin typeface="Arial Black" pitchFamily="34" charset="0"/>
          </a:endParaRPr>
        </a:p>
        <a:p>
          <a:endParaRPr lang="ru-RU" b="1" dirty="0" smtClean="0">
            <a:latin typeface="Arial Black" pitchFamily="34" charset="0"/>
          </a:endParaRPr>
        </a:p>
        <a:p>
          <a:endParaRPr lang="ru-RU" b="1" dirty="0" smtClean="0">
            <a:latin typeface="Arial Black" pitchFamily="34" charset="0"/>
          </a:endParaRPr>
        </a:p>
        <a:p>
          <a:r>
            <a:rPr lang="ru-RU" b="1" dirty="0" smtClean="0">
              <a:latin typeface="Arial Black" pitchFamily="34" charset="0"/>
            </a:rPr>
            <a:t>Программа  Забайкальского края «Развитие образования ЗК»</a:t>
          </a:r>
        </a:p>
        <a:p>
          <a:endParaRPr lang="ru-RU" b="1" dirty="0" smtClean="0">
            <a:latin typeface="Arial Black" pitchFamily="34" charset="0"/>
          </a:endParaRPr>
        </a:p>
        <a:p>
          <a:endParaRPr lang="ru-RU" b="1" dirty="0">
            <a:latin typeface="Arial Black" pitchFamily="34" charset="0"/>
          </a:endParaRPr>
        </a:p>
      </dgm:t>
    </dgm:pt>
    <dgm:pt modelId="{6AA41E18-4607-40BA-91D7-4EF80951013B}" type="parTrans" cxnId="{2C5E3406-2621-477C-AE7B-4A56775BBDCE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5CA93DF6-EA81-4E81-9894-3EEF631D374F}" type="sibTrans" cxnId="{2C5E3406-2621-477C-AE7B-4A56775BBDCE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7F524F64-A67A-4151-A726-AF931EAC36DB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Муниципальная программа «Развитие муниципальной системы образования городского округа «Город Чита»</a:t>
          </a:r>
          <a:endParaRPr lang="ru-RU" b="1" dirty="0">
            <a:latin typeface="Arial Black" pitchFamily="34" charset="0"/>
          </a:endParaRPr>
        </a:p>
      </dgm:t>
    </dgm:pt>
    <dgm:pt modelId="{D20CDA17-0A50-4C83-9F73-8CDCACEA134C}" type="parTrans" cxnId="{BED53102-2FE5-4AAA-BF23-BFB0BA932502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CF80DC1E-DA40-42E8-86E9-3E13EEF011CB}" type="sibTrans" cxnId="{BED53102-2FE5-4AAA-BF23-BFB0BA932502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7F189AEB-4CFD-44B7-92A8-9C8A6A3E1D83}">
      <dgm:prSet phldrT="[Текст]"/>
      <dgm:spPr/>
      <dgm:t>
        <a:bodyPr/>
        <a:lstStyle/>
        <a:p>
          <a:pPr algn="ctr"/>
          <a:r>
            <a:rPr lang="ru-RU" b="1" dirty="0" smtClean="0">
              <a:latin typeface="Arial Black" pitchFamily="34" charset="0"/>
            </a:rPr>
            <a:t>УРОВЕНЬ ОУ</a:t>
          </a:r>
          <a:endParaRPr lang="ru-RU" b="1" dirty="0">
            <a:latin typeface="Arial Black" pitchFamily="34" charset="0"/>
          </a:endParaRPr>
        </a:p>
      </dgm:t>
    </dgm:pt>
    <dgm:pt modelId="{804EB676-F6EE-4CF5-81E2-B7DB1A2BFF37}" type="parTrans" cxnId="{F153167C-F175-4916-868F-1BF5CBAE4240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6DE69825-53B6-41CA-85E1-2CE152BA39B9}" type="sibTrans" cxnId="{F153167C-F175-4916-868F-1BF5CBAE4240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554CD77D-B2F4-42F9-9C2C-B845765DA2C5}">
      <dgm:prSet phldrT="[Текст]"/>
      <dgm:spPr/>
      <dgm:t>
        <a:bodyPr/>
        <a:lstStyle/>
        <a:p>
          <a:endParaRPr lang="ru-RU" b="1" dirty="0" smtClean="0">
            <a:latin typeface="Arial Black" pitchFamily="34" charset="0"/>
          </a:endParaRPr>
        </a:p>
        <a:p>
          <a:endParaRPr lang="ru-RU" b="1" dirty="0" smtClean="0">
            <a:latin typeface="Arial Black" pitchFamily="34" charset="0"/>
          </a:endParaRPr>
        </a:p>
        <a:p>
          <a:r>
            <a:rPr lang="ru-RU" b="1" dirty="0" smtClean="0">
              <a:latin typeface="Arial Black" pitchFamily="34" charset="0"/>
            </a:rPr>
            <a:t>Устав МБОУ СОШ №47</a:t>
          </a:r>
        </a:p>
        <a:p>
          <a:r>
            <a:rPr lang="ru-RU" b="1" dirty="0" smtClean="0">
              <a:latin typeface="Arial Black" pitchFamily="34" charset="0"/>
            </a:rPr>
            <a:t>Устав ЧГООС</a:t>
          </a:r>
        </a:p>
        <a:p>
          <a:r>
            <a:rPr lang="ru-RU" b="1" dirty="0" smtClean="0">
              <a:latin typeface="Arial Black" pitchFamily="34" charset="0"/>
            </a:rPr>
            <a:t>Программа развития МБОУ СОШ №47</a:t>
          </a:r>
        </a:p>
        <a:p>
          <a:r>
            <a:rPr lang="ru-RU" b="1" dirty="0" smtClean="0">
              <a:latin typeface="Arial Black" pitchFamily="34" charset="0"/>
            </a:rPr>
            <a:t>ООП НОО, ООО, СОО</a:t>
          </a:r>
          <a:endParaRPr lang="ru-RU" b="1" dirty="0">
            <a:latin typeface="Arial Black" pitchFamily="34" charset="0"/>
          </a:endParaRPr>
        </a:p>
      </dgm:t>
    </dgm:pt>
    <dgm:pt modelId="{D10DEF77-0F81-47C2-B05F-799C4CDF4BC7}" type="parTrans" cxnId="{DCCE6F08-04A9-4403-9E72-6F4D8F5FB467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E62C8051-A48C-434E-8C77-7E46A8C070A1}" type="sibTrans" cxnId="{DCCE6F08-04A9-4403-9E72-6F4D8F5FB467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8540D524-D52D-484E-991E-C8FF7FFD9855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Закон РФ «Об образовании»</a:t>
          </a:r>
          <a:endParaRPr lang="ru-RU" b="1" dirty="0">
            <a:latin typeface="Arial Black" pitchFamily="34" charset="0"/>
          </a:endParaRPr>
        </a:p>
      </dgm:t>
    </dgm:pt>
    <dgm:pt modelId="{A90CC7F4-401D-4950-8F6A-347683FFA2CD}" type="parTrans" cxnId="{60204F5B-32A2-4464-9C05-38688B7F55F3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618CB851-4AE1-4409-8A07-35464F974F42}" type="sibTrans" cxnId="{60204F5B-32A2-4464-9C05-38688B7F55F3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449BC660-FD73-4514-AD18-C4DAC631F7FF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ФГОС НОО, ООО, СОО</a:t>
          </a:r>
        </a:p>
        <a:p>
          <a:endParaRPr lang="ru-RU" b="1" dirty="0">
            <a:latin typeface="Arial Black" pitchFamily="34" charset="0"/>
          </a:endParaRPr>
        </a:p>
      </dgm:t>
    </dgm:pt>
    <dgm:pt modelId="{930C0313-0F3C-4EC4-B05B-D3ABBEB9EDC1}" type="parTrans" cxnId="{01C21F34-2C05-46D0-8095-A34F92124E77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29D17731-7B5C-4DF3-9F03-B34E3F8A72A2}" type="sibTrans" cxnId="{01C21F34-2C05-46D0-8095-A34F92124E77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9D1C0CC8-BAFD-414B-B725-71A03304AC26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Стратегия развития воспитания РФ на период до 2025 года</a:t>
          </a:r>
        </a:p>
        <a:p>
          <a:endParaRPr lang="ru-RU" b="1" dirty="0">
            <a:latin typeface="Arial Black" pitchFamily="34" charset="0"/>
          </a:endParaRPr>
        </a:p>
      </dgm:t>
    </dgm:pt>
    <dgm:pt modelId="{5C0E45ED-25A9-4473-B76D-A52EB9E13517}" type="parTrans" cxnId="{5440A4F3-3784-4360-A954-6670EB600F3D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9127F3ED-0EA9-484E-B89D-92EC3FEE0E35}" type="sibTrans" cxnId="{5440A4F3-3784-4360-A954-6670EB600F3D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8E1E5505-96E4-4000-B3E8-D84849EA29D1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Государственная программа развития образования РФ</a:t>
          </a:r>
        </a:p>
        <a:p>
          <a:endParaRPr lang="ru-RU" b="1" dirty="0">
            <a:latin typeface="Arial Black" pitchFamily="34" charset="0"/>
          </a:endParaRPr>
        </a:p>
      </dgm:t>
    </dgm:pt>
    <dgm:pt modelId="{43CD924A-1866-455F-AB40-5BB709C7F11F}" type="parTrans" cxnId="{2D91F693-DC66-4E37-863A-F68CF1927EE8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258E3F4D-F6B9-4555-A1C0-E6DB6A10E490}" type="sibTrans" cxnId="{2D91F693-DC66-4E37-863A-F68CF1927EE8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F5CAE659-3FAA-4300-AC85-574328F2C825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Примерная программа воспитания</a:t>
          </a:r>
          <a:endParaRPr lang="ru-RU" b="1" dirty="0">
            <a:latin typeface="Arial Black" pitchFamily="34" charset="0"/>
          </a:endParaRPr>
        </a:p>
      </dgm:t>
    </dgm:pt>
    <dgm:pt modelId="{862A83EF-9C3F-4E09-B01C-F7F4CCCC005F}" type="parTrans" cxnId="{E65AC532-82BF-4A07-B129-89ECA4026701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FA5EEE32-7463-42AC-95B8-80B4E35ECF04}" type="sibTrans" cxnId="{E65AC532-82BF-4A07-B129-89ECA4026701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FBB56394-87BE-407F-B254-9BF08903661F}">
      <dgm:prSet phldrT="[Текст]"/>
      <dgm:spPr/>
      <dgm:t>
        <a:bodyPr/>
        <a:lstStyle/>
        <a:p>
          <a:endParaRPr lang="ru-RU" dirty="0">
            <a:latin typeface="Arial Black" pitchFamily="34" charset="0"/>
          </a:endParaRPr>
        </a:p>
      </dgm:t>
    </dgm:pt>
    <dgm:pt modelId="{995931B3-EA6B-49F6-BBB5-6B58DE4990BA}" type="parTrans" cxnId="{2C2F5758-02BA-410D-96BA-A18844640AD1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D367BFF2-4BE6-45C4-B724-3FFA421929F3}" type="sibTrans" cxnId="{2C2F5758-02BA-410D-96BA-A18844640AD1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49530853-E1C4-4CC9-A381-D05C7D7F3CF6}">
      <dgm:prSet phldrT="[Текст]"/>
      <dgm:spPr/>
      <dgm:t>
        <a:bodyPr/>
        <a:lstStyle/>
        <a:p>
          <a:endParaRPr lang="ru-RU" dirty="0">
            <a:latin typeface="Arial Black" pitchFamily="34" charset="0"/>
          </a:endParaRPr>
        </a:p>
      </dgm:t>
    </dgm:pt>
    <dgm:pt modelId="{896A2305-9533-43DF-A25F-6D6DC7497E4F}" type="parTrans" cxnId="{29893F9C-B9ED-4E29-8DD3-12EFDB473FBE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BB72AE1D-7AC0-4625-A7B6-E99A4856FA7B}" type="sibTrans" cxnId="{29893F9C-B9ED-4E29-8DD3-12EFDB473FBE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75A102AE-BDED-4501-84A0-602B7876DABE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Программа деятельности ДО «Радуга»</a:t>
          </a:r>
          <a:endParaRPr lang="ru-RU" b="1" dirty="0">
            <a:latin typeface="Arial Black" pitchFamily="34" charset="0"/>
          </a:endParaRPr>
        </a:p>
      </dgm:t>
    </dgm:pt>
    <dgm:pt modelId="{BBCB4AB9-7E11-4CB9-A961-46EF49F6E7E5}" type="parTrans" cxnId="{1B36086D-504C-4FCB-B4F6-D5F7601BAE1A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9314AC0F-1EAD-41C7-A4F2-1F5B0AB192A3}" type="sibTrans" cxnId="{1B36086D-504C-4FCB-B4F6-D5F7601BAE1A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3FA61107-AA29-447F-8962-75B704CA7077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Программа внеурочной деятельности СОШ №47</a:t>
          </a:r>
          <a:endParaRPr lang="ru-RU" b="1" dirty="0">
            <a:latin typeface="Arial Black" pitchFamily="34" charset="0"/>
          </a:endParaRPr>
        </a:p>
      </dgm:t>
    </dgm:pt>
    <dgm:pt modelId="{3D3D812D-B7F4-4329-AD16-69CFF90EBCC0}" type="parTrans" cxnId="{CBABE85D-EEAE-444E-8FCF-00A23F7BF285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4EA83E5C-6DED-45ED-9F12-DDA01E55327F}" type="sibTrans" cxnId="{CBABE85D-EEAE-444E-8FCF-00A23F7BF285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9F7DDFB7-5BA7-47CD-9711-4ADCD431B106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Программа «Одарённые дети»</a:t>
          </a:r>
          <a:endParaRPr lang="ru-RU" b="1" dirty="0">
            <a:latin typeface="Arial Black" pitchFamily="34" charset="0"/>
          </a:endParaRPr>
        </a:p>
      </dgm:t>
    </dgm:pt>
    <dgm:pt modelId="{AD8E1D8F-E2A1-4C83-8074-7C24B15FD6FB}" type="parTrans" cxnId="{4E51BC9A-19E7-4B8E-A373-CC6CF5415E0B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FE526CD4-E30F-4600-BBCE-AC77CF563344}" type="sibTrans" cxnId="{4E51BC9A-19E7-4B8E-A373-CC6CF5415E0B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6C7ED8C9-E6AF-4085-A1AD-850801A21029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Программа «Здоровье мудрых гонорар»</a:t>
          </a:r>
          <a:endParaRPr lang="ru-RU" b="1" dirty="0">
            <a:latin typeface="Arial Black" pitchFamily="34" charset="0"/>
          </a:endParaRPr>
        </a:p>
      </dgm:t>
    </dgm:pt>
    <dgm:pt modelId="{39F9EE1F-FD1F-459C-B0E9-E065BDD3DA1E}" type="parTrans" cxnId="{2E5284F4-3854-4111-A2FF-7DC1FB54C5A0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5D1CBA79-FFE9-4C56-956A-F3281A4474A9}" type="sibTrans" cxnId="{2E5284F4-3854-4111-A2FF-7DC1FB54C5A0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1EDB4ACC-96C2-4F91-8FA3-29ADBB60C45C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Локальные акты (положения о годичных командах, о Почётном Карауле </a:t>
          </a:r>
          <a:r>
            <a:rPr lang="ru-RU" b="1" dirty="0" err="1" smtClean="0">
              <a:latin typeface="Arial Black" pitchFamily="34" charset="0"/>
            </a:rPr>
            <a:t>и.т.д</a:t>
          </a:r>
          <a:r>
            <a:rPr lang="ru-RU" b="1" dirty="0" smtClean="0">
              <a:latin typeface="Arial Black" pitchFamily="34" charset="0"/>
            </a:rPr>
            <a:t>.)</a:t>
          </a:r>
        </a:p>
        <a:p>
          <a:r>
            <a:rPr lang="ru-RU" b="1" dirty="0" smtClean="0">
              <a:latin typeface="Arial Black" pitchFamily="34" charset="0"/>
            </a:rPr>
            <a:t>Программа воспитания</a:t>
          </a:r>
          <a:endParaRPr lang="ru-RU" b="1" dirty="0">
            <a:latin typeface="Arial Black" pitchFamily="34" charset="0"/>
          </a:endParaRPr>
        </a:p>
      </dgm:t>
    </dgm:pt>
    <dgm:pt modelId="{22892AB6-6069-4813-AEFF-BCBC907B5E64}" type="parTrans" cxnId="{CF850724-2788-4075-9978-241F551BFAA7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D6BA59FF-158E-409C-BCF4-4D829CA4F179}" type="sibTrans" cxnId="{CF850724-2788-4075-9978-241F551BFAA7}">
      <dgm:prSet/>
      <dgm:spPr/>
      <dgm:t>
        <a:bodyPr/>
        <a:lstStyle/>
        <a:p>
          <a:endParaRPr lang="ru-RU">
            <a:latin typeface="Arial Black" pitchFamily="34" charset="0"/>
          </a:endParaRPr>
        </a:p>
      </dgm:t>
    </dgm:pt>
    <dgm:pt modelId="{FC540FD2-655C-4DBB-B4B7-D75570F0D903}" type="pres">
      <dgm:prSet presAssocID="{1F67E33A-CC98-4F65-9B03-71EE6CD694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42D38B-5A8B-4D11-A1E3-012BC4DE5510}" type="pres">
      <dgm:prSet presAssocID="{2E0F39B0-8E7C-4D9C-8912-6F9381FAF59B}" presName="compositeNode" presStyleCnt="0">
        <dgm:presLayoutVars>
          <dgm:bulletEnabled val="1"/>
        </dgm:presLayoutVars>
      </dgm:prSet>
      <dgm:spPr/>
    </dgm:pt>
    <dgm:pt modelId="{073B6C92-646A-449B-BF63-226FDB400522}" type="pres">
      <dgm:prSet presAssocID="{2E0F39B0-8E7C-4D9C-8912-6F9381FAF59B}" presName="bgRect" presStyleLbl="node1" presStyleIdx="0" presStyleCnt="3" custLinFactNeighborX="-4324" custLinFactNeighborY="-87"/>
      <dgm:spPr/>
      <dgm:t>
        <a:bodyPr/>
        <a:lstStyle/>
        <a:p>
          <a:endParaRPr lang="ru-RU"/>
        </a:p>
      </dgm:t>
    </dgm:pt>
    <dgm:pt modelId="{0D3E0641-8FDE-42B2-873D-6B2D36A4862C}" type="pres">
      <dgm:prSet presAssocID="{2E0F39B0-8E7C-4D9C-8912-6F9381FAF59B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4B4F35-E222-4A04-9E95-FD31545377A2}" type="pres">
      <dgm:prSet presAssocID="{2E0F39B0-8E7C-4D9C-8912-6F9381FAF59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9B78B2-4CD9-4FBD-9F0E-78A27EFA4216}" type="pres">
      <dgm:prSet presAssocID="{B942BFAD-6893-4FBB-8356-FFDC496E1AB7}" presName="hSp" presStyleCnt="0"/>
      <dgm:spPr/>
    </dgm:pt>
    <dgm:pt modelId="{758BA2FB-8DDC-43EA-A611-9A6A5961686D}" type="pres">
      <dgm:prSet presAssocID="{B942BFAD-6893-4FBB-8356-FFDC496E1AB7}" presName="vProcSp" presStyleCnt="0"/>
      <dgm:spPr/>
    </dgm:pt>
    <dgm:pt modelId="{92AE717F-BF1D-4742-B475-30F062DB4D32}" type="pres">
      <dgm:prSet presAssocID="{B942BFAD-6893-4FBB-8356-FFDC496E1AB7}" presName="vSp1" presStyleCnt="0"/>
      <dgm:spPr/>
    </dgm:pt>
    <dgm:pt modelId="{0E07C37E-4DA9-4CEF-8070-860534BE2F20}" type="pres">
      <dgm:prSet presAssocID="{B942BFAD-6893-4FBB-8356-FFDC496E1AB7}" presName="simulatedConn" presStyleLbl="solidFgAcc1" presStyleIdx="0" presStyleCnt="2"/>
      <dgm:spPr/>
    </dgm:pt>
    <dgm:pt modelId="{714C103C-DF75-4996-97B0-6CD9430FA15B}" type="pres">
      <dgm:prSet presAssocID="{B942BFAD-6893-4FBB-8356-FFDC496E1AB7}" presName="vSp2" presStyleCnt="0"/>
      <dgm:spPr/>
    </dgm:pt>
    <dgm:pt modelId="{B078D24F-E862-42AE-852E-0FDE276AE484}" type="pres">
      <dgm:prSet presAssocID="{B942BFAD-6893-4FBB-8356-FFDC496E1AB7}" presName="sibTrans" presStyleCnt="0"/>
      <dgm:spPr/>
    </dgm:pt>
    <dgm:pt modelId="{4B46E7FF-BE2E-4C80-94ED-3D379CCCA02C}" type="pres">
      <dgm:prSet presAssocID="{E29C0144-A461-4758-A3DC-61DC83B312C4}" presName="compositeNode" presStyleCnt="0">
        <dgm:presLayoutVars>
          <dgm:bulletEnabled val="1"/>
        </dgm:presLayoutVars>
      </dgm:prSet>
      <dgm:spPr/>
    </dgm:pt>
    <dgm:pt modelId="{A3A293CF-2F71-4698-B1E5-7889181194F3}" type="pres">
      <dgm:prSet presAssocID="{E29C0144-A461-4758-A3DC-61DC83B312C4}" presName="bgRect" presStyleLbl="node1" presStyleIdx="1" presStyleCnt="3"/>
      <dgm:spPr/>
      <dgm:t>
        <a:bodyPr/>
        <a:lstStyle/>
        <a:p>
          <a:endParaRPr lang="ru-RU"/>
        </a:p>
      </dgm:t>
    </dgm:pt>
    <dgm:pt modelId="{6F8969D1-1BB3-47A7-8435-B1813EFF0248}" type="pres">
      <dgm:prSet presAssocID="{E29C0144-A461-4758-A3DC-61DC83B312C4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8C095-B199-4A60-90B9-68077935D75B}" type="pres">
      <dgm:prSet presAssocID="{E29C0144-A461-4758-A3DC-61DC83B312C4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75803-538E-4D14-931F-F537F6D36F19}" type="pres">
      <dgm:prSet presAssocID="{E1450981-7D02-4141-94ED-5041F9B08A03}" presName="hSp" presStyleCnt="0"/>
      <dgm:spPr/>
    </dgm:pt>
    <dgm:pt modelId="{BDB20E5D-D230-415C-AE82-C450844382B8}" type="pres">
      <dgm:prSet presAssocID="{E1450981-7D02-4141-94ED-5041F9B08A03}" presName="vProcSp" presStyleCnt="0"/>
      <dgm:spPr/>
    </dgm:pt>
    <dgm:pt modelId="{9DF93FAE-4D9E-4A46-9225-24E0F53C3F21}" type="pres">
      <dgm:prSet presAssocID="{E1450981-7D02-4141-94ED-5041F9B08A03}" presName="vSp1" presStyleCnt="0"/>
      <dgm:spPr/>
    </dgm:pt>
    <dgm:pt modelId="{9D97379D-6BE7-4CAF-B3F6-98454B936BAF}" type="pres">
      <dgm:prSet presAssocID="{E1450981-7D02-4141-94ED-5041F9B08A03}" presName="simulatedConn" presStyleLbl="solidFgAcc1" presStyleIdx="1" presStyleCnt="2"/>
      <dgm:spPr/>
    </dgm:pt>
    <dgm:pt modelId="{2416ACD2-098B-418A-ACD8-824E489F1126}" type="pres">
      <dgm:prSet presAssocID="{E1450981-7D02-4141-94ED-5041F9B08A03}" presName="vSp2" presStyleCnt="0"/>
      <dgm:spPr/>
    </dgm:pt>
    <dgm:pt modelId="{05EFC702-2771-4ED5-962F-DE5BB7774501}" type="pres">
      <dgm:prSet presAssocID="{E1450981-7D02-4141-94ED-5041F9B08A03}" presName="sibTrans" presStyleCnt="0"/>
      <dgm:spPr/>
    </dgm:pt>
    <dgm:pt modelId="{066BAEAA-9168-457E-900A-FF6D03788A05}" type="pres">
      <dgm:prSet presAssocID="{7F189AEB-4CFD-44B7-92A8-9C8A6A3E1D83}" presName="compositeNode" presStyleCnt="0">
        <dgm:presLayoutVars>
          <dgm:bulletEnabled val="1"/>
        </dgm:presLayoutVars>
      </dgm:prSet>
      <dgm:spPr/>
    </dgm:pt>
    <dgm:pt modelId="{1B2937ED-DBAF-4A2F-807E-801C2308EA7F}" type="pres">
      <dgm:prSet presAssocID="{7F189AEB-4CFD-44B7-92A8-9C8A6A3E1D83}" presName="bgRect" presStyleLbl="node1" presStyleIdx="2" presStyleCnt="3"/>
      <dgm:spPr/>
      <dgm:t>
        <a:bodyPr/>
        <a:lstStyle/>
        <a:p>
          <a:endParaRPr lang="ru-RU"/>
        </a:p>
      </dgm:t>
    </dgm:pt>
    <dgm:pt modelId="{BD832906-1E2C-448B-993D-E628248AB068}" type="pres">
      <dgm:prSet presAssocID="{7F189AEB-4CFD-44B7-92A8-9C8A6A3E1D83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C85869-6BE9-445F-83B8-609824CCEB3B}" type="pres">
      <dgm:prSet presAssocID="{7F189AEB-4CFD-44B7-92A8-9C8A6A3E1D83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5AC532-82BF-4A07-B129-89ECA4026701}" srcId="{2E0F39B0-8E7C-4D9C-8912-6F9381FAF59B}" destId="{F5CAE659-3FAA-4300-AC85-574328F2C825}" srcOrd="6" destOrd="0" parTransId="{862A83EF-9C3F-4E09-B01C-F7F4CCCC005F}" sibTransId="{FA5EEE32-7463-42AC-95B8-80B4E35ECF04}"/>
    <dgm:cxn modelId="{0ECA3600-C976-462F-92E8-CB59F48929B0}" type="presOf" srcId="{49530853-E1C4-4CC9-A381-D05C7D7F3CF6}" destId="{9DC85869-6BE9-445F-83B8-609824CCEB3B}" srcOrd="0" destOrd="6" presId="urn:microsoft.com/office/officeart/2005/8/layout/hProcess7#1"/>
    <dgm:cxn modelId="{885F050A-7FF7-4896-99E0-27BA8FBE9C18}" type="presOf" srcId="{EC901284-A98A-455D-8177-07E337754CAA}" destId="{5BF8C095-B199-4A60-90B9-68077935D75B}" srcOrd="0" destOrd="0" presId="urn:microsoft.com/office/officeart/2005/8/layout/hProcess7#1"/>
    <dgm:cxn modelId="{4DCDDD10-5BF3-4827-9FA9-111644689F1B}" srcId="{2E0F39B0-8E7C-4D9C-8912-6F9381FAF59B}" destId="{36E00759-0071-4843-A987-8EFB38AF076D}" srcOrd="1" destOrd="0" parTransId="{7B1ABBDD-1125-495C-AD16-1687D4D9844E}" sibTransId="{59CA5240-6794-423A-B1FA-4A3CDF31FD5A}"/>
    <dgm:cxn modelId="{0584B63B-D385-40EB-8539-053C6754CEB6}" type="presOf" srcId="{2E0F39B0-8E7C-4D9C-8912-6F9381FAF59B}" destId="{073B6C92-646A-449B-BF63-226FDB400522}" srcOrd="0" destOrd="0" presId="urn:microsoft.com/office/officeart/2005/8/layout/hProcess7#1"/>
    <dgm:cxn modelId="{DCCE6F08-04A9-4403-9E72-6F4D8F5FB467}" srcId="{7F189AEB-4CFD-44B7-92A8-9C8A6A3E1D83}" destId="{554CD77D-B2F4-42F9-9C2C-B845765DA2C5}" srcOrd="0" destOrd="0" parTransId="{D10DEF77-0F81-47C2-B05F-799C4CDF4BC7}" sibTransId="{E62C8051-A48C-434E-8C77-7E46A8C070A1}"/>
    <dgm:cxn modelId="{F153167C-F175-4916-868F-1BF5CBAE4240}" srcId="{1F67E33A-CC98-4F65-9B03-71EE6CD6948B}" destId="{7F189AEB-4CFD-44B7-92A8-9C8A6A3E1D83}" srcOrd="2" destOrd="0" parTransId="{804EB676-F6EE-4CF5-81E2-B7DB1A2BFF37}" sibTransId="{6DE69825-53B6-41CA-85E1-2CE152BA39B9}"/>
    <dgm:cxn modelId="{E47F5092-1502-4F65-BE02-41A4ADE7A578}" type="presOf" srcId="{E29C0144-A461-4758-A3DC-61DC83B312C4}" destId="{A3A293CF-2F71-4698-B1E5-7889181194F3}" srcOrd="0" destOrd="0" presId="urn:microsoft.com/office/officeart/2005/8/layout/hProcess7#1"/>
    <dgm:cxn modelId="{2C5E3406-2621-477C-AE7B-4A56775BBDCE}" srcId="{E29C0144-A461-4758-A3DC-61DC83B312C4}" destId="{EC901284-A98A-455D-8177-07E337754CAA}" srcOrd="0" destOrd="0" parTransId="{6AA41E18-4607-40BA-91D7-4EF80951013B}" sibTransId="{5CA93DF6-EA81-4E81-9894-3EEF631D374F}"/>
    <dgm:cxn modelId="{5440A4F3-3784-4360-A954-6670EB600F3D}" srcId="{2E0F39B0-8E7C-4D9C-8912-6F9381FAF59B}" destId="{9D1C0CC8-BAFD-414B-B725-71A03304AC26}" srcOrd="4" destOrd="0" parTransId="{5C0E45ED-25A9-4473-B76D-A52EB9E13517}" sibTransId="{9127F3ED-0EA9-484E-B89D-92EC3FEE0E35}"/>
    <dgm:cxn modelId="{B8E945F9-AC01-488F-BBCE-24CB85A9786E}" srcId="{1F67E33A-CC98-4F65-9B03-71EE6CD6948B}" destId="{E29C0144-A461-4758-A3DC-61DC83B312C4}" srcOrd="1" destOrd="0" parTransId="{13844A6D-537A-40D1-94F1-6BBCFB6911A4}" sibTransId="{E1450981-7D02-4141-94ED-5041F9B08A03}"/>
    <dgm:cxn modelId="{B113E597-BAA1-41C3-8392-7A65B71F0249}" type="presOf" srcId="{36E00759-0071-4843-A987-8EFB38AF076D}" destId="{574B4F35-E222-4A04-9E95-FD31545377A2}" srcOrd="0" destOrd="1" presId="urn:microsoft.com/office/officeart/2005/8/layout/hProcess7#1"/>
    <dgm:cxn modelId="{01C21F34-2C05-46D0-8095-A34F92124E77}" srcId="{2E0F39B0-8E7C-4D9C-8912-6F9381FAF59B}" destId="{449BC660-FD73-4514-AD18-C4DAC631F7FF}" srcOrd="3" destOrd="0" parTransId="{930C0313-0F3C-4EC4-B05B-D3ABBEB9EDC1}" sibTransId="{29D17731-7B5C-4DF3-9F03-B34E3F8A72A2}"/>
    <dgm:cxn modelId="{92595EE9-98BE-48A5-A5D2-95E6AC9CBAEF}" type="presOf" srcId="{8E1E5505-96E4-4000-B3E8-D84849EA29D1}" destId="{574B4F35-E222-4A04-9E95-FD31545377A2}" srcOrd="0" destOrd="5" presId="urn:microsoft.com/office/officeart/2005/8/layout/hProcess7#1"/>
    <dgm:cxn modelId="{09CE0907-9AFB-4B4E-A2BF-B3F5821B1E64}" type="presOf" srcId="{7F189AEB-4CFD-44B7-92A8-9C8A6A3E1D83}" destId="{BD832906-1E2C-448B-993D-E628248AB068}" srcOrd="1" destOrd="0" presId="urn:microsoft.com/office/officeart/2005/8/layout/hProcess7#1"/>
    <dgm:cxn modelId="{2475BE82-83A7-44B1-AE30-AA40E765E82E}" type="presOf" srcId="{75A102AE-BDED-4501-84A0-602B7876DABE}" destId="{9DC85869-6BE9-445F-83B8-609824CCEB3B}" srcOrd="0" destOrd="1" presId="urn:microsoft.com/office/officeart/2005/8/layout/hProcess7#1"/>
    <dgm:cxn modelId="{1B36086D-504C-4FCB-B4F6-D5F7601BAE1A}" srcId="{7F189AEB-4CFD-44B7-92A8-9C8A6A3E1D83}" destId="{75A102AE-BDED-4501-84A0-602B7876DABE}" srcOrd="1" destOrd="0" parTransId="{BBCB4AB9-7E11-4CB9-A961-46EF49F6E7E5}" sibTransId="{9314AC0F-1EAD-41C7-A4F2-1F5B0AB192A3}"/>
    <dgm:cxn modelId="{1C2C8959-EABC-4182-8C44-063C72FD468E}" type="presOf" srcId="{7F524F64-A67A-4151-A726-AF931EAC36DB}" destId="{5BF8C095-B199-4A60-90B9-68077935D75B}" srcOrd="0" destOrd="1" presId="urn:microsoft.com/office/officeart/2005/8/layout/hProcess7#1"/>
    <dgm:cxn modelId="{CBABE85D-EEAE-444E-8FCF-00A23F7BF285}" srcId="{7F189AEB-4CFD-44B7-92A8-9C8A6A3E1D83}" destId="{3FA61107-AA29-447F-8962-75B704CA7077}" srcOrd="2" destOrd="0" parTransId="{3D3D812D-B7F4-4329-AD16-69CFF90EBCC0}" sibTransId="{4EA83E5C-6DED-45ED-9F12-DDA01E55327F}"/>
    <dgm:cxn modelId="{8EBDF2F5-82C3-45E7-A75A-E8A879136DC5}" type="presOf" srcId="{449BC660-FD73-4514-AD18-C4DAC631F7FF}" destId="{574B4F35-E222-4A04-9E95-FD31545377A2}" srcOrd="0" destOrd="3" presId="urn:microsoft.com/office/officeart/2005/8/layout/hProcess7#1"/>
    <dgm:cxn modelId="{D3BE2777-EA30-4410-933A-9A1364F40699}" type="presOf" srcId="{9F7DDFB7-5BA7-47CD-9711-4ADCD431B106}" destId="{9DC85869-6BE9-445F-83B8-609824CCEB3B}" srcOrd="0" destOrd="3" presId="urn:microsoft.com/office/officeart/2005/8/layout/hProcess7#1"/>
    <dgm:cxn modelId="{AEE37480-3165-4CC3-9D06-ECBF6DECDF04}" type="presOf" srcId="{2E0F39B0-8E7C-4D9C-8912-6F9381FAF59B}" destId="{0D3E0641-8FDE-42B2-873D-6B2D36A4862C}" srcOrd="1" destOrd="0" presId="urn:microsoft.com/office/officeart/2005/8/layout/hProcess7#1"/>
    <dgm:cxn modelId="{F3AC0DD5-9B3E-4D8D-A295-2C7C235BA523}" type="presOf" srcId="{03B6A579-DDFE-4173-AB86-829CD0F300FA}" destId="{574B4F35-E222-4A04-9E95-FD31545377A2}" srcOrd="0" destOrd="0" presId="urn:microsoft.com/office/officeart/2005/8/layout/hProcess7#1"/>
    <dgm:cxn modelId="{29893F9C-B9ED-4E29-8DD3-12EFDB473FBE}" srcId="{7F189AEB-4CFD-44B7-92A8-9C8A6A3E1D83}" destId="{49530853-E1C4-4CC9-A381-D05C7D7F3CF6}" srcOrd="6" destOrd="0" parTransId="{896A2305-9533-43DF-A25F-6D6DC7497E4F}" sibTransId="{BB72AE1D-7AC0-4625-A7B6-E99A4856FA7B}"/>
    <dgm:cxn modelId="{3288F057-2C09-4095-8509-B4BC607CAE2F}" type="presOf" srcId="{8540D524-D52D-484E-991E-C8FF7FFD9855}" destId="{574B4F35-E222-4A04-9E95-FD31545377A2}" srcOrd="0" destOrd="2" presId="urn:microsoft.com/office/officeart/2005/8/layout/hProcess7#1"/>
    <dgm:cxn modelId="{54B9B367-4006-422B-B5C5-C0B94E1C6463}" type="presOf" srcId="{6C7ED8C9-E6AF-4085-A1AD-850801A21029}" destId="{9DC85869-6BE9-445F-83B8-609824CCEB3B}" srcOrd="0" destOrd="4" presId="urn:microsoft.com/office/officeart/2005/8/layout/hProcess7#1"/>
    <dgm:cxn modelId="{4E51BC9A-19E7-4B8E-A373-CC6CF5415E0B}" srcId="{7F189AEB-4CFD-44B7-92A8-9C8A6A3E1D83}" destId="{9F7DDFB7-5BA7-47CD-9711-4ADCD431B106}" srcOrd="3" destOrd="0" parTransId="{AD8E1D8F-E2A1-4C83-8074-7C24B15FD6FB}" sibTransId="{FE526CD4-E30F-4600-BBCE-AC77CF563344}"/>
    <dgm:cxn modelId="{01419804-9817-4CD5-A8DC-241194DA730A}" type="presOf" srcId="{F5CAE659-3FAA-4300-AC85-574328F2C825}" destId="{574B4F35-E222-4A04-9E95-FD31545377A2}" srcOrd="0" destOrd="6" presId="urn:microsoft.com/office/officeart/2005/8/layout/hProcess7#1"/>
    <dgm:cxn modelId="{055003AB-1989-47D7-91BD-3AE75A37BC60}" srcId="{2E0F39B0-8E7C-4D9C-8912-6F9381FAF59B}" destId="{03B6A579-DDFE-4173-AB86-829CD0F300FA}" srcOrd="0" destOrd="0" parTransId="{FE48668B-38F0-4979-82FC-33D0C4FA5639}" sibTransId="{B6BB0F8F-C98B-4DCD-8B8F-49C927D9F43F}"/>
    <dgm:cxn modelId="{5AB0BAEB-4BB3-4FE5-9B6E-F20D3B016F99}" type="presOf" srcId="{1EDB4ACC-96C2-4F91-8FA3-29ADBB60C45C}" destId="{9DC85869-6BE9-445F-83B8-609824CCEB3B}" srcOrd="0" destOrd="5" presId="urn:microsoft.com/office/officeart/2005/8/layout/hProcess7#1"/>
    <dgm:cxn modelId="{0A82C5E6-0BA9-44A7-AE4D-6F522BA9B79A}" type="presOf" srcId="{1F67E33A-CC98-4F65-9B03-71EE6CD6948B}" destId="{FC540FD2-655C-4DBB-B4B7-D75570F0D903}" srcOrd="0" destOrd="0" presId="urn:microsoft.com/office/officeart/2005/8/layout/hProcess7#1"/>
    <dgm:cxn modelId="{75CE4103-3973-45EC-8D42-E8FEAE006380}" type="presOf" srcId="{E29C0144-A461-4758-A3DC-61DC83B312C4}" destId="{6F8969D1-1BB3-47A7-8435-B1813EFF0248}" srcOrd="1" destOrd="0" presId="urn:microsoft.com/office/officeart/2005/8/layout/hProcess7#1"/>
    <dgm:cxn modelId="{E5CBE0D9-F575-4618-842D-82BB16DE392E}" type="presOf" srcId="{FBB56394-87BE-407F-B254-9BF08903661F}" destId="{574B4F35-E222-4A04-9E95-FD31545377A2}" srcOrd="0" destOrd="7" presId="urn:microsoft.com/office/officeart/2005/8/layout/hProcess7#1"/>
    <dgm:cxn modelId="{E441C64F-12A0-4AFD-A15F-26677F91AB7A}" type="presOf" srcId="{7F189AEB-4CFD-44B7-92A8-9C8A6A3E1D83}" destId="{1B2937ED-DBAF-4A2F-807E-801C2308EA7F}" srcOrd="0" destOrd="0" presId="urn:microsoft.com/office/officeart/2005/8/layout/hProcess7#1"/>
    <dgm:cxn modelId="{54176889-58E0-493B-9B45-85BD4D4AD352}" type="presOf" srcId="{3FA61107-AA29-447F-8962-75B704CA7077}" destId="{9DC85869-6BE9-445F-83B8-609824CCEB3B}" srcOrd="0" destOrd="2" presId="urn:microsoft.com/office/officeart/2005/8/layout/hProcess7#1"/>
    <dgm:cxn modelId="{CF850724-2788-4075-9978-241F551BFAA7}" srcId="{7F189AEB-4CFD-44B7-92A8-9C8A6A3E1D83}" destId="{1EDB4ACC-96C2-4F91-8FA3-29ADBB60C45C}" srcOrd="5" destOrd="0" parTransId="{22892AB6-6069-4813-AEFF-BCBC907B5E64}" sibTransId="{D6BA59FF-158E-409C-BCF4-4D829CA4F179}"/>
    <dgm:cxn modelId="{2E5284F4-3854-4111-A2FF-7DC1FB54C5A0}" srcId="{7F189AEB-4CFD-44B7-92A8-9C8A6A3E1D83}" destId="{6C7ED8C9-E6AF-4085-A1AD-850801A21029}" srcOrd="4" destOrd="0" parTransId="{39F9EE1F-FD1F-459C-B0E9-E065BDD3DA1E}" sibTransId="{5D1CBA79-FFE9-4C56-956A-F3281A4474A9}"/>
    <dgm:cxn modelId="{60204F5B-32A2-4464-9C05-38688B7F55F3}" srcId="{2E0F39B0-8E7C-4D9C-8912-6F9381FAF59B}" destId="{8540D524-D52D-484E-991E-C8FF7FFD9855}" srcOrd="2" destOrd="0" parTransId="{A90CC7F4-401D-4950-8F6A-347683FFA2CD}" sibTransId="{618CB851-4AE1-4409-8A07-35464F974F42}"/>
    <dgm:cxn modelId="{BED53102-2FE5-4AAA-BF23-BFB0BA932502}" srcId="{E29C0144-A461-4758-A3DC-61DC83B312C4}" destId="{7F524F64-A67A-4151-A726-AF931EAC36DB}" srcOrd="1" destOrd="0" parTransId="{D20CDA17-0A50-4C83-9F73-8CDCACEA134C}" sibTransId="{CF80DC1E-DA40-42E8-86E9-3E13EEF011CB}"/>
    <dgm:cxn modelId="{2C2F5758-02BA-410D-96BA-A18844640AD1}" srcId="{2E0F39B0-8E7C-4D9C-8912-6F9381FAF59B}" destId="{FBB56394-87BE-407F-B254-9BF08903661F}" srcOrd="7" destOrd="0" parTransId="{995931B3-EA6B-49F6-BBB5-6B58DE4990BA}" sibTransId="{D367BFF2-4BE6-45C4-B724-3FFA421929F3}"/>
    <dgm:cxn modelId="{2D91F693-DC66-4E37-863A-F68CF1927EE8}" srcId="{2E0F39B0-8E7C-4D9C-8912-6F9381FAF59B}" destId="{8E1E5505-96E4-4000-B3E8-D84849EA29D1}" srcOrd="5" destOrd="0" parTransId="{43CD924A-1866-455F-AB40-5BB709C7F11F}" sibTransId="{258E3F4D-F6B9-4555-A1C0-E6DB6A10E490}"/>
    <dgm:cxn modelId="{0761139B-8622-4037-89AD-F9A6DDF89496}" type="presOf" srcId="{554CD77D-B2F4-42F9-9C2C-B845765DA2C5}" destId="{9DC85869-6BE9-445F-83B8-609824CCEB3B}" srcOrd="0" destOrd="0" presId="urn:microsoft.com/office/officeart/2005/8/layout/hProcess7#1"/>
    <dgm:cxn modelId="{FA9DC38D-F8AB-4A7A-94DD-82D69DF4A940}" type="presOf" srcId="{9D1C0CC8-BAFD-414B-B725-71A03304AC26}" destId="{574B4F35-E222-4A04-9E95-FD31545377A2}" srcOrd="0" destOrd="4" presId="urn:microsoft.com/office/officeart/2005/8/layout/hProcess7#1"/>
    <dgm:cxn modelId="{3D834D6D-28EC-4643-8092-026B4CB8A031}" srcId="{1F67E33A-CC98-4F65-9B03-71EE6CD6948B}" destId="{2E0F39B0-8E7C-4D9C-8912-6F9381FAF59B}" srcOrd="0" destOrd="0" parTransId="{52B3C0DF-A8FA-4988-8943-67C40E88AD70}" sibTransId="{B942BFAD-6893-4FBB-8356-FFDC496E1AB7}"/>
    <dgm:cxn modelId="{19986A13-DD74-4F1D-9FAB-0EA09F73129F}" type="presParOf" srcId="{FC540FD2-655C-4DBB-B4B7-D75570F0D903}" destId="{8F42D38B-5A8B-4D11-A1E3-012BC4DE5510}" srcOrd="0" destOrd="0" presId="urn:microsoft.com/office/officeart/2005/8/layout/hProcess7#1"/>
    <dgm:cxn modelId="{7955A3AE-F561-46DA-951B-FD607B5BFEAD}" type="presParOf" srcId="{8F42D38B-5A8B-4D11-A1E3-012BC4DE5510}" destId="{073B6C92-646A-449B-BF63-226FDB400522}" srcOrd="0" destOrd="0" presId="urn:microsoft.com/office/officeart/2005/8/layout/hProcess7#1"/>
    <dgm:cxn modelId="{86D377AF-60BF-41BF-A337-3D4C993BE6D6}" type="presParOf" srcId="{8F42D38B-5A8B-4D11-A1E3-012BC4DE5510}" destId="{0D3E0641-8FDE-42B2-873D-6B2D36A4862C}" srcOrd="1" destOrd="0" presId="urn:microsoft.com/office/officeart/2005/8/layout/hProcess7#1"/>
    <dgm:cxn modelId="{7B4196CA-B9AD-4336-B882-6812F620D657}" type="presParOf" srcId="{8F42D38B-5A8B-4D11-A1E3-012BC4DE5510}" destId="{574B4F35-E222-4A04-9E95-FD31545377A2}" srcOrd="2" destOrd="0" presId="urn:microsoft.com/office/officeart/2005/8/layout/hProcess7#1"/>
    <dgm:cxn modelId="{967D35BE-4A23-4C9E-A8A8-FF495506FAD4}" type="presParOf" srcId="{FC540FD2-655C-4DBB-B4B7-D75570F0D903}" destId="{359B78B2-4CD9-4FBD-9F0E-78A27EFA4216}" srcOrd="1" destOrd="0" presId="urn:microsoft.com/office/officeart/2005/8/layout/hProcess7#1"/>
    <dgm:cxn modelId="{8CF336CD-5DEC-4537-96B5-09D741376E4A}" type="presParOf" srcId="{FC540FD2-655C-4DBB-B4B7-D75570F0D903}" destId="{758BA2FB-8DDC-43EA-A611-9A6A5961686D}" srcOrd="2" destOrd="0" presId="urn:microsoft.com/office/officeart/2005/8/layout/hProcess7#1"/>
    <dgm:cxn modelId="{887F8142-6405-41D1-BA53-06B13F4A667E}" type="presParOf" srcId="{758BA2FB-8DDC-43EA-A611-9A6A5961686D}" destId="{92AE717F-BF1D-4742-B475-30F062DB4D32}" srcOrd="0" destOrd="0" presId="urn:microsoft.com/office/officeart/2005/8/layout/hProcess7#1"/>
    <dgm:cxn modelId="{B245FC90-4242-4A85-B08A-7BE6417DF8AD}" type="presParOf" srcId="{758BA2FB-8DDC-43EA-A611-9A6A5961686D}" destId="{0E07C37E-4DA9-4CEF-8070-860534BE2F20}" srcOrd="1" destOrd="0" presId="urn:microsoft.com/office/officeart/2005/8/layout/hProcess7#1"/>
    <dgm:cxn modelId="{9E2D3747-4FA2-4C79-824B-21141B959F48}" type="presParOf" srcId="{758BA2FB-8DDC-43EA-A611-9A6A5961686D}" destId="{714C103C-DF75-4996-97B0-6CD9430FA15B}" srcOrd="2" destOrd="0" presId="urn:microsoft.com/office/officeart/2005/8/layout/hProcess7#1"/>
    <dgm:cxn modelId="{93C42DB1-EA9F-49A1-B0B5-434E4FA2D62B}" type="presParOf" srcId="{FC540FD2-655C-4DBB-B4B7-D75570F0D903}" destId="{B078D24F-E862-42AE-852E-0FDE276AE484}" srcOrd="3" destOrd="0" presId="urn:microsoft.com/office/officeart/2005/8/layout/hProcess7#1"/>
    <dgm:cxn modelId="{348369B6-7688-4BEB-AC9D-4148451EC636}" type="presParOf" srcId="{FC540FD2-655C-4DBB-B4B7-D75570F0D903}" destId="{4B46E7FF-BE2E-4C80-94ED-3D379CCCA02C}" srcOrd="4" destOrd="0" presId="urn:microsoft.com/office/officeart/2005/8/layout/hProcess7#1"/>
    <dgm:cxn modelId="{AC900451-2C53-45A1-8283-DD191A2CA1ED}" type="presParOf" srcId="{4B46E7FF-BE2E-4C80-94ED-3D379CCCA02C}" destId="{A3A293CF-2F71-4698-B1E5-7889181194F3}" srcOrd="0" destOrd="0" presId="urn:microsoft.com/office/officeart/2005/8/layout/hProcess7#1"/>
    <dgm:cxn modelId="{CF574C9C-7749-43AA-8962-230AC98D78D0}" type="presParOf" srcId="{4B46E7FF-BE2E-4C80-94ED-3D379CCCA02C}" destId="{6F8969D1-1BB3-47A7-8435-B1813EFF0248}" srcOrd="1" destOrd="0" presId="urn:microsoft.com/office/officeart/2005/8/layout/hProcess7#1"/>
    <dgm:cxn modelId="{301553DC-C760-4088-82B6-073B9F755BEC}" type="presParOf" srcId="{4B46E7FF-BE2E-4C80-94ED-3D379CCCA02C}" destId="{5BF8C095-B199-4A60-90B9-68077935D75B}" srcOrd="2" destOrd="0" presId="urn:microsoft.com/office/officeart/2005/8/layout/hProcess7#1"/>
    <dgm:cxn modelId="{7E25D680-56B6-4C74-B7FC-280597A41B72}" type="presParOf" srcId="{FC540FD2-655C-4DBB-B4B7-D75570F0D903}" destId="{5D775803-538E-4D14-931F-F537F6D36F19}" srcOrd="5" destOrd="0" presId="urn:microsoft.com/office/officeart/2005/8/layout/hProcess7#1"/>
    <dgm:cxn modelId="{E4207680-7F7D-479A-B5B4-6EA1976B0AAF}" type="presParOf" srcId="{FC540FD2-655C-4DBB-B4B7-D75570F0D903}" destId="{BDB20E5D-D230-415C-AE82-C450844382B8}" srcOrd="6" destOrd="0" presId="urn:microsoft.com/office/officeart/2005/8/layout/hProcess7#1"/>
    <dgm:cxn modelId="{02D5DC5C-1B5E-463C-A7A4-DB63E3DAA7FA}" type="presParOf" srcId="{BDB20E5D-D230-415C-AE82-C450844382B8}" destId="{9DF93FAE-4D9E-4A46-9225-24E0F53C3F21}" srcOrd="0" destOrd="0" presId="urn:microsoft.com/office/officeart/2005/8/layout/hProcess7#1"/>
    <dgm:cxn modelId="{8E8455F3-ADBD-4E5E-B327-D71119D02488}" type="presParOf" srcId="{BDB20E5D-D230-415C-AE82-C450844382B8}" destId="{9D97379D-6BE7-4CAF-B3F6-98454B936BAF}" srcOrd="1" destOrd="0" presId="urn:microsoft.com/office/officeart/2005/8/layout/hProcess7#1"/>
    <dgm:cxn modelId="{800626A1-D3F4-441A-BB73-D1C577AC8BBB}" type="presParOf" srcId="{BDB20E5D-D230-415C-AE82-C450844382B8}" destId="{2416ACD2-098B-418A-ACD8-824E489F1126}" srcOrd="2" destOrd="0" presId="urn:microsoft.com/office/officeart/2005/8/layout/hProcess7#1"/>
    <dgm:cxn modelId="{9778C5FE-E070-4AD4-A3DF-617B3374606A}" type="presParOf" srcId="{FC540FD2-655C-4DBB-B4B7-D75570F0D903}" destId="{05EFC702-2771-4ED5-962F-DE5BB7774501}" srcOrd="7" destOrd="0" presId="urn:microsoft.com/office/officeart/2005/8/layout/hProcess7#1"/>
    <dgm:cxn modelId="{3335E25D-57A1-4C14-A55D-E56357B3CD61}" type="presParOf" srcId="{FC540FD2-655C-4DBB-B4B7-D75570F0D903}" destId="{066BAEAA-9168-457E-900A-FF6D03788A05}" srcOrd="8" destOrd="0" presId="urn:microsoft.com/office/officeart/2005/8/layout/hProcess7#1"/>
    <dgm:cxn modelId="{B2CD2AAF-FA2F-4B6F-9E58-FA25EA3C0678}" type="presParOf" srcId="{066BAEAA-9168-457E-900A-FF6D03788A05}" destId="{1B2937ED-DBAF-4A2F-807E-801C2308EA7F}" srcOrd="0" destOrd="0" presId="urn:microsoft.com/office/officeart/2005/8/layout/hProcess7#1"/>
    <dgm:cxn modelId="{418BABA9-D678-4A58-B18B-E3C1BD85A3F9}" type="presParOf" srcId="{066BAEAA-9168-457E-900A-FF6D03788A05}" destId="{BD832906-1E2C-448B-993D-E628248AB068}" srcOrd="1" destOrd="0" presId="urn:microsoft.com/office/officeart/2005/8/layout/hProcess7#1"/>
    <dgm:cxn modelId="{AC13A4C7-38A8-4AA5-943E-2281FA30235F}" type="presParOf" srcId="{066BAEAA-9168-457E-900A-FF6D03788A05}" destId="{9DC85869-6BE9-445F-83B8-609824CCEB3B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BCCBAF-CEDE-4ABC-ACF7-BD24B3ACF9E2}" type="doc">
      <dgm:prSet loTypeId="urn:microsoft.com/office/officeart/2005/8/layout/orgChart1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9532908-57AC-4A13-9C14-62512654BB2E}">
      <dgm:prSet phldrT="[Текст]" custT="1"/>
      <dgm:spPr/>
      <dgm:t>
        <a:bodyPr/>
        <a:lstStyle/>
        <a:p>
          <a:r>
            <a:rPr lang="ru-RU" sz="18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53 ПЕДАГОГИЧЕСКИХ РАБОТНИКА</a:t>
          </a:r>
        </a:p>
        <a:p>
          <a:r>
            <a:rPr lang="ru-RU" sz="18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(36 КЛАССНЫХ РУКОВОДИТЕЛЯ)</a:t>
          </a:r>
          <a:endParaRPr lang="ru-RU" sz="18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0343BFB2-5DC2-42BB-B045-85FCED1D3180}" type="parTrans" cxnId="{5B71AE82-BC8B-448E-A547-33EDB4527A4A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AF99DD8B-6E74-4291-B2E9-131C202E4271}" type="sibTrans" cxnId="{5B71AE82-BC8B-448E-A547-33EDB4527A4A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77392921-2FB9-4938-BB1E-C94694A57709}">
      <dgm:prSet phldrT="[Текст]" custT="1"/>
      <dgm:spPr/>
      <dgm:t>
        <a:bodyPr/>
        <a:lstStyle/>
        <a:p>
          <a:r>
            <a:rPr lang="ru-RU" sz="18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17 - ВЫСШАЯ КАТЕГОРИЯ</a:t>
          </a:r>
          <a:endParaRPr lang="ru-RU" sz="18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F0871FA7-0032-400D-A5B1-0C018DDDD730}" type="parTrans" cxnId="{828E6AEB-53CF-4615-93AE-140F3ACC6CBA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12D99D6C-6831-4AD6-8DAC-4481B0C2D835}" type="sibTrans" cxnId="{828E6AEB-53CF-4615-93AE-140F3ACC6CBA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0DA6F893-AF8E-457A-990F-C3AB8FCE34A2}">
      <dgm:prSet phldrT="[Текст]" custT="1"/>
      <dgm:spPr/>
      <dgm:t>
        <a:bodyPr/>
        <a:lstStyle/>
        <a:p>
          <a:r>
            <a:rPr lang="ru-RU" sz="18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9 - ПЕРВАЯ КАТЕГОРИЯ</a:t>
          </a:r>
          <a:endParaRPr lang="ru-RU" sz="18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794B967B-2C24-4899-BC0E-97C50B1F4166}" type="parTrans" cxnId="{9C008392-F1B8-4F08-A09A-A943D7B5D3A9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CBFE383F-F5BE-4324-8F30-20F2424A9379}" type="sibTrans" cxnId="{9C008392-F1B8-4F08-A09A-A943D7B5D3A9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5D093433-A1A1-4B22-98B3-8A66C19F6B08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2  СТАРШИХ ВОЖАТЫХ</a:t>
          </a:r>
          <a:endParaRPr lang="ru-RU" sz="16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026C976A-A766-4345-9104-4613E110440A}" type="parTrans" cxnId="{61F42F3B-D60F-4ACC-8BD5-E8B78D3C6B40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1EE3AA73-1F65-4A99-AA1B-CF732288DF76}" type="sibTrans" cxnId="{61F42F3B-D60F-4ACC-8BD5-E8B78D3C6B40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CF99061B-3014-4A61-9153-76C412EA67EB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1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3 ПЕДАГОГА ДОП.ОБРАЗОВАНИЯ</a:t>
          </a:r>
          <a:endParaRPr lang="ru-RU" sz="11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3FCE98DF-DE47-452C-A5B8-87AAC8038F30}" type="parTrans" cxnId="{D6D57430-6423-487C-908E-0679148E3664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1C0ED435-A191-418C-BB97-C9AC1A33D496}" type="sibTrans" cxnId="{D6D57430-6423-487C-908E-0679148E3664}">
      <dgm:prSet/>
      <dgm:spPr/>
      <dgm:t>
        <a:bodyPr/>
        <a:lstStyle/>
        <a:p>
          <a:endParaRPr lang="ru-RU" b="1" i="0">
            <a:latin typeface="Arial Black" pitchFamily="34" charset="0"/>
          </a:endParaRPr>
        </a:p>
      </dgm:t>
    </dgm:pt>
    <dgm:pt modelId="{DB3188E1-A584-4D17-A4F4-D89A56C66A8E}" type="pres">
      <dgm:prSet presAssocID="{21BCCBAF-CEDE-4ABC-ACF7-BD24B3ACF9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33B4261-3974-4126-B83F-8349D4E04820}" type="pres">
      <dgm:prSet presAssocID="{CF99061B-3014-4A61-9153-76C412EA67EB}" presName="hierRoot1" presStyleCnt="0">
        <dgm:presLayoutVars>
          <dgm:hierBranch val="init"/>
        </dgm:presLayoutVars>
      </dgm:prSet>
      <dgm:spPr/>
    </dgm:pt>
    <dgm:pt modelId="{208AABB5-915E-48FD-80DA-648D40D802A4}" type="pres">
      <dgm:prSet presAssocID="{CF99061B-3014-4A61-9153-76C412EA67EB}" presName="rootComposite1" presStyleCnt="0"/>
      <dgm:spPr/>
    </dgm:pt>
    <dgm:pt modelId="{B0903E92-09DE-4DCB-96EE-BC06E2493F9A}" type="pres">
      <dgm:prSet presAssocID="{CF99061B-3014-4A61-9153-76C412EA67EB}" presName="rootText1" presStyleLbl="node0" presStyleIdx="0" presStyleCnt="3" custScaleX="52052" custScaleY="35300" custLinFactNeighborX="10205" custLinFactNeighborY="-113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187F7C-842D-41B3-A26D-0118961DA75A}" type="pres">
      <dgm:prSet presAssocID="{CF99061B-3014-4A61-9153-76C412EA67E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5DDE1C7-5E58-4B5E-B950-0ACF3E4C0D43}" type="pres">
      <dgm:prSet presAssocID="{CF99061B-3014-4A61-9153-76C412EA67EB}" presName="hierChild2" presStyleCnt="0"/>
      <dgm:spPr/>
    </dgm:pt>
    <dgm:pt modelId="{2935C5F7-E1E1-4806-8B57-B389F727143A}" type="pres">
      <dgm:prSet presAssocID="{CF99061B-3014-4A61-9153-76C412EA67EB}" presName="hierChild3" presStyleCnt="0"/>
      <dgm:spPr/>
    </dgm:pt>
    <dgm:pt modelId="{E302E381-73FC-49FF-90E9-4E911C03EB04}" type="pres">
      <dgm:prSet presAssocID="{D9532908-57AC-4A13-9C14-62512654BB2E}" presName="hierRoot1" presStyleCnt="0">
        <dgm:presLayoutVars>
          <dgm:hierBranch val="init"/>
        </dgm:presLayoutVars>
      </dgm:prSet>
      <dgm:spPr/>
    </dgm:pt>
    <dgm:pt modelId="{9E15BE17-DD86-47B9-835D-2B6DD115C28D}" type="pres">
      <dgm:prSet presAssocID="{D9532908-57AC-4A13-9C14-62512654BB2E}" presName="rootComposite1" presStyleCnt="0"/>
      <dgm:spPr/>
    </dgm:pt>
    <dgm:pt modelId="{B51C92B5-01EE-4E00-8FBD-FC15E90DA1C4}" type="pres">
      <dgm:prSet presAssocID="{D9532908-57AC-4A13-9C14-62512654BB2E}" presName="rootText1" presStyleLbl="node0" presStyleIdx="1" presStyleCnt="3" custScaleY="77196" custLinFactNeighborX="5149" custLinFactNeighborY="-225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AAB729-EED2-4C0F-A94D-1ACB80A11336}" type="pres">
      <dgm:prSet presAssocID="{D9532908-57AC-4A13-9C14-62512654BB2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F639A72-8BFD-404D-AD10-4E5FD21A7757}" type="pres">
      <dgm:prSet presAssocID="{D9532908-57AC-4A13-9C14-62512654BB2E}" presName="hierChild2" presStyleCnt="0"/>
      <dgm:spPr/>
    </dgm:pt>
    <dgm:pt modelId="{7C773875-8FC9-4A7B-8342-D7ED8336D107}" type="pres">
      <dgm:prSet presAssocID="{F0871FA7-0032-400D-A5B1-0C018DDDD730}" presName="Name37" presStyleLbl="parChTrans1D2" presStyleIdx="0" presStyleCnt="2"/>
      <dgm:spPr/>
      <dgm:t>
        <a:bodyPr/>
        <a:lstStyle/>
        <a:p>
          <a:endParaRPr lang="ru-RU"/>
        </a:p>
      </dgm:t>
    </dgm:pt>
    <dgm:pt modelId="{08FC6B78-9268-4EAA-9D5E-DF21A77F30A0}" type="pres">
      <dgm:prSet presAssocID="{77392921-2FB9-4938-BB1E-C94694A57709}" presName="hierRoot2" presStyleCnt="0">
        <dgm:presLayoutVars>
          <dgm:hierBranch val="init"/>
        </dgm:presLayoutVars>
      </dgm:prSet>
      <dgm:spPr/>
    </dgm:pt>
    <dgm:pt modelId="{0DB5169E-4AFF-4CA2-9DBE-AF701CF9CC38}" type="pres">
      <dgm:prSet presAssocID="{77392921-2FB9-4938-BB1E-C94694A57709}" presName="rootComposite" presStyleCnt="0"/>
      <dgm:spPr/>
    </dgm:pt>
    <dgm:pt modelId="{4DADF653-632A-4D37-AB11-8CCA67B8E42F}" type="pres">
      <dgm:prSet presAssocID="{77392921-2FB9-4938-BB1E-C94694A57709}" presName="rootText" presStyleLbl="node2" presStyleIdx="0" presStyleCnt="2" custScaleX="57127" custScaleY="39907" custLinFactNeighborX="-31689" custLinFactNeighborY="-36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758A74-39B3-44DC-89E5-A88BAD28CA7B}" type="pres">
      <dgm:prSet presAssocID="{77392921-2FB9-4938-BB1E-C94694A57709}" presName="rootConnector" presStyleLbl="node2" presStyleIdx="0" presStyleCnt="2"/>
      <dgm:spPr/>
      <dgm:t>
        <a:bodyPr/>
        <a:lstStyle/>
        <a:p>
          <a:endParaRPr lang="ru-RU"/>
        </a:p>
      </dgm:t>
    </dgm:pt>
    <dgm:pt modelId="{D68125EF-FCDD-4EAF-9740-7A585615D73B}" type="pres">
      <dgm:prSet presAssocID="{77392921-2FB9-4938-BB1E-C94694A57709}" presName="hierChild4" presStyleCnt="0"/>
      <dgm:spPr/>
    </dgm:pt>
    <dgm:pt modelId="{50F13165-24F5-492A-B728-B0DF9515DC34}" type="pres">
      <dgm:prSet presAssocID="{77392921-2FB9-4938-BB1E-C94694A57709}" presName="hierChild5" presStyleCnt="0"/>
      <dgm:spPr/>
    </dgm:pt>
    <dgm:pt modelId="{4C17D251-D285-4A7C-B7EF-62AA9DE59848}" type="pres">
      <dgm:prSet presAssocID="{794B967B-2C24-4899-BC0E-97C50B1F4166}" presName="Name37" presStyleLbl="parChTrans1D2" presStyleIdx="1" presStyleCnt="2"/>
      <dgm:spPr/>
      <dgm:t>
        <a:bodyPr/>
        <a:lstStyle/>
        <a:p>
          <a:endParaRPr lang="ru-RU"/>
        </a:p>
      </dgm:t>
    </dgm:pt>
    <dgm:pt modelId="{DF616E98-4090-446D-8972-74DCBD343E67}" type="pres">
      <dgm:prSet presAssocID="{0DA6F893-AF8E-457A-990F-C3AB8FCE34A2}" presName="hierRoot2" presStyleCnt="0">
        <dgm:presLayoutVars>
          <dgm:hierBranch val="init"/>
        </dgm:presLayoutVars>
      </dgm:prSet>
      <dgm:spPr/>
    </dgm:pt>
    <dgm:pt modelId="{E9343B51-28D0-43C9-9D4A-5AAB56AF0471}" type="pres">
      <dgm:prSet presAssocID="{0DA6F893-AF8E-457A-990F-C3AB8FCE34A2}" presName="rootComposite" presStyleCnt="0"/>
      <dgm:spPr/>
    </dgm:pt>
    <dgm:pt modelId="{7A46170A-A3AD-4005-9078-33B7C83B5DEA}" type="pres">
      <dgm:prSet presAssocID="{0DA6F893-AF8E-457A-990F-C3AB8FCE34A2}" presName="rootText" presStyleLbl="node2" presStyleIdx="1" presStyleCnt="2" custScaleX="56424" custScaleY="35706" custLinFactNeighborX="54390" custLinFactNeighborY="-36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79853D-6046-4D17-86F0-C3EE80709C7B}" type="pres">
      <dgm:prSet presAssocID="{0DA6F893-AF8E-457A-990F-C3AB8FCE34A2}" presName="rootConnector" presStyleLbl="node2" presStyleIdx="1" presStyleCnt="2"/>
      <dgm:spPr/>
      <dgm:t>
        <a:bodyPr/>
        <a:lstStyle/>
        <a:p>
          <a:endParaRPr lang="ru-RU"/>
        </a:p>
      </dgm:t>
    </dgm:pt>
    <dgm:pt modelId="{F9A6998E-30FA-4B7C-A36B-68A5A449F603}" type="pres">
      <dgm:prSet presAssocID="{0DA6F893-AF8E-457A-990F-C3AB8FCE34A2}" presName="hierChild4" presStyleCnt="0"/>
      <dgm:spPr/>
    </dgm:pt>
    <dgm:pt modelId="{FA02F442-F655-47B2-AAF4-875D6B54F092}" type="pres">
      <dgm:prSet presAssocID="{0DA6F893-AF8E-457A-990F-C3AB8FCE34A2}" presName="hierChild5" presStyleCnt="0"/>
      <dgm:spPr/>
    </dgm:pt>
    <dgm:pt modelId="{5CBD2971-A93B-4B19-91D4-A1F58CED33C4}" type="pres">
      <dgm:prSet presAssocID="{D9532908-57AC-4A13-9C14-62512654BB2E}" presName="hierChild3" presStyleCnt="0"/>
      <dgm:spPr/>
    </dgm:pt>
    <dgm:pt modelId="{ABA33480-11DE-45A3-A180-C6C366C34E97}" type="pres">
      <dgm:prSet presAssocID="{5D093433-A1A1-4B22-98B3-8A66C19F6B08}" presName="hierRoot1" presStyleCnt="0">
        <dgm:presLayoutVars>
          <dgm:hierBranch val="init"/>
        </dgm:presLayoutVars>
      </dgm:prSet>
      <dgm:spPr/>
    </dgm:pt>
    <dgm:pt modelId="{8416AB51-2466-4758-8774-0797AB3F7DD5}" type="pres">
      <dgm:prSet presAssocID="{5D093433-A1A1-4B22-98B3-8A66C19F6B08}" presName="rootComposite1" presStyleCnt="0"/>
      <dgm:spPr/>
    </dgm:pt>
    <dgm:pt modelId="{B12EF3DD-5BBF-4FDA-B6A1-7777F9715E3C}" type="pres">
      <dgm:prSet presAssocID="{5D093433-A1A1-4B22-98B3-8A66C19F6B08}" presName="rootText1" presStyleLbl="node0" presStyleIdx="2" presStyleCnt="3" custScaleX="52043" custScaleY="37878" custLinFactNeighborX="-160" custLinFactNeighborY="-150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42133D-B5BC-4492-AC42-E8BDBE2C707F}" type="pres">
      <dgm:prSet presAssocID="{5D093433-A1A1-4B22-98B3-8A66C19F6B0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91965BB-D0C0-4F3C-9EF4-BF389A824C20}" type="pres">
      <dgm:prSet presAssocID="{5D093433-A1A1-4B22-98B3-8A66C19F6B08}" presName="hierChild2" presStyleCnt="0"/>
      <dgm:spPr/>
    </dgm:pt>
    <dgm:pt modelId="{DCEC2F45-B69F-4A25-8D4D-2B690BB5AFF9}" type="pres">
      <dgm:prSet presAssocID="{5D093433-A1A1-4B22-98B3-8A66C19F6B08}" presName="hierChild3" presStyleCnt="0"/>
      <dgm:spPr/>
    </dgm:pt>
  </dgm:ptLst>
  <dgm:cxnLst>
    <dgm:cxn modelId="{83BA7AA0-2F42-41CC-9009-A7F8FCED51F0}" type="presOf" srcId="{77392921-2FB9-4938-BB1E-C94694A57709}" destId="{4DADF653-632A-4D37-AB11-8CCA67B8E42F}" srcOrd="0" destOrd="0" presId="urn:microsoft.com/office/officeart/2005/8/layout/orgChart1"/>
    <dgm:cxn modelId="{3639686C-907A-4207-A62C-0D6EB0BA63A0}" type="presOf" srcId="{77392921-2FB9-4938-BB1E-C94694A57709}" destId="{29758A74-39B3-44DC-89E5-A88BAD28CA7B}" srcOrd="1" destOrd="0" presId="urn:microsoft.com/office/officeart/2005/8/layout/orgChart1"/>
    <dgm:cxn modelId="{DD62E725-B2A4-4888-B155-0C23D162E2D9}" type="presOf" srcId="{21BCCBAF-CEDE-4ABC-ACF7-BD24B3ACF9E2}" destId="{DB3188E1-A584-4D17-A4F4-D89A56C66A8E}" srcOrd="0" destOrd="0" presId="urn:microsoft.com/office/officeart/2005/8/layout/orgChart1"/>
    <dgm:cxn modelId="{395839A3-7D23-4E36-BE8B-F9434DFE31D6}" type="presOf" srcId="{F0871FA7-0032-400D-A5B1-0C018DDDD730}" destId="{7C773875-8FC9-4A7B-8342-D7ED8336D107}" srcOrd="0" destOrd="0" presId="urn:microsoft.com/office/officeart/2005/8/layout/orgChart1"/>
    <dgm:cxn modelId="{89ADEA11-D65D-4326-952B-AD89AA2AA709}" type="presOf" srcId="{794B967B-2C24-4899-BC0E-97C50B1F4166}" destId="{4C17D251-D285-4A7C-B7EF-62AA9DE59848}" srcOrd="0" destOrd="0" presId="urn:microsoft.com/office/officeart/2005/8/layout/orgChart1"/>
    <dgm:cxn modelId="{5B71AE82-BC8B-448E-A547-33EDB4527A4A}" srcId="{21BCCBAF-CEDE-4ABC-ACF7-BD24B3ACF9E2}" destId="{D9532908-57AC-4A13-9C14-62512654BB2E}" srcOrd="1" destOrd="0" parTransId="{0343BFB2-5DC2-42BB-B045-85FCED1D3180}" sibTransId="{AF99DD8B-6E74-4291-B2E9-131C202E4271}"/>
    <dgm:cxn modelId="{DEC05954-0912-463A-A953-74A15FD07A27}" type="presOf" srcId="{0DA6F893-AF8E-457A-990F-C3AB8FCE34A2}" destId="{9179853D-6046-4D17-86F0-C3EE80709C7B}" srcOrd="1" destOrd="0" presId="urn:microsoft.com/office/officeart/2005/8/layout/orgChart1"/>
    <dgm:cxn modelId="{0C168FA6-71A9-4F6B-BF75-2E68F6236369}" type="presOf" srcId="{D9532908-57AC-4A13-9C14-62512654BB2E}" destId="{B51C92B5-01EE-4E00-8FBD-FC15E90DA1C4}" srcOrd="0" destOrd="0" presId="urn:microsoft.com/office/officeart/2005/8/layout/orgChart1"/>
    <dgm:cxn modelId="{828E6AEB-53CF-4615-93AE-140F3ACC6CBA}" srcId="{D9532908-57AC-4A13-9C14-62512654BB2E}" destId="{77392921-2FB9-4938-BB1E-C94694A57709}" srcOrd="0" destOrd="0" parTransId="{F0871FA7-0032-400D-A5B1-0C018DDDD730}" sibTransId="{12D99D6C-6831-4AD6-8DAC-4481B0C2D835}"/>
    <dgm:cxn modelId="{8C15A760-D592-4045-ACFB-0EA89E9D3D7D}" type="presOf" srcId="{5D093433-A1A1-4B22-98B3-8A66C19F6B08}" destId="{B12EF3DD-5BBF-4FDA-B6A1-7777F9715E3C}" srcOrd="0" destOrd="0" presId="urn:microsoft.com/office/officeart/2005/8/layout/orgChart1"/>
    <dgm:cxn modelId="{D6D57430-6423-487C-908E-0679148E3664}" srcId="{21BCCBAF-CEDE-4ABC-ACF7-BD24B3ACF9E2}" destId="{CF99061B-3014-4A61-9153-76C412EA67EB}" srcOrd="0" destOrd="0" parTransId="{3FCE98DF-DE47-452C-A5B8-87AAC8038F30}" sibTransId="{1C0ED435-A191-418C-BB97-C9AC1A33D496}"/>
    <dgm:cxn modelId="{9C008392-F1B8-4F08-A09A-A943D7B5D3A9}" srcId="{D9532908-57AC-4A13-9C14-62512654BB2E}" destId="{0DA6F893-AF8E-457A-990F-C3AB8FCE34A2}" srcOrd="1" destOrd="0" parTransId="{794B967B-2C24-4899-BC0E-97C50B1F4166}" sibTransId="{CBFE383F-F5BE-4324-8F30-20F2424A9379}"/>
    <dgm:cxn modelId="{61F42F3B-D60F-4ACC-8BD5-E8B78D3C6B40}" srcId="{21BCCBAF-CEDE-4ABC-ACF7-BD24B3ACF9E2}" destId="{5D093433-A1A1-4B22-98B3-8A66C19F6B08}" srcOrd="2" destOrd="0" parTransId="{026C976A-A766-4345-9104-4613E110440A}" sibTransId="{1EE3AA73-1F65-4A99-AA1B-CF732288DF76}"/>
    <dgm:cxn modelId="{1DB910BD-BC48-41DD-A48A-EF3DB25986D6}" type="presOf" srcId="{5D093433-A1A1-4B22-98B3-8A66C19F6B08}" destId="{4B42133D-B5BC-4492-AC42-E8BDBE2C707F}" srcOrd="1" destOrd="0" presId="urn:microsoft.com/office/officeart/2005/8/layout/orgChart1"/>
    <dgm:cxn modelId="{A2ADF804-C544-458D-8298-884A2DA9D93B}" type="presOf" srcId="{CF99061B-3014-4A61-9153-76C412EA67EB}" destId="{B0903E92-09DE-4DCB-96EE-BC06E2493F9A}" srcOrd="0" destOrd="0" presId="urn:microsoft.com/office/officeart/2005/8/layout/orgChart1"/>
    <dgm:cxn modelId="{38B46212-98C5-4DEA-9A4B-E25A06CD15DC}" type="presOf" srcId="{D9532908-57AC-4A13-9C14-62512654BB2E}" destId="{88AAB729-EED2-4C0F-A94D-1ACB80A11336}" srcOrd="1" destOrd="0" presId="urn:microsoft.com/office/officeart/2005/8/layout/orgChart1"/>
    <dgm:cxn modelId="{2FD2DC69-DEFA-4462-A67F-96AFF9EF8C31}" type="presOf" srcId="{CF99061B-3014-4A61-9153-76C412EA67EB}" destId="{82187F7C-842D-41B3-A26D-0118961DA75A}" srcOrd="1" destOrd="0" presId="urn:microsoft.com/office/officeart/2005/8/layout/orgChart1"/>
    <dgm:cxn modelId="{EA2C5495-F09E-4E9E-BCDD-E416B9587B3D}" type="presOf" srcId="{0DA6F893-AF8E-457A-990F-C3AB8FCE34A2}" destId="{7A46170A-A3AD-4005-9078-33B7C83B5DEA}" srcOrd="0" destOrd="0" presId="urn:microsoft.com/office/officeart/2005/8/layout/orgChart1"/>
    <dgm:cxn modelId="{C22E670C-5280-4728-AC6C-CF4FC494B371}" type="presParOf" srcId="{DB3188E1-A584-4D17-A4F4-D89A56C66A8E}" destId="{833B4261-3974-4126-B83F-8349D4E04820}" srcOrd="0" destOrd="0" presId="urn:microsoft.com/office/officeart/2005/8/layout/orgChart1"/>
    <dgm:cxn modelId="{A02F0035-FA5C-49BB-A337-849E03199D2F}" type="presParOf" srcId="{833B4261-3974-4126-B83F-8349D4E04820}" destId="{208AABB5-915E-48FD-80DA-648D40D802A4}" srcOrd="0" destOrd="0" presId="urn:microsoft.com/office/officeart/2005/8/layout/orgChart1"/>
    <dgm:cxn modelId="{170EFC52-2D0C-4326-99E1-D64A810D7AF5}" type="presParOf" srcId="{208AABB5-915E-48FD-80DA-648D40D802A4}" destId="{B0903E92-09DE-4DCB-96EE-BC06E2493F9A}" srcOrd="0" destOrd="0" presId="urn:microsoft.com/office/officeart/2005/8/layout/orgChart1"/>
    <dgm:cxn modelId="{65FD393A-99FC-424C-B5AC-784C7A057E1A}" type="presParOf" srcId="{208AABB5-915E-48FD-80DA-648D40D802A4}" destId="{82187F7C-842D-41B3-A26D-0118961DA75A}" srcOrd="1" destOrd="0" presId="urn:microsoft.com/office/officeart/2005/8/layout/orgChart1"/>
    <dgm:cxn modelId="{108C6FBD-42A9-49E0-AAD8-013ADE689CA7}" type="presParOf" srcId="{833B4261-3974-4126-B83F-8349D4E04820}" destId="{C5DDE1C7-5E58-4B5E-B950-0ACF3E4C0D43}" srcOrd="1" destOrd="0" presId="urn:microsoft.com/office/officeart/2005/8/layout/orgChart1"/>
    <dgm:cxn modelId="{9164A1EB-0BC0-449D-906E-0750ABF20327}" type="presParOf" srcId="{833B4261-3974-4126-B83F-8349D4E04820}" destId="{2935C5F7-E1E1-4806-8B57-B389F727143A}" srcOrd="2" destOrd="0" presId="urn:microsoft.com/office/officeart/2005/8/layout/orgChart1"/>
    <dgm:cxn modelId="{8DAD03EE-3062-4A76-98B0-08C602B3814E}" type="presParOf" srcId="{DB3188E1-A584-4D17-A4F4-D89A56C66A8E}" destId="{E302E381-73FC-49FF-90E9-4E911C03EB04}" srcOrd="1" destOrd="0" presId="urn:microsoft.com/office/officeart/2005/8/layout/orgChart1"/>
    <dgm:cxn modelId="{0506931B-05A4-4D1D-9588-F6B78D77D26E}" type="presParOf" srcId="{E302E381-73FC-49FF-90E9-4E911C03EB04}" destId="{9E15BE17-DD86-47B9-835D-2B6DD115C28D}" srcOrd="0" destOrd="0" presId="urn:microsoft.com/office/officeart/2005/8/layout/orgChart1"/>
    <dgm:cxn modelId="{FCA3FA18-3299-4F02-B2C9-5D421914CA7E}" type="presParOf" srcId="{9E15BE17-DD86-47B9-835D-2B6DD115C28D}" destId="{B51C92B5-01EE-4E00-8FBD-FC15E90DA1C4}" srcOrd="0" destOrd="0" presId="urn:microsoft.com/office/officeart/2005/8/layout/orgChart1"/>
    <dgm:cxn modelId="{E3175CD2-35D1-4F66-93DB-820067475B2D}" type="presParOf" srcId="{9E15BE17-DD86-47B9-835D-2B6DD115C28D}" destId="{88AAB729-EED2-4C0F-A94D-1ACB80A11336}" srcOrd="1" destOrd="0" presId="urn:microsoft.com/office/officeart/2005/8/layout/orgChart1"/>
    <dgm:cxn modelId="{CEEDE9CD-5A62-422A-AC60-731FA7CCD2AF}" type="presParOf" srcId="{E302E381-73FC-49FF-90E9-4E911C03EB04}" destId="{6F639A72-8BFD-404D-AD10-4E5FD21A7757}" srcOrd="1" destOrd="0" presId="urn:microsoft.com/office/officeart/2005/8/layout/orgChart1"/>
    <dgm:cxn modelId="{EBEC1487-53E9-4B39-B0D4-F4899C53D30F}" type="presParOf" srcId="{6F639A72-8BFD-404D-AD10-4E5FD21A7757}" destId="{7C773875-8FC9-4A7B-8342-D7ED8336D107}" srcOrd="0" destOrd="0" presId="urn:microsoft.com/office/officeart/2005/8/layout/orgChart1"/>
    <dgm:cxn modelId="{54942DDF-755C-4F54-891F-32C4041C7CA6}" type="presParOf" srcId="{6F639A72-8BFD-404D-AD10-4E5FD21A7757}" destId="{08FC6B78-9268-4EAA-9D5E-DF21A77F30A0}" srcOrd="1" destOrd="0" presId="urn:microsoft.com/office/officeart/2005/8/layout/orgChart1"/>
    <dgm:cxn modelId="{60D5B7B0-519E-4C9A-A763-8B9CEAADC16C}" type="presParOf" srcId="{08FC6B78-9268-4EAA-9D5E-DF21A77F30A0}" destId="{0DB5169E-4AFF-4CA2-9DBE-AF701CF9CC38}" srcOrd="0" destOrd="0" presId="urn:microsoft.com/office/officeart/2005/8/layout/orgChart1"/>
    <dgm:cxn modelId="{9FEF3586-5A0C-4522-9B8A-95D7644FA680}" type="presParOf" srcId="{0DB5169E-4AFF-4CA2-9DBE-AF701CF9CC38}" destId="{4DADF653-632A-4D37-AB11-8CCA67B8E42F}" srcOrd="0" destOrd="0" presId="urn:microsoft.com/office/officeart/2005/8/layout/orgChart1"/>
    <dgm:cxn modelId="{12E3E746-6443-4925-9B29-C1D53DCA3EB3}" type="presParOf" srcId="{0DB5169E-4AFF-4CA2-9DBE-AF701CF9CC38}" destId="{29758A74-39B3-44DC-89E5-A88BAD28CA7B}" srcOrd="1" destOrd="0" presId="urn:microsoft.com/office/officeart/2005/8/layout/orgChart1"/>
    <dgm:cxn modelId="{152A1B28-AD77-40CA-87DE-25699E95E93D}" type="presParOf" srcId="{08FC6B78-9268-4EAA-9D5E-DF21A77F30A0}" destId="{D68125EF-FCDD-4EAF-9740-7A585615D73B}" srcOrd="1" destOrd="0" presId="urn:microsoft.com/office/officeart/2005/8/layout/orgChart1"/>
    <dgm:cxn modelId="{C2D2EDAD-73AF-449C-8AA7-56E01C774AE2}" type="presParOf" srcId="{08FC6B78-9268-4EAA-9D5E-DF21A77F30A0}" destId="{50F13165-24F5-492A-B728-B0DF9515DC34}" srcOrd="2" destOrd="0" presId="urn:microsoft.com/office/officeart/2005/8/layout/orgChart1"/>
    <dgm:cxn modelId="{604A74FE-86D1-49F9-9D75-BEF18B194F9A}" type="presParOf" srcId="{6F639A72-8BFD-404D-AD10-4E5FD21A7757}" destId="{4C17D251-D285-4A7C-B7EF-62AA9DE59848}" srcOrd="2" destOrd="0" presId="urn:microsoft.com/office/officeart/2005/8/layout/orgChart1"/>
    <dgm:cxn modelId="{70697F9F-A6BA-4380-8040-DA17B20B0C63}" type="presParOf" srcId="{6F639A72-8BFD-404D-AD10-4E5FD21A7757}" destId="{DF616E98-4090-446D-8972-74DCBD343E67}" srcOrd="3" destOrd="0" presId="urn:microsoft.com/office/officeart/2005/8/layout/orgChart1"/>
    <dgm:cxn modelId="{42757324-71B3-4007-B223-661F09D347A3}" type="presParOf" srcId="{DF616E98-4090-446D-8972-74DCBD343E67}" destId="{E9343B51-28D0-43C9-9D4A-5AAB56AF0471}" srcOrd="0" destOrd="0" presId="urn:microsoft.com/office/officeart/2005/8/layout/orgChart1"/>
    <dgm:cxn modelId="{7CD70AD1-6865-405F-9A32-D1D248C47A13}" type="presParOf" srcId="{E9343B51-28D0-43C9-9D4A-5AAB56AF0471}" destId="{7A46170A-A3AD-4005-9078-33B7C83B5DEA}" srcOrd="0" destOrd="0" presId="urn:microsoft.com/office/officeart/2005/8/layout/orgChart1"/>
    <dgm:cxn modelId="{73FF3684-A2AC-4AF4-9583-23793A2B26A1}" type="presParOf" srcId="{E9343B51-28D0-43C9-9D4A-5AAB56AF0471}" destId="{9179853D-6046-4D17-86F0-C3EE80709C7B}" srcOrd="1" destOrd="0" presId="urn:microsoft.com/office/officeart/2005/8/layout/orgChart1"/>
    <dgm:cxn modelId="{87595DA6-E83F-441C-A81C-1EDEFD3C3C7C}" type="presParOf" srcId="{DF616E98-4090-446D-8972-74DCBD343E67}" destId="{F9A6998E-30FA-4B7C-A36B-68A5A449F603}" srcOrd="1" destOrd="0" presId="urn:microsoft.com/office/officeart/2005/8/layout/orgChart1"/>
    <dgm:cxn modelId="{1522B907-1AFD-46F3-BBFB-995DFA11401E}" type="presParOf" srcId="{DF616E98-4090-446D-8972-74DCBD343E67}" destId="{FA02F442-F655-47B2-AAF4-875D6B54F092}" srcOrd="2" destOrd="0" presId="urn:microsoft.com/office/officeart/2005/8/layout/orgChart1"/>
    <dgm:cxn modelId="{38D51E67-D04D-4492-BFF7-6343D9CC2034}" type="presParOf" srcId="{E302E381-73FC-49FF-90E9-4E911C03EB04}" destId="{5CBD2971-A93B-4B19-91D4-A1F58CED33C4}" srcOrd="2" destOrd="0" presId="urn:microsoft.com/office/officeart/2005/8/layout/orgChart1"/>
    <dgm:cxn modelId="{4508414D-066F-4EDF-8AE3-ED0E9772139E}" type="presParOf" srcId="{DB3188E1-A584-4D17-A4F4-D89A56C66A8E}" destId="{ABA33480-11DE-45A3-A180-C6C366C34E97}" srcOrd="2" destOrd="0" presId="urn:microsoft.com/office/officeart/2005/8/layout/orgChart1"/>
    <dgm:cxn modelId="{05BC5532-66FE-4659-8B51-17275DE4B44B}" type="presParOf" srcId="{ABA33480-11DE-45A3-A180-C6C366C34E97}" destId="{8416AB51-2466-4758-8774-0797AB3F7DD5}" srcOrd="0" destOrd="0" presId="urn:microsoft.com/office/officeart/2005/8/layout/orgChart1"/>
    <dgm:cxn modelId="{29C9B33C-7F1E-4449-B600-36C3D0E230A1}" type="presParOf" srcId="{8416AB51-2466-4758-8774-0797AB3F7DD5}" destId="{B12EF3DD-5BBF-4FDA-B6A1-7777F9715E3C}" srcOrd="0" destOrd="0" presId="urn:microsoft.com/office/officeart/2005/8/layout/orgChart1"/>
    <dgm:cxn modelId="{99227457-AEC2-4187-B734-17C1ED1A6810}" type="presParOf" srcId="{8416AB51-2466-4758-8774-0797AB3F7DD5}" destId="{4B42133D-B5BC-4492-AC42-E8BDBE2C707F}" srcOrd="1" destOrd="0" presId="urn:microsoft.com/office/officeart/2005/8/layout/orgChart1"/>
    <dgm:cxn modelId="{B11DCCB6-2423-4BF1-9437-99F13A5B374A}" type="presParOf" srcId="{ABA33480-11DE-45A3-A180-C6C366C34E97}" destId="{691965BB-D0C0-4F3C-9EF4-BF389A824C20}" srcOrd="1" destOrd="0" presId="urn:microsoft.com/office/officeart/2005/8/layout/orgChart1"/>
    <dgm:cxn modelId="{5102F751-180F-4938-ACCA-BD7C5722D5EE}" type="presParOf" srcId="{ABA33480-11DE-45A3-A180-C6C366C34E97}" destId="{DCEC2F45-B69F-4A25-8D4D-2B690BB5AF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4EB959-0B5D-4328-9AEF-6D94E6195B20}" type="doc">
      <dgm:prSet loTypeId="urn:microsoft.com/office/officeart/2005/8/layout/orgChart1" loCatId="hierarchy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9D5F3482-E09B-4A44-B48F-4EB6A024C8F5}">
      <dgm:prSet phldrT="[Текст]"/>
      <dgm:spPr>
        <a:ln w="28575">
          <a:solidFill>
            <a:schemeClr val="bg1"/>
          </a:solidFill>
        </a:ln>
      </dgm:spPr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УЧИТЕЛЯ + КЛАССНЫЕ РУКОВОДИТЕЛИ</a:t>
          </a:r>
        </a:p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 РАЗ В ЧЕТВЕРТЬ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F1E2BB65-8B88-4CD9-A3AE-379783AA686A}" type="parTrans" cxnId="{B4820DFE-A009-4774-BE71-A27462F2217D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E44610C9-640E-4385-9C57-2125613822B1}" type="sibTrans" cxnId="{B4820DFE-A009-4774-BE71-A27462F2217D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62D9BBCF-5B7D-4854-BD65-FBE29DEAB711}">
      <dgm:prSet phldrT="[Текст]" custT="1"/>
      <dgm:spPr>
        <a:ln w="19050">
          <a:solidFill>
            <a:schemeClr val="bg1"/>
          </a:solidFill>
        </a:ln>
      </dgm:spPr>
      <dgm:t>
        <a:bodyPr/>
        <a:lstStyle/>
        <a:p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1-4 классы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FE0C87BE-0D4E-4638-A78D-593CC1D0B16A}" type="parTrans" cxnId="{2C7B002F-330A-4DFD-A5A6-826C63A7E5F5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08EFA168-328A-47D8-8945-B849249A97D4}" type="sibTrans" cxnId="{2C7B002F-330A-4DFD-A5A6-826C63A7E5F5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6A900EB3-EB9F-4ABE-9C10-F002428FDF9F}">
      <dgm:prSet phldrT="[Текст]"/>
      <dgm:spPr>
        <a:ln w="12700">
          <a:solidFill>
            <a:schemeClr val="bg1"/>
          </a:solidFill>
        </a:ln>
      </dgm:spPr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Иностранный язык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82798820-F4B3-4CB6-8A29-863171896946}" type="parTrans" cxnId="{3CA203EE-CA5D-4C27-ACD7-99432AB0E547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AEC28636-F034-406D-83AF-A81DA3E12CDA}" type="sibTrans" cxnId="{3CA203EE-CA5D-4C27-ACD7-99432AB0E547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592EDEB6-B66B-431A-A74B-78EE81126143}">
      <dgm:prSet phldrT="[Текст]"/>
      <dgm:spPr>
        <a:ln w="12700">
          <a:solidFill>
            <a:schemeClr val="bg1"/>
          </a:solidFill>
        </a:ln>
      </dgm:spPr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Естественные науки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407769D7-00D7-42E6-A688-C67FEFEA13D7}" type="parTrans" cxnId="{C4E7FA07-6E5E-47D5-9AAF-D34146D64132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3EAB3FCD-222A-4A76-BEBE-ED2530152959}" type="sibTrans" cxnId="{C4E7FA07-6E5E-47D5-9AAF-D34146D64132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C38C6C0F-C691-481C-B7D2-F18C16317F8E}">
      <dgm:prSet/>
      <dgm:spPr>
        <a:ln w="12700">
          <a:solidFill>
            <a:schemeClr val="bg1"/>
          </a:solidFill>
        </a:ln>
      </dgm:spPr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Гуманитарные науки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32CF751A-4C38-4152-98CB-2DCF5D34705A}" type="parTrans" cxnId="{8DB573E8-7152-4A2E-8BAC-122EDF41E4D4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59CC81AF-73A7-48E0-B833-2281BE838F72}" type="sibTrans" cxnId="{8DB573E8-7152-4A2E-8BAC-122EDF41E4D4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FD6BDBA8-25B4-491B-BB7C-3DF3A69DB09E}">
      <dgm:prSet/>
      <dgm:spPr>
        <a:ln w="12700">
          <a:solidFill>
            <a:schemeClr val="bg1"/>
          </a:solidFill>
        </a:ln>
      </dgm:spPr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Точные науки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5DE407E2-32AB-4673-B4EB-95F4BBFDF8F6}" type="parTrans" cxnId="{82B09EF6-E0AA-4928-936E-9A55B43A78C4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A9F93B30-E6AB-40F9-9F36-7852F45ACF82}" type="sibTrans" cxnId="{82B09EF6-E0AA-4928-936E-9A55B43A78C4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850C08BF-2CCC-4602-9575-5882A20B3637}">
      <dgm:prSet/>
      <dgm:spPr>
        <a:ln w="12700">
          <a:solidFill>
            <a:schemeClr val="bg1"/>
          </a:solidFill>
        </a:ln>
      </dgm:spPr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Классные руководители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A4E25934-3574-4310-9F75-864938746394}" type="parTrans" cxnId="{F9CA027C-A1C8-4F98-A6AD-DBB0EB40CA8D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FEDF983B-B3AF-450C-BDFF-5491A12245B1}" type="sibTrans" cxnId="{F9CA027C-A1C8-4F98-A6AD-DBB0EB40CA8D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6DAB7388-6E99-4783-ABBB-2F47581AE7FF}">
      <dgm:prSet/>
      <dgm:spPr>
        <a:ln w="12700">
          <a:solidFill>
            <a:schemeClr val="bg1"/>
          </a:solidFill>
        </a:ln>
      </dgm:spPr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Научное общество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257A1A34-B59C-4DCD-9C55-463A937346FF}" type="parTrans" cxnId="{76D7AF9F-6555-4B4D-8677-EC79B1653C6F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3D3990C0-DD39-4267-902A-29AC137E6937}" type="sibTrans" cxnId="{76D7AF9F-6555-4B4D-8677-EC79B1653C6F}">
      <dgm:prSet/>
      <dgm:spPr/>
      <dgm:t>
        <a:bodyPr/>
        <a:lstStyle/>
        <a:p>
          <a:endParaRPr lang="ru-RU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5287129F-FC7D-4744-8FF1-C61C8BFB99FE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НАСТАВНИКИ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7916BEC7-15D7-48AE-90B3-D624C33DB93D}" type="parTrans" cxnId="{7B2A112A-285D-43E1-ABDA-16BA32AD10DA}">
      <dgm:prSet/>
      <dgm:spPr/>
      <dgm:t>
        <a:bodyPr/>
        <a:lstStyle/>
        <a:p>
          <a:endParaRPr lang="ru-RU"/>
        </a:p>
      </dgm:t>
    </dgm:pt>
    <dgm:pt modelId="{A367DD5C-A435-40FE-9555-2A64C9969465}" type="sibTrans" cxnId="{7B2A112A-285D-43E1-ABDA-16BA32AD10DA}">
      <dgm:prSet/>
      <dgm:spPr/>
      <dgm:t>
        <a:bodyPr/>
        <a:lstStyle/>
        <a:p>
          <a:endParaRPr lang="ru-RU"/>
        </a:p>
      </dgm:t>
    </dgm:pt>
    <dgm:pt modelId="{A734EFBB-4B19-42B2-8CD0-24206A755D53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ТВОРЧЕСКИЕ ГРУППЫ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B5C61808-3CF0-4279-9D2B-C24D1736326C}" type="parTrans" cxnId="{F1BDA58E-3E01-43EA-9C35-30FD27867304}">
      <dgm:prSet/>
      <dgm:spPr/>
      <dgm:t>
        <a:bodyPr/>
        <a:lstStyle/>
        <a:p>
          <a:endParaRPr lang="ru-RU"/>
        </a:p>
      </dgm:t>
    </dgm:pt>
    <dgm:pt modelId="{C65F9904-FF2A-4118-B7EB-9A4FD64A52E8}" type="sibTrans" cxnId="{F1BDA58E-3E01-43EA-9C35-30FD27867304}">
      <dgm:prSet/>
      <dgm:spPr/>
      <dgm:t>
        <a:bodyPr/>
        <a:lstStyle/>
        <a:p>
          <a:endParaRPr lang="ru-RU"/>
        </a:p>
      </dgm:t>
    </dgm:pt>
    <dgm:pt modelId="{CADCFDAE-6B1C-4C9E-9102-495BB9D39F64}" type="pres">
      <dgm:prSet presAssocID="{0B4EB959-0B5D-4328-9AEF-6D94E6195B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D5F9C5E-DC4D-48A2-BB62-096FDE6C250A}" type="pres">
      <dgm:prSet presAssocID="{A734EFBB-4B19-42B2-8CD0-24206A755D53}" presName="hierRoot1" presStyleCnt="0">
        <dgm:presLayoutVars>
          <dgm:hierBranch val="init"/>
        </dgm:presLayoutVars>
      </dgm:prSet>
      <dgm:spPr/>
    </dgm:pt>
    <dgm:pt modelId="{FEB37FE6-7DD2-4F48-AA85-C1E839289091}" type="pres">
      <dgm:prSet presAssocID="{A734EFBB-4B19-42B2-8CD0-24206A755D53}" presName="rootComposite1" presStyleCnt="0"/>
      <dgm:spPr/>
    </dgm:pt>
    <dgm:pt modelId="{EF490BE5-4F2A-4973-8434-34C90A69D9AE}" type="pres">
      <dgm:prSet presAssocID="{A734EFBB-4B19-42B2-8CD0-24206A755D53}" presName="rootText1" presStyleLbl="node0" presStyleIdx="0" presStyleCnt="3" custScaleX="173338" custLinFactNeighborX="-7411" custLinFactNeighborY="-738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36A6A9-FB6C-48C2-944D-49FAE4030CBB}" type="pres">
      <dgm:prSet presAssocID="{A734EFBB-4B19-42B2-8CD0-24206A755D5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21567B6-68A2-41EA-9424-454AC431C8B4}" type="pres">
      <dgm:prSet presAssocID="{A734EFBB-4B19-42B2-8CD0-24206A755D53}" presName="hierChild2" presStyleCnt="0"/>
      <dgm:spPr/>
    </dgm:pt>
    <dgm:pt modelId="{DB16FFBD-EBF9-405B-B14E-955516B02B8D}" type="pres">
      <dgm:prSet presAssocID="{A734EFBB-4B19-42B2-8CD0-24206A755D53}" presName="hierChild3" presStyleCnt="0"/>
      <dgm:spPr/>
    </dgm:pt>
    <dgm:pt modelId="{10077E77-743D-4242-9BCD-29572BF6FC8B}" type="pres">
      <dgm:prSet presAssocID="{9D5F3482-E09B-4A44-B48F-4EB6A024C8F5}" presName="hierRoot1" presStyleCnt="0">
        <dgm:presLayoutVars>
          <dgm:hierBranch val="init"/>
        </dgm:presLayoutVars>
      </dgm:prSet>
      <dgm:spPr/>
    </dgm:pt>
    <dgm:pt modelId="{97397A90-A18C-4DA4-946A-2C6BA4B1E565}" type="pres">
      <dgm:prSet presAssocID="{9D5F3482-E09B-4A44-B48F-4EB6A024C8F5}" presName="rootComposite1" presStyleCnt="0"/>
      <dgm:spPr/>
    </dgm:pt>
    <dgm:pt modelId="{41AAB6CA-2E04-4270-A120-A3ECF6D7B484}" type="pres">
      <dgm:prSet presAssocID="{9D5F3482-E09B-4A44-B48F-4EB6A024C8F5}" presName="rootText1" presStyleLbl="node0" presStyleIdx="1" presStyleCnt="3" custScaleX="390484" custLinFactNeighborX="0" custLinFactNeighborY="-775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993D41-87AA-4A02-9E5B-C86E4D438B09}" type="pres">
      <dgm:prSet presAssocID="{9D5F3482-E09B-4A44-B48F-4EB6A024C8F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A34A42A-91A4-4E46-AC41-7138C714D989}" type="pres">
      <dgm:prSet presAssocID="{9D5F3482-E09B-4A44-B48F-4EB6A024C8F5}" presName="hierChild2" presStyleCnt="0"/>
      <dgm:spPr/>
    </dgm:pt>
    <dgm:pt modelId="{87D1F69F-BAD7-4FE2-8C19-8B963FA9266E}" type="pres">
      <dgm:prSet presAssocID="{FE0C87BE-0D4E-4638-A78D-593CC1D0B16A}" presName="Name37" presStyleLbl="parChTrans1D2" presStyleIdx="0" presStyleCnt="7"/>
      <dgm:spPr/>
      <dgm:t>
        <a:bodyPr/>
        <a:lstStyle/>
        <a:p>
          <a:endParaRPr lang="ru-RU"/>
        </a:p>
      </dgm:t>
    </dgm:pt>
    <dgm:pt modelId="{416C6F05-D773-47C9-805A-80F86D39481A}" type="pres">
      <dgm:prSet presAssocID="{62D9BBCF-5B7D-4854-BD65-FBE29DEAB711}" presName="hierRoot2" presStyleCnt="0">
        <dgm:presLayoutVars>
          <dgm:hierBranch val="init"/>
        </dgm:presLayoutVars>
      </dgm:prSet>
      <dgm:spPr/>
    </dgm:pt>
    <dgm:pt modelId="{12861A07-18EB-4569-8CE2-9457FB3F9F88}" type="pres">
      <dgm:prSet presAssocID="{62D9BBCF-5B7D-4854-BD65-FBE29DEAB711}" presName="rootComposite" presStyleCnt="0"/>
      <dgm:spPr/>
    </dgm:pt>
    <dgm:pt modelId="{0BE76ABB-842E-4CB4-B351-C5CFAF794EB0}" type="pres">
      <dgm:prSet presAssocID="{62D9BBCF-5B7D-4854-BD65-FBE29DEAB711}" presName="rootText" presStyleLbl="node2" presStyleIdx="0" presStyleCnt="7" custLinFactNeighborX="9501" custLinFactNeighborY="-726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80C199-29BB-4797-B2D2-D290538D45A7}" type="pres">
      <dgm:prSet presAssocID="{62D9BBCF-5B7D-4854-BD65-FBE29DEAB711}" presName="rootConnector" presStyleLbl="node2" presStyleIdx="0" presStyleCnt="7"/>
      <dgm:spPr/>
      <dgm:t>
        <a:bodyPr/>
        <a:lstStyle/>
        <a:p>
          <a:endParaRPr lang="ru-RU"/>
        </a:p>
      </dgm:t>
    </dgm:pt>
    <dgm:pt modelId="{7C519B5B-41C5-4479-9450-61718A6FAF5A}" type="pres">
      <dgm:prSet presAssocID="{62D9BBCF-5B7D-4854-BD65-FBE29DEAB711}" presName="hierChild4" presStyleCnt="0"/>
      <dgm:spPr/>
    </dgm:pt>
    <dgm:pt modelId="{57E33EC1-E37D-430D-AC00-6DB28412CE08}" type="pres">
      <dgm:prSet presAssocID="{62D9BBCF-5B7D-4854-BD65-FBE29DEAB711}" presName="hierChild5" presStyleCnt="0"/>
      <dgm:spPr/>
    </dgm:pt>
    <dgm:pt modelId="{ECECBBF7-8D71-4C89-B527-BF45D42759DE}" type="pres">
      <dgm:prSet presAssocID="{82798820-F4B3-4CB6-8A29-863171896946}" presName="Name37" presStyleLbl="parChTrans1D2" presStyleIdx="1" presStyleCnt="7"/>
      <dgm:spPr/>
      <dgm:t>
        <a:bodyPr/>
        <a:lstStyle/>
        <a:p>
          <a:endParaRPr lang="ru-RU"/>
        </a:p>
      </dgm:t>
    </dgm:pt>
    <dgm:pt modelId="{3E962006-C27F-4DF4-BD0F-DE955EB4C334}" type="pres">
      <dgm:prSet presAssocID="{6A900EB3-EB9F-4ABE-9C10-F002428FDF9F}" presName="hierRoot2" presStyleCnt="0">
        <dgm:presLayoutVars>
          <dgm:hierBranch val="init"/>
        </dgm:presLayoutVars>
      </dgm:prSet>
      <dgm:spPr/>
    </dgm:pt>
    <dgm:pt modelId="{53E1C963-F645-4409-8253-BC9D66E97646}" type="pres">
      <dgm:prSet presAssocID="{6A900EB3-EB9F-4ABE-9C10-F002428FDF9F}" presName="rootComposite" presStyleCnt="0"/>
      <dgm:spPr/>
    </dgm:pt>
    <dgm:pt modelId="{D8E5F9A1-FFA4-40A6-B765-0C10857A3937}" type="pres">
      <dgm:prSet presAssocID="{6A900EB3-EB9F-4ABE-9C10-F002428FDF9F}" presName="rootText" presStyleLbl="node2" presStyleIdx="1" presStyleCnt="7" custLinFactNeighborX="0" custLinFactNeighborY="-7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F5E5E4-4976-47EF-BE1D-2B8EDEA12223}" type="pres">
      <dgm:prSet presAssocID="{6A900EB3-EB9F-4ABE-9C10-F002428FDF9F}" presName="rootConnector" presStyleLbl="node2" presStyleIdx="1" presStyleCnt="7"/>
      <dgm:spPr/>
      <dgm:t>
        <a:bodyPr/>
        <a:lstStyle/>
        <a:p>
          <a:endParaRPr lang="ru-RU"/>
        </a:p>
      </dgm:t>
    </dgm:pt>
    <dgm:pt modelId="{FE40D701-180E-4D23-A11B-55AF1143B117}" type="pres">
      <dgm:prSet presAssocID="{6A900EB3-EB9F-4ABE-9C10-F002428FDF9F}" presName="hierChild4" presStyleCnt="0"/>
      <dgm:spPr/>
    </dgm:pt>
    <dgm:pt modelId="{D6BA2DDA-CB68-4D36-B0AF-6626DD88A877}" type="pres">
      <dgm:prSet presAssocID="{6A900EB3-EB9F-4ABE-9C10-F002428FDF9F}" presName="hierChild5" presStyleCnt="0"/>
      <dgm:spPr/>
    </dgm:pt>
    <dgm:pt modelId="{6CA940F4-B5C0-43C6-B78C-7FD64AF5592A}" type="pres">
      <dgm:prSet presAssocID="{407769D7-00D7-42E6-A688-C67FEFEA13D7}" presName="Name37" presStyleLbl="parChTrans1D2" presStyleIdx="2" presStyleCnt="7"/>
      <dgm:spPr/>
      <dgm:t>
        <a:bodyPr/>
        <a:lstStyle/>
        <a:p>
          <a:endParaRPr lang="ru-RU"/>
        </a:p>
      </dgm:t>
    </dgm:pt>
    <dgm:pt modelId="{E81EBDDE-EF88-4154-9DFF-3A04F19E4068}" type="pres">
      <dgm:prSet presAssocID="{592EDEB6-B66B-431A-A74B-78EE81126143}" presName="hierRoot2" presStyleCnt="0">
        <dgm:presLayoutVars>
          <dgm:hierBranch val="init"/>
        </dgm:presLayoutVars>
      </dgm:prSet>
      <dgm:spPr/>
    </dgm:pt>
    <dgm:pt modelId="{E57E64A4-038C-4E57-AB21-AD7AE44593DC}" type="pres">
      <dgm:prSet presAssocID="{592EDEB6-B66B-431A-A74B-78EE81126143}" presName="rootComposite" presStyleCnt="0"/>
      <dgm:spPr/>
    </dgm:pt>
    <dgm:pt modelId="{E5902271-2F2A-452D-8678-F2476B4E33A6}" type="pres">
      <dgm:prSet presAssocID="{592EDEB6-B66B-431A-A74B-78EE81126143}" presName="rootText" presStyleLbl="node2" presStyleIdx="2" presStyleCnt="7" custLinFactNeighborX="0" custLinFactNeighborY="-7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27ECA4-607B-440F-B6E3-93EBEC4EB302}" type="pres">
      <dgm:prSet presAssocID="{592EDEB6-B66B-431A-A74B-78EE81126143}" presName="rootConnector" presStyleLbl="node2" presStyleIdx="2" presStyleCnt="7"/>
      <dgm:spPr/>
      <dgm:t>
        <a:bodyPr/>
        <a:lstStyle/>
        <a:p>
          <a:endParaRPr lang="ru-RU"/>
        </a:p>
      </dgm:t>
    </dgm:pt>
    <dgm:pt modelId="{D72311CD-0BCA-48E4-99CE-8532BD792F65}" type="pres">
      <dgm:prSet presAssocID="{592EDEB6-B66B-431A-A74B-78EE81126143}" presName="hierChild4" presStyleCnt="0"/>
      <dgm:spPr/>
    </dgm:pt>
    <dgm:pt modelId="{A14D83E0-8E5F-49A6-B464-9D4E5D194D6A}" type="pres">
      <dgm:prSet presAssocID="{592EDEB6-B66B-431A-A74B-78EE81126143}" presName="hierChild5" presStyleCnt="0"/>
      <dgm:spPr/>
    </dgm:pt>
    <dgm:pt modelId="{0BD2E2AD-1086-443F-893E-60EC52D4A2D7}" type="pres">
      <dgm:prSet presAssocID="{32CF751A-4C38-4152-98CB-2DCF5D34705A}" presName="Name37" presStyleLbl="parChTrans1D2" presStyleIdx="3" presStyleCnt="7"/>
      <dgm:spPr/>
      <dgm:t>
        <a:bodyPr/>
        <a:lstStyle/>
        <a:p>
          <a:endParaRPr lang="ru-RU"/>
        </a:p>
      </dgm:t>
    </dgm:pt>
    <dgm:pt modelId="{B2FB5D83-7781-4F4C-B530-E018A7816774}" type="pres">
      <dgm:prSet presAssocID="{C38C6C0F-C691-481C-B7D2-F18C16317F8E}" presName="hierRoot2" presStyleCnt="0">
        <dgm:presLayoutVars>
          <dgm:hierBranch val="init"/>
        </dgm:presLayoutVars>
      </dgm:prSet>
      <dgm:spPr/>
    </dgm:pt>
    <dgm:pt modelId="{65FEA47A-3D32-4DCF-A180-A36A767ED1CA}" type="pres">
      <dgm:prSet presAssocID="{C38C6C0F-C691-481C-B7D2-F18C16317F8E}" presName="rootComposite" presStyleCnt="0"/>
      <dgm:spPr/>
    </dgm:pt>
    <dgm:pt modelId="{9E231980-E0F6-409C-BD23-C54D76FAC8B6}" type="pres">
      <dgm:prSet presAssocID="{C38C6C0F-C691-481C-B7D2-F18C16317F8E}" presName="rootText" presStyleLbl="node2" presStyleIdx="3" presStyleCnt="7" custLinFactNeighborX="0" custLinFactNeighborY="-7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66179F-0667-4778-85CE-BABFA5F42822}" type="pres">
      <dgm:prSet presAssocID="{C38C6C0F-C691-481C-B7D2-F18C16317F8E}" presName="rootConnector" presStyleLbl="node2" presStyleIdx="3" presStyleCnt="7"/>
      <dgm:spPr/>
      <dgm:t>
        <a:bodyPr/>
        <a:lstStyle/>
        <a:p>
          <a:endParaRPr lang="ru-RU"/>
        </a:p>
      </dgm:t>
    </dgm:pt>
    <dgm:pt modelId="{278AD4C9-428E-46CF-B4EC-D346DD3ADCDB}" type="pres">
      <dgm:prSet presAssocID="{C38C6C0F-C691-481C-B7D2-F18C16317F8E}" presName="hierChild4" presStyleCnt="0"/>
      <dgm:spPr/>
    </dgm:pt>
    <dgm:pt modelId="{2B9F4F72-C512-462E-85E7-A830C7099C15}" type="pres">
      <dgm:prSet presAssocID="{C38C6C0F-C691-481C-B7D2-F18C16317F8E}" presName="hierChild5" presStyleCnt="0"/>
      <dgm:spPr/>
    </dgm:pt>
    <dgm:pt modelId="{1E2A08E2-67A6-43F7-BA56-0864ACE59637}" type="pres">
      <dgm:prSet presAssocID="{5DE407E2-32AB-4673-B4EB-95F4BBFDF8F6}" presName="Name37" presStyleLbl="parChTrans1D2" presStyleIdx="4" presStyleCnt="7"/>
      <dgm:spPr/>
      <dgm:t>
        <a:bodyPr/>
        <a:lstStyle/>
        <a:p>
          <a:endParaRPr lang="ru-RU"/>
        </a:p>
      </dgm:t>
    </dgm:pt>
    <dgm:pt modelId="{30491364-1D4E-40FF-B1B0-86EAC614B204}" type="pres">
      <dgm:prSet presAssocID="{FD6BDBA8-25B4-491B-BB7C-3DF3A69DB09E}" presName="hierRoot2" presStyleCnt="0">
        <dgm:presLayoutVars>
          <dgm:hierBranch val="init"/>
        </dgm:presLayoutVars>
      </dgm:prSet>
      <dgm:spPr/>
    </dgm:pt>
    <dgm:pt modelId="{A274B30C-3A97-4C45-A76B-6F070FE4F8B2}" type="pres">
      <dgm:prSet presAssocID="{FD6BDBA8-25B4-491B-BB7C-3DF3A69DB09E}" presName="rootComposite" presStyleCnt="0"/>
      <dgm:spPr/>
    </dgm:pt>
    <dgm:pt modelId="{AA454DEF-23A1-4241-8E80-122595E3A0F7}" type="pres">
      <dgm:prSet presAssocID="{FD6BDBA8-25B4-491B-BB7C-3DF3A69DB09E}" presName="rootText" presStyleLbl="node2" presStyleIdx="4" presStyleCnt="7" custLinFactNeighborX="0" custLinFactNeighborY="-7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42C708-6742-4D4B-904A-C48B37FCF8C5}" type="pres">
      <dgm:prSet presAssocID="{FD6BDBA8-25B4-491B-BB7C-3DF3A69DB09E}" presName="rootConnector" presStyleLbl="node2" presStyleIdx="4" presStyleCnt="7"/>
      <dgm:spPr/>
      <dgm:t>
        <a:bodyPr/>
        <a:lstStyle/>
        <a:p>
          <a:endParaRPr lang="ru-RU"/>
        </a:p>
      </dgm:t>
    </dgm:pt>
    <dgm:pt modelId="{DF120236-1772-4729-A0F8-0BD327D3B13D}" type="pres">
      <dgm:prSet presAssocID="{FD6BDBA8-25B4-491B-BB7C-3DF3A69DB09E}" presName="hierChild4" presStyleCnt="0"/>
      <dgm:spPr/>
    </dgm:pt>
    <dgm:pt modelId="{98E7E073-4249-4E34-8092-A28EA06F1EA1}" type="pres">
      <dgm:prSet presAssocID="{FD6BDBA8-25B4-491B-BB7C-3DF3A69DB09E}" presName="hierChild5" presStyleCnt="0"/>
      <dgm:spPr/>
    </dgm:pt>
    <dgm:pt modelId="{381B60F6-21B7-4E96-8E2B-029591026EDD}" type="pres">
      <dgm:prSet presAssocID="{A4E25934-3574-4310-9F75-864938746394}" presName="Name37" presStyleLbl="parChTrans1D2" presStyleIdx="5" presStyleCnt="7"/>
      <dgm:spPr/>
      <dgm:t>
        <a:bodyPr/>
        <a:lstStyle/>
        <a:p>
          <a:endParaRPr lang="ru-RU"/>
        </a:p>
      </dgm:t>
    </dgm:pt>
    <dgm:pt modelId="{6905F303-47CA-4A7F-93FF-53CE9F981FE5}" type="pres">
      <dgm:prSet presAssocID="{850C08BF-2CCC-4602-9575-5882A20B3637}" presName="hierRoot2" presStyleCnt="0">
        <dgm:presLayoutVars>
          <dgm:hierBranch val="init"/>
        </dgm:presLayoutVars>
      </dgm:prSet>
      <dgm:spPr/>
    </dgm:pt>
    <dgm:pt modelId="{66FACA02-0807-437E-9DE4-0B341AD2B2AA}" type="pres">
      <dgm:prSet presAssocID="{850C08BF-2CCC-4602-9575-5882A20B3637}" presName="rootComposite" presStyleCnt="0"/>
      <dgm:spPr/>
    </dgm:pt>
    <dgm:pt modelId="{CCBB82EC-E5BA-4C3D-B30C-CEAF24CBB2E9}" type="pres">
      <dgm:prSet presAssocID="{850C08BF-2CCC-4602-9575-5882A20B3637}" presName="rootText" presStyleLbl="node2" presStyleIdx="5" presStyleCnt="7" custLinFactNeighborX="0" custLinFactNeighborY="-74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08E9A3-D4B4-43E2-9C25-11F84F153DDD}" type="pres">
      <dgm:prSet presAssocID="{850C08BF-2CCC-4602-9575-5882A20B3637}" presName="rootConnector" presStyleLbl="node2" presStyleIdx="5" presStyleCnt="7"/>
      <dgm:spPr/>
      <dgm:t>
        <a:bodyPr/>
        <a:lstStyle/>
        <a:p>
          <a:endParaRPr lang="ru-RU"/>
        </a:p>
      </dgm:t>
    </dgm:pt>
    <dgm:pt modelId="{EC7B9C78-08C0-41E9-BB0B-8BAE93BC1D99}" type="pres">
      <dgm:prSet presAssocID="{850C08BF-2CCC-4602-9575-5882A20B3637}" presName="hierChild4" presStyleCnt="0"/>
      <dgm:spPr/>
    </dgm:pt>
    <dgm:pt modelId="{49523752-BB48-49D8-BA4C-5E2805B7C424}" type="pres">
      <dgm:prSet presAssocID="{850C08BF-2CCC-4602-9575-5882A20B3637}" presName="hierChild5" presStyleCnt="0"/>
      <dgm:spPr/>
    </dgm:pt>
    <dgm:pt modelId="{2BE616D1-BB08-4901-9687-56C2AEAD1FCE}" type="pres">
      <dgm:prSet presAssocID="{257A1A34-B59C-4DCD-9C55-463A937346FF}" presName="Name37" presStyleLbl="parChTrans1D2" presStyleIdx="6" presStyleCnt="7"/>
      <dgm:spPr/>
      <dgm:t>
        <a:bodyPr/>
        <a:lstStyle/>
        <a:p>
          <a:endParaRPr lang="ru-RU"/>
        </a:p>
      </dgm:t>
    </dgm:pt>
    <dgm:pt modelId="{C423D947-9A89-476B-9E96-E8BE3655749C}" type="pres">
      <dgm:prSet presAssocID="{6DAB7388-6E99-4783-ABBB-2F47581AE7FF}" presName="hierRoot2" presStyleCnt="0">
        <dgm:presLayoutVars>
          <dgm:hierBranch val="init"/>
        </dgm:presLayoutVars>
      </dgm:prSet>
      <dgm:spPr/>
    </dgm:pt>
    <dgm:pt modelId="{2EFBDBAF-E441-4E70-8FE6-2005E79CED8D}" type="pres">
      <dgm:prSet presAssocID="{6DAB7388-6E99-4783-ABBB-2F47581AE7FF}" presName="rootComposite" presStyleCnt="0"/>
      <dgm:spPr/>
    </dgm:pt>
    <dgm:pt modelId="{59174170-2498-4275-8120-E3955B80FF8A}" type="pres">
      <dgm:prSet presAssocID="{6DAB7388-6E99-4783-ABBB-2F47581AE7FF}" presName="rootText" presStyleLbl="node2" presStyleIdx="6" presStyleCnt="7" custLinFactNeighborX="-7121" custLinFactNeighborY="-726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AA5520-56BE-4940-AC79-0500017259B0}" type="pres">
      <dgm:prSet presAssocID="{6DAB7388-6E99-4783-ABBB-2F47581AE7FF}" presName="rootConnector" presStyleLbl="node2" presStyleIdx="6" presStyleCnt="7"/>
      <dgm:spPr/>
      <dgm:t>
        <a:bodyPr/>
        <a:lstStyle/>
        <a:p>
          <a:endParaRPr lang="ru-RU"/>
        </a:p>
      </dgm:t>
    </dgm:pt>
    <dgm:pt modelId="{D25C16E4-3393-4FCA-93D1-2676D093B3EF}" type="pres">
      <dgm:prSet presAssocID="{6DAB7388-6E99-4783-ABBB-2F47581AE7FF}" presName="hierChild4" presStyleCnt="0"/>
      <dgm:spPr/>
    </dgm:pt>
    <dgm:pt modelId="{271821EA-FC5B-4C3F-BB3D-4612DC02BC3E}" type="pres">
      <dgm:prSet presAssocID="{6DAB7388-6E99-4783-ABBB-2F47581AE7FF}" presName="hierChild5" presStyleCnt="0"/>
      <dgm:spPr/>
    </dgm:pt>
    <dgm:pt modelId="{94779AB9-CCBB-484F-8A71-1E09810C8BC6}" type="pres">
      <dgm:prSet presAssocID="{9D5F3482-E09B-4A44-B48F-4EB6A024C8F5}" presName="hierChild3" presStyleCnt="0"/>
      <dgm:spPr/>
    </dgm:pt>
    <dgm:pt modelId="{3FEB21AC-62CF-4DD8-82B6-D70E3900AA9C}" type="pres">
      <dgm:prSet presAssocID="{5287129F-FC7D-4744-8FF1-C61C8BFB99FE}" presName="hierRoot1" presStyleCnt="0">
        <dgm:presLayoutVars>
          <dgm:hierBranch val="init"/>
        </dgm:presLayoutVars>
      </dgm:prSet>
      <dgm:spPr/>
    </dgm:pt>
    <dgm:pt modelId="{AC58C535-E112-4758-9882-729A29AE8029}" type="pres">
      <dgm:prSet presAssocID="{5287129F-FC7D-4744-8FF1-C61C8BFB99FE}" presName="rootComposite1" presStyleCnt="0"/>
      <dgm:spPr/>
    </dgm:pt>
    <dgm:pt modelId="{6CEF5DC0-884C-414E-9D8F-8F4C944BA7CD}" type="pres">
      <dgm:prSet presAssocID="{5287129F-FC7D-4744-8FF1-C61C8BFB99FE}" presName="rootText1" presStyleLbl="node0" presStyleIdx="2" presStyleCnt="3" custScaleX="147306" custLinFactNeighborX="11540" custLinFactNeighborY="-738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715E6D-8F13-4A12-8BF8-698E46853464}" type="pres">
      <dgm:prSet presAssocID="{5287129F-FC7D-4744-8FF1-C61C8BFB99F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F1B3010-3109-4B6F-95DE-F96967306806}" type="pres">
      <dgm:prSet presAssocID="{5287129F-FC7D-4744-8FF1-C61C8BFB99FE}" presName="hierChild2" presStyleCnt="0"/>
      <dgm:spPr/>
    </dgm:pt>
    <dgm:pt modelId="{71F6268B-139C-46B6-A209-739D351DEC42}" type="pres">
      <dgm:prSet presAssocID="{5287129F-FC7D-4744-8FF1-C61C8BFB99FE}" presName="hierChild3" presStyleCnt="0"/>
      <dgm:spPr/>
    </dgm:pt>
  </dgm:ptLst>
  <dgm:cxnLst>
    <dgm:cxn modelId="{867EAB0B-C1CC-4C52-8211-64B5200BDA18}" type="presOf" srcId="{0B4EB959-0B5D-4328-9AEF-6D94E6195B20}" destId="{CADCFDAE-6B1C-4C9E-9102-495BB9D39F64}" srcOrd="0" destOrd="0" presId="urn:microsoft.com/office/officeart/2005/8/layout/orgChart1"/>
    <dgm:cxn modelId="{BBEC6E3C-0143-4DF8-809D-50CD2BCA6A9A}" type="presOf" srcId="{407769D7-00D7-42E6-A688-C67FEFEA13D7}" destId="{6CA940F4-B5C0-43C6-B78C-7FD64AF5592A}" srcOrd="0" destOrd="0" presId="urn:microsoft.com/office/officeart/2005/8/layout/orgChart1"/>
    <dgm:cxn modelId="{5B07371D-A551-4C1D-898A-4411C9A8DA8D}" type="presOf" srcId="{257A1A34-B59C-4DCD-9C55-463A937346FF}" destId="{2BE616D1-BB08-4901-9687-56C2AEAD1FCE}" srcOrd="0" destOrd="0" presId="urn:microsoft.com/office/officeart/2005/8/layout/orgChart1"/>
    <dgm:cxn modelId="{A0383AE6-0EF4-4DAC-9830-D11BC010F26C}" type="presOf" srcId="{82798820-F4B3-4CB6-8A29-863171896946}" destId="{ECECBBF7-8D71-4C89-B527-BF45D42759DE}" srcOrd="0" destOrd="0" presId="urn:microsoft.com/office/officeart/2005/8/layout/orgChart1"/>
    <dgm:cxn modelId="{B30E8970-3163-4B4D-B83B-66F435365DBB}" type="presOf" srcId="{C38C6C0F-C691-481C-B7D2-F18C16317F8E}" destId="{9E231980-E0F6-409C-BD23-C54D76FAC8B6}" srcOrd="0" destOrd="0" presId="urn:microsoft.com/office/officeart/2005/8/layout/orgChart1"/>
    <dgm:cxn modelId="{2C7B002F-330A-4DFD-A5A6-826C63A7E5F5}" srcId="{9D5F3482-E09B-4A44-B48F-4EB6A024C8F5}" destId="{62D9BBCF-5B7D-4854-BD65-FBE29DEAB711}" srcOrd="0" destOrd="0" parTransId="{FE0C87BE-0D4E-4638-A78D-593CC1D0B16A}" sibTransId="{08EFA168-328A-47D8-8945-B849249A97D4}"/>
    <dgm:cxn modelId="{00CAFAF8-149A-42B5-B6F1-608A75E1D93F}" type="presOf" srcId="{FD6BDBA8-25B4-491B-BB7C-3DF3A69DB09E}" destId="{AA454DEF-23A1-4241-8E80-122595E3A0F7}" srcOrd="0" destOrd="0" presId="urn:microsoft.com/office/officeart/2005/8/layout/orgChart1"/>
    <dgm:cxn modelId="{11A2A68F-6699-4960-86B6-C224B8264545}" type="presOf" srcId="{5DE407E2-32AB-4673-B4EB-95F4BBFDF8F6}" destId="{1E2A08E2-67A6-43F7-BA56-0864ACE59637}" srcOrd="0" destOrd="0" presId="urn:microsoft.com/office/officeart/2005/8/layout/orgChart1"/>
    <dgm:cxn modelId="{696BDC70-4A6F-4EF5-B849-406C75049E77}" type="presOf" srcId="{5287129F-FC7D-4744-8FF1-C61C8BFB99FE}" destId="{CB715E6D-8F13-4A12-8BF8-698E46853464}" srcOrd="1" destOrd="0" presId="urn:microsoft.com/office/officeart/2005/8/layout/orgChart1"/>
    <dgm:cxn modelId="{D2195C7C-2802-4FEB-9D1D-A8E59E1454BA}" type="presOf" srcId="{FD6BDBA8-25B4-491B-BB7C-3DF3A69DB09E}" destId="{3842C708-6742-4D4B-904A-C48B37FCF8C5}" srcOrd="1" destOrd="0" presId="urn:microsoft.com/office/officeart/2005/8/layout/orgChart1"/>
    <dgm:cxn modelId="{F9CA027C-A1C8-4F98-A6AD-DBB0EB40CA8D}" srcId="{9D5F3482-E09B-4A44-B48F-4EB6A024C8F5}" destId="{850C08BF-2CCC-4602-9575-5882A20B3637}" srcOrd="5" destOrd="0" parTransId="{A4E25934-3574-4310-9F75-864938746394}" sibTransId="{FEDF983B-B3AF-450C-BDFF-5491A12245B1}"/>
    <dgm:cxn modelId="{2012CA00-994B-4238-A08F-BC7BD24D2175}" type="presOf" srcId="{9D5F3482-E09B-4A44-B48F-4EB6A024C8F5}" destId="{41AAB6CA-2E04-4270-A120-A3ECF6D7B484}" srcOrd="0" destOrd="0" presId="urn:microsoft.com/office/officeart/2005/8/layout/orgChart1"/>
    <dgm:cxn modelId="{3CA203EE-CA5D-4C27-ACD7-99432AB0E547}" srcId="{9D5F3482-E09B-4A44-B48F-4EB6A024C8F5}" destId="{6A900EB3-EB9F-4ABE-9C10-F002428FDF9F}" srcOrd="1" destOrd="0" parTransId="{82798820-F4B3-4CB6-8A29-863171896946}" sibTransId="{AEC28636-F034-406D-83AF-A81DA3E12CDA}"/>
    <dgm:cxn modelId="{5D59E2FC-9628-4F6E-9B90-04B776BEF72A}" type="presOf" srcId="{62D9BBCF-5B7D-4854-BD65-FBE29DEAB711}" destId="{4480C199-29BB-4797-B2D2-D290538D45A7}" srcOrd="1" destOrd="0" presId="urn:microsoft.com/office/officeart/2005/8/layout/orgChart1"/>
    <dgm:cxn modelId="{F1BDA58E-3E01-43EA-9C35-30FD27867304}" srcId="{0B4EB959-0B5D-4328-9AEF-6D94E6195B20}" destId="{A734EFBB-4B19-42B2-8CD0-24206A755D53}" srcOrd="0" destOrd="0" parTransId="{B5C61808-3CF0-4279-9D2B-C24D1736326C}" sibTransId="{C65F9904-FF2A-4118-B7EB-9A4FD64A52E8}"/>
    <dgm:cxn modelId="{87E9D249-C058-446E-A18D-4D192922894B}" type="presOf" srcId="{6A900EB3-EB9F-4ABE-9C10-F002428FDF9F}" destId="{D8E5F9A1-FFA4-40A6-B765-0C10857A3937}" srcOrd="0" destOrd="0" presId="urn:microsoft.com/office/officeart/2005/8/layout/orgChart1"/>
    <dgm:cxn modelId="{B0C22BAC-2C73-47C2-9738-19004D79F8FF}" type="presOf" srcId="{592EDEB6-B66B-431A-A74B-78EE81126143}" destId="{EE27ECA4-607B-440F-B6E3-93EBEC4EB302}" srcOrd="1" destOrd="0" presId="urn:microsoft.com/office/officeart/2005/8/layout/orgChart1"/>
    <dgm:cxn modelId="{A94A887F-4A31-4054-AA91-AD48ACD57303}" type="presOf" srcId="{6DAB7388-6E99-4783-ABBB-2F47581AE7FF}" destId="{AFAA5520-56BE-4940-AC79-0500017259B0}" srcOrd="1" destOrd="0" presId="urn:microsoft.com/office/officeart/2005/8/layout/orgChart1"/>
    <dgm:cxn modelId="{A442C7B2-1C4C-421E-BEB6-50AB49BED99E}" type="presOf" srcId="{6A900EB3-EB9F-4ABE-9C10-F002428FDF9F}" destId="{DBF5E5E4-4976-47EF-BE1D-2B8EDEA12223}" srcOrd="1" destOrd="0" presId="urn:microsoft.com/office/officeart/2005/8/layout/orgChart1"/>
    <dgm:cxn modelId="{C4E7FA07-6E5E-47D5-9AAF-D34146D64132}" srcId="{9D5F3482-E09B-4A44-B48F-4EB6A024C8F5}" destId="{592EDEB6-B66B-431A-A74B-78EE81126143}" srcOrd="2" destOrd="0" parTransId="{407769D7-00D7-42E6-A688-C67FEFEA13D7}" sibTransId="{3EAB3FCD-222A-4A76-BEBE-ED2530152959}"/>
    <dgm:cxn modelId="{82B09EF6-E0AA-4928-936E-9A55B43A78C4}" srcId="{9D5F3482-E09B-4A44-B48F-4EB6A024C8F5}" destId="{FD6BDBA8-25B4-491B-BB7C-3DF3A69DB09E}" srcOrd="4" destOrd="0" parTransId="{5DE407E2-32AB-4673-B4EB-95F4BBFDF8F6}" sibTransId="{A9F93B30-E6AB-40F9-9F36-7852F45ACF82}"/>
    <dgm:cxn modelId="{8FFEAE3D-2E86-4D03-BEA5-7BBE3AF6CD42}" type="presOf" srcId="{850C08BF-2CCC-4602-9575-5882A20B3637}" destId="{8508E9A3-D4B4-43E2-9C25-11F84F153DDD}" srcOrd="1" destOrd="0" presId="urn:microsoft.com/office/officeart/2005/8/layout/orgChart1"/>
    <dgm:cxn modelId="{9DB619E4-ACB3-432C-8135-D0CC60F5E20A}" type="presOf" srcId="{A734EFBB-4B19-42B2-8CD0-24206A755D53}" destId="{BF36A6A9-FB6C-48C2-944D-49FAE4030CBB}" srcOrd="1" destOrd="0" presId="urn:microsoft.com/office/officeart/2005/8/layout/orgChart1"/>
    <dgm:cxn modelId="{30CF92F9-78D7-488E-8A4A-68A660B938BB}" type="presOf" srcId="{A734EFBB-4B19-42B2-8CD0-24206A755D53}" destId="{EF490BE5-4F2A-4973-8434-34C90A69D9AE}" srcOrd="0" destOrd="0" presId="urn:microsoft.com/office/officeart/2005/8/layout/orgChart1"/>
    <dgm:cxn modelId="{2249B263-6D16-4948-B640-D1A527805BCB}" type="presOf" srcId="{592EDEB6-B66B-431A-A74B-78EE81126143}" destId="{E5902271-2F2A-452D-8678-F2476B4E33A6}" srcOrd="0" destOrd="0" presId="urn:microsoft.com/office/officeart/2005/8/layout/orgChart1"/>
    <dgm:cxn modelId="{76D7AF9F-6555-4B4D-8677-EC79B1653C6F}" srcId="{9D5F3482-E09B-4A44-B48F-4EB6A024C8F5}" destId="{6DAB7388-6E99-4783-ABBB-2F47581AE7FF}" srcOrd="6" destOrd="0" parTransId="{257A1A34-B59C-4DCD-9C55-463A937346FF}" sibTransId="{3D3990C0-DD39-4267-902A-29AC137E6937}"/>
    <dgm:cxn modelId="{7B2A112A-285D-43E1-ABDA-16BA32AD10DA}" srcId="{0B4EB959-0B5D-4328-9AEF-6D94E6195B20}" destId="{5287129F-FC7D-4744-8FF1-C61C8BFB99FE}" srcOrd="2" destOrd="0" parTransId="{7916BEC7-15D7-48AE-90B3-D624C33DB93D}" sibTransId="{A367DD5C-A435-40FE-9555-2A64C9969465}"/>
    <dgm:cxn modelId="{428EA110-D371-4FCE-952E-4D1F6B6DBFB2}" type="presOf" srcId="{32CF751A-4C38-4152-98CB-2DCF5D34705A}" destId="{0BD2E2AD-1086-443F-893E-60EC52D4A2D7}" srcOrd="0" destOrd="0" presId="urn:microsoft.com/office/officeart/2005/8/layout/orgChart1"/>
    <dgm:cxn modelId="{9A474F6A-3A7E-41DD-9EB6-2B596AD4ECAF}" type="presOf" srcId="{9D5F3482-E09B-4A44-B48F-4EB6A024C8F5}" destId="{ED993D41-87AA-4A02-9E5B-C86E4D438B09}" srcOrd="1" destOrd="0" presId="urn:microsoft.com/office/officeart/2005/8/layout/orgChart1"/>
    <dgm:cxn modelId="{B4820DFE-A009-4774-BE71-A27462F2217D}" srcId="{0B4EB959-0B5D-4328-9AEF-6D94E6195B20}" destId="{9D5F3482-E09B-4A44-B48F-4EB6A024C8F5}" srcOrd="1" destOrd="0" parTransId="{F1E2BB65-8B88-4CD9-A3AE-379783AA686A}" sibTransId="{E44610C9-640E-4385-9C57-2125613822B1}"/>
    <dgm:cxn modelId="{8E42D9E6-22C5-4E73-B09E-BE7DD73B74EB}" type="presOf" srcId="{6DAB7388-6E99-4783-ABBB-2F47581AE7FF}" destId="{59174170-2498-4275-8120-E3955B80FF8A}" srcOrd="0" destOrd="0" presId="urn:microsoft.com/office/officeart/2005/8/layout/orgChart1"/>
    <dgm:cxn modelId="{F34D71BD-8DD0-4E96-B183-B56D0011CAFE}" type="presOf" srcId="{FE0C87BE-0D4E-4638-A78D-593CC1D0B16A}" destId="{87D1F69F-BAD7-4FE2-8C19-8B963FA9266E}" srcOrd="0" destOrd="0" presId="urn:microsoft.com/office/officeart/2005/8/layout/orgChart1"/>
    <dgm:cxn modelId="{263DC940-2D3C-4500-82EF-504CCA56A1DD}" type="presOf" srcId="{A4E25934-3574-4310-9F75-864938746394}" destId="{381B60F6-21B7-4E96-8E2B-029591026EDD}" srcOrd="0" destOrd="0" presId="urn:microsoft.com/office/officeart/2005/8/layout/orgChart1"/>
    <dgm:cxn modelId="{B102E54B-BCCB-4586-B84E-9BDDB09A1627}" type="presOf" srcId="{C38C6C0F-C691-481C-B7D2-F18C16317F8E}" destId="{4166179F-0667-4778-85CE-BABFA5F42822}" srcOrd="1" destOrd="0" presId="urn:microsoft.com/office/officeart/2005/8/layout/orgChart1"/>
    <dgm:cxn modelId="{970191A4-77A9-4A19-A908-800CEE6F5D5E}" type="presOf" srcId="{5287129F-FC7D-4744-8FF1-C61C8BFB99FE}" destId="{6CEF5DC0-884C-414E-9D8F-8F4C944BA7CD}" srcOrd="0" destOrd="0" presId="urn:microsoft.com/office/officeart/2005/8/layout/orgChart1"/>
    <dgm:cxn modelId="{1E6B600B-2BDD-4C74-B678-619370702BB2}" type="presOf" srcId="{850C08BF-2CCC-4602-9575-5882A20B3637}" destId="{CCBB82EC-E5BA-4C3D-B30C-CEAF24CBB2E9}" srcOrd="0" destOrd="0" presId="urn:microsoft.com/office/officeart/2005/8/layout/orgChart1"/>
    <dgm:cxn modelId="{8DB573E8-7152-4A2E-8BAC-122EDF41E4D4}" srcId="{9D5F3482-E09B-4A44-B48F-4EB6A024C8F5}" destId="{C38C6C0F-C691-481C-B7D2-F18C16317F8E}" srcOrd="3" destOrd="0" parTransId="{32CF751A-4C38-4152-98CB-2DCF5D34705A}" sibTransId="{59CC81AF-73A7-48E0-B833-2281BE838F72}"/>
    <dgm:cxn modelId="{D85D8E5E-A48F-478E-A5CB-C24DE7707A64}" type="presOf" srcId="{62D9BBCF-5B7D-4854-BD65-FBE29DEAB711}" destId="{0BE76ABB-842E-4CB4-B351-C5CFAF794EB0}" srcOrd="0" destOrd="0" presId="urn:microsoft.com/office/officeart/2005/8/layout/orgChart1"/>
    <dgm:cxn modelId="{A8193073-99E5-47D9-BD5A-11525E3BBFC0}" type="presParOf" srcId="{CADCFDAE-6B1C-4C9E-9102-495BB9D39F64}" destId="{5D5F9C5E-DC4D-48A2-BB62-096FDE6C250A}" srcOrd="0" destOrd="0" presId="urn:microsoft.com/office/officeart/2005/8/layout/orgChart1"/>
    <dgm:cxn modelId="{F91B9A9E-8FB4-4916-A881-2FA9C9AD2F79}" type="presParOf" srcId="{5D5F9C5E-DC4D-48A2-BB62-096FDE6C250A}" destId="{FEB37FE6-7DD2-4F48-AA85-C1E839289091}" srcOrd="0" destOrd="0" presId="urn:microsoft.com/office/officeart/2005/8/layout/orgChart1"/>
    <dgm:cxn modelId="{884281BF-B174-4916-ADC0-A5027C445E09}" type="presParOf" srcId="{FEB37FE6-7DD2-4F48-AA85-C1E839289091}" destId="{EF490BE5-4F2A-4973-8434-34C90A69D9AE}" srcOrd="0" destOrd="0" presId="urn:microsoft.com/office/officeart/2005/8/layout/orgChart1"/>
    <dgm:cxn modelId="{0A487096-3F4B-4E5F-B4F4-069D74B5E931}" type="presParOf" srcId="{FEB37FE6-7DD2-4F48-AA85-C1E839289091}" destId="{BF36A6A9-FB6C-48C2-944D-49FAE4030CBB}" srcOrd="1" destOrd="0" presId="urn:microsoft.com/office/officeart/2005/8/layout/orgChart1"/>
    <dgm:cxn modelId="{D4E20A8B-F576-4CB4-B2F7-989D3FE0533B}" type="presParOf" srcId="{5D5F9C5E-DC4D-48A2-BB62-096FDE6C250A}" destId="{B21567B6-68A2-41EA-9424-454AC431C8B4}" srcOrd="1" destOrd="0" presId="urn:microsoft.com/office/officeart/2005/8/layout/orgChart1"/>
    <dgm:cxn modelId="{00FEC4DB-CCD7-46C2-86A5-3F4D90ECE960}" type="presParOf" srcId="{5D5F9C5E-DC4D-48A2-BB62-096FDE6C250A}" destId="{DB16FFBD-EBF9-405B-B14E-955516B02B8D}" srcOrd="2" destOrd="0" presId="urn:microsoft.com/office/officeart/2005/8/layout/orgChart1"/>
    <dgm:cxn modelId="{1748B45A-4285-410E-B00E-C68F3A2B53EB}" type="presParOf" srcId="{CADCFDAE-6B1C-4C9E-9102-495BB9D39F64}" destId="{10077E77-743D-4242-9BCD-29572BF6FC8B}" srcOrd="1" destOrd="0" presId="urn:microsoft.com/office/officeart/2005/8/layout/orgChart1"/>
    <dgm:cxn modelId="{B96D9EA3-313C-4636-814A-941A9419C66F}" type="presParOf" srcId="{10077E77-743D-4242-9BCD-29572BF6FC8B}" destId="{97397A90-A18C-4DA4-946A-2C6BA4B1E565}" srcOrd="0" destOrd="0" presId="urn:microsoft.com/office/officeart/2005/8/layout/orgChart1"/>
    <dgm:cxn modelId="{53169717-BCA1-483D-BBAB-704B52A03D7A}" type="presParOf" srcId="{97397A90-A18C-4DA4-946A-2C6BA4B1E565}" destId="{41AAB6CA-2E04-4270-A120-A3ECF6D7B484}" srcOrd="0" destOrd="0" presId="urn:microsoft.com/office/officeart/2005/8/layout/orgChart1"/>
    <dgm:cxn modelId="{54AA6684-3682-486A-840D-6B6BC47FD28D}" type="presParOf" srcId="{97397A90-A18C-4DA4-946A-2C6BA4B1E565}" destId="{ED993D41-87AA-4A02-9E5B-C86E4D438B09}" srcOrd="1" destOrd="0" presId="urn:microsoft.com/office/officeart/2005/8/layout/orgChart1"/>
    <dgm:cxn modelId="{CEAFB8FB-3A54-43FF-831F-D362195324C4}" type="presParOf" srcId="{10077E77-743D-4242-9BCD-29572BF6FC8B}" destId="{2A34A42A-91A4-4E46-AC41-7138C714D989}" srcOrd="1" destOrd="0" presId="urn:microsoft.com/office/officeart/2005/8/layout/orgChart1"/>
    <dgm:cxn modelId="{2DCFFB45-97C1-469E-9F7B-51FD5E4B873C}" type="presParOf" srcId="{2A34A42A-91A4-4E46-AC41-7138C714D989}" destId="{87D1F69F-BAD7-4FE2-8C19-8B963FA9266E}" srcOrd="0" destOrd="0" presId="urn:microsoft.com/office/officeart/2005/8/layout/orgChart1"/>
    <dgm:cxn modelId="{5B537D3F-8E6B-4DB1-9A01-C857D930D9BE}" type="presParOf" srcId="{2A34A42A-91A4-4E46-AC41-7138C714D989}" destId="{416C6F05-D773-47C9-805A-80F86D39481A}" srcOrd="1" destOrd="0" presId="urn:microsoft.com/office/officeart/2005/8/layout/orgChart1"/>
    <dgm:cxn modelId="{934EA97E-F13C-414C-87CF-96437DE32D87}" type="presParOf" srcId="{416C6F05-D773-47C9-805A-80F86D39481A}" destId="{12861A07-18EB-4569-8CE2-9457FB3F9F88}" srcOrd="0" destOrd="0" presId="urn:microsoft.com/office/officeart/2005/8/layout/orgChart1"/>
    <dgm:cxn modelId="{29870585-0223-4FE0-A15C-F47CC2E3D08E}" type="presParOf" srcId="{12861A07-18EB-4569-8CE2-9457FB3F9F88}" destId="{0BE76ABB-842E-4CB4-B351-C5CFAF794EB0}" srcOrd="0" destOrd="0" presId="urn:microsoft.com/office/officeart/2005/8/layout/orgChart1"/>
    <dgm:cxn modelId="{080D0563-5120-440E-B661-FFD6B4DAD69C}" type="presParOf" srcId="{12861A07-18EB-4569-8CE2-9457FB3F9F88}" destId="{4480C199-29BB-4797-B2D2-D290538D45A7}" srcOrd="1" destOrd="0" presId="urn:microsoft.com/office/officeart/2005/8/layout/orgChart1"/>
    <dgm:cxn modelId="{610AE075-647B-4B31-A49F-14B2E564AD24}" type="presParOf" srcId="{416C6F05-D773-47C9-805A-80F86D39481A}" destId="{7C519B5B-41C5-4479-9450-61718A6FAF5A}" srcOrd="1" destOrd="0" presId="urn:microsoft.com/office/officeart/2005/8/layout/orgChart1"/>
    <dgm:cxn modelId="{76630229-B220-4BB3-8D5C-6CD41644428C}" type="presParOf" srcId="{416C6F05-D773-47C9-805A-80F86D39481A}" destId="{57E33EC1-E37D-430D-AC00-6DB28412CE08}" srcOrd="2" destOrd="0" presId="urn:microsoft.com/office/officeart/2005/8/layout/orgChart1"/>
    <dgm:cxn modelId="{C062C562-C580-4E4C-8BAE-C95A697BB3D5}" type="presParOf" srcId="{2A34A42A-91A4-4E46-AC41-7138C714D989}" destId="{ECECBBF7-8D71-4C89-B527-BF45D42759DE}" srcOrd="2" destOrd="0" presId="urn:microsoft.com/office/officeart/2005/8/layout/orgChart1"/>
    <dgm:cxn modelId="{D5515188-C4D5-4B8D-8128-B578B32551BD}" type="presParOf" srcId="{2A34A42A-91A4-4E46-AC41-7138C714D989}" destId="{3E962006-C27F-4DF4-BD0F-DE955EB4C334}" srcOrd="3" destOrd="0" presId="urn:microsoft.com/office/officeart/2005/8/layout/orgChart1"/>
    <dgm:cxn modelId="{551C54EA-1300-4254-B360-56067FB5865C}" type="presParOf" srcId="{3E962006-C27F-4DF4-BD0F-DE955EB4C334}" destId="{53E1C963-F645-4409-8253-BC9D66E97646}" srcOrd="0" destOrd="0" presId="urn:microsoft.com/office/officeart/2005/8/layout/orgChart1"/>
    <dgm:cxn modelId="{188F4503-3445-4F08-8EC7-08C696158D6F}" type="presParOf" srcId="{53E1C963-F645-4409-8253-BC9D66E97646}" destId="{D8E5F9A1-FFA4-40A6-B765-0C10857A3937}" srcOrd="0" destOrd="0" presId="urn:microsoft.com/office/officeart/2005/8/layout/orgChart1"/>
    <dgm:cxn modelId="{06933BBC-3270-45D7-A3E2-A0371A65380B}" type="presParOf" srcId="{53E1C963-F645-4409-8253-BC9D66E97646}" destId="{DBF5E5E4-4976-47EF-BE1D-2B8EDEA12223}" srcOrd="1" destOrd="0" presId="urn:microsoft.com/office/officeart/2005/8/layout/orgChart1"/>
    <dgm:cxn modelId="{D1C8957B-B1EC-417C-9579-19B9D04B85CE}" type="presParOf" srcId="{3E962006-C27F-4DF4-BD0F-DE955EB4C334}" destId="{FE40D701-180E-4D23-A11B-55AF1143B117}" srcOrd="1" destOrd="0" presId="urn:microsoft.com/office/officeart/2005/8/layout/orgChart1"/>
    <dgm:cxn modelId="{35A706DD-DE17-4DE4-8D45-AB377EB46B45}" type="presParOf" srcId="{3E962006-C27F-4DF4-BD0F-DE955EB4C334}" destId="{D6BA2DDA-CB68-4D36-B0AF-6626DD88A877}" srcOrd="2" destOrd="0" presId="urn:microsoft.com/office/officeart/2005/8/layout/orgChart1"/>
    <dgm:cxn modelId="{8A694B76-E917-48E8-A2A6-B64F66DA6916}" type="presParOf" srcId="{2A34A42A-91A4-4E46-AC41-7138C714D989}" destId="{6CA940F4-B5C0-43C6-B78C-7FD64AF5592A}" srcOrd="4" destOrd="0" presId="urn:microsoft.com/office/officeart/2005/8/layout/orgChart1"/>
    <dgm:cxn modelId="{DCDAE098-2D49-450C-9BC3-55120BDC4ABC}" type="presParOf" srcId="{2A34A42A-91A4-4E46-AC41-7138C714D989}" destId="{E81EBDDE-EF88-4154-9DFF-3A04F19E4068}" srcOrd="5" destOrd="0" presId="urn:microsoft.com/office/officeart/2005/8/layout/orgChart1"/>
    <dgm:cxn modelId="{7E3DB941-81DA-4D29-95F8-D0152A773FE7}" type="presParOf" srcId="{E81EBDDE-EF88-4154-9DFF-3A04F19E4068}" destId="{E57E64A4-038C-4E57-AB21-AD7AE44593DC}" srcOrd="0" destOrd="0" presId="urn:microsoft.com/office/officeart/2005/8/layout/orgChart1"/>
    <dgm:cxn modelId="{C0EE8287-8B38-4B81-A09B-8C263314283A}" type="presParOf" srcId="{E57E64A4-038C-4E57-AB21-AD7AE44593DC}" destId="{E5902271-2F2A-452D-8678-F2476B4E33A6}" srcOrd="0" destOrd="0" presId="urn:microsoft.com/office/officeart/2005/8/layout/orgChart1"/>
    <dgm:cxn modelId="{1E4BB7A5-3929-4668-9690-355ADAEAFCAB}" type="presParOf" srcId="{E57E64A4-038C-4E57-AB21-AD7AE44593DC}" destId="{EE27ECA4-607B-440F-B6E3-93EBEC4EB302}" srcOrd="1" destOrd="0" presId="urn:microsoft.com/office/officeart/2005/8/layout/orgChart1"/>
    <dgm:cxn modelId="{64FEA040-947D-4144-8548-30DF76463668}" type="presParOf" srcId="{E81EBDDE-EF88-4154-9DFF-3A04F19E4068}" destId="{D72311CD-0BCA-48E4-99CE-8532BD792F65}" srcOrd="1" destOrd="0" presId="urn:microsoft.com/office/officeart/2005/8/layout/orgChart1"/>
    <dgm:cxn modelId="{946EFB5C-2B9F-461C-99A8-C44F5BE7AC85}" type="presParOf" srcId="{E81EBDDE-EF88-4154-9DFF-3A04F19E4068}" destId="{A14D83E0-8E5F-49A6-B464-9D4E5D194D6A}" srcOrd="2" destOrd="0" presId="urn:microsoft.com/office/officeart/2005/8/layout/orgChart1"/>
    <dgm:cxn modelId="{B4161BBC-5FE5-4699-9F58-B1C3D8BDC9CC}" type="presParOf" srcId="{2A34A42A-91A4-4E46-AC41-7138C714D989}" destId="{0BD2E2AD-1086-443F-893E-60EC52D4A2D7}" srcOrd="6" destOrd="0" presId="urn:microsoft.com/office/officeart/2005/8/layout/orgChart1"/>
    <dgm:cxn modelId="{E351BA31-3DC4-403D-8F87-471CBB97EBC8}" type="presParOf" srcId="{2A34A42A-91A4-4E46-AC41-7138C714D989}" destId="{B2FB5D83-7781-4F4C-B530-E018A7816774}" srcOrd="7" destOrd="0" presId="urn:microsoft.com/office/officeart/2005/8/layout/orgChart1"/>
    <dgm:cxn modelId="{A4C120BF-E047-49E2-8453-2720B67169F0}" type="presParOf" srcId="{B2FB5D83-7781-4F4C-B530-E018A7816774}" destId="{65FEA47A-3D32-4DCF-A180-A36A767ED1CA}" srcOrd="0" destOrd="0" presId="urn:microsoft.com/office/officeart/2005/8/layout/orgChart1"/>
    <dgm:cxn modelId="{C40FECDD-5599-4B8A-9393-9702EF98A033}" type="presParOf" srcId="{65FEA47A-3D32-4DCF-A180-A36A767ED1CA}" destId="{9E231980-E0F6-409C-BD23-C54D76FAC8B6}" srcOrd="0" destOrd="0" presId="urn:microsoft.com/office/officeart/2005/8/layout/orgChart1"/>
    <dgm:cxn modelId="{347186C6-67F3-4FAB-8B8B-4BA6235F40A0}" type="presParOf" srcId="{65FEA47A-3D32-4DCF-A180-A36A767ED1CA}" destId="{4166179F-0667-4778-85CE-BABFA5F42822}" srcOrd="1" destOrd="0" presId="urn:microsoft.com/office/officeart/2005/8/layout/orgChart1"/>
    <dgm:cxn modelId="{6A74649F-D330-4B7E-8DC5-A1CF221CEDEF}" type="presParOf" srcId="{B2FB5D83-7781-4F4C-B530-E018A7816774}" destId="{278AD4C9-428E-46CF-B4EC-D346DD3ADCDB}" srcOrd="1" destOrd="0" presId="urn:microsoft.com/office/officeart/2005/8/layout/orgChart1"/>
    <dgm:cxn modelId="{A1F1F28B-EBEE-4B4F-A423-21E37F7E2442}" type="presParOf" srcId="{B2FB5D83-7781-4F4C-B530-E018A7816774}" destId="{2B9F4F72-C512-462E-85E7-A830C7099C15}" srcOrd="2" destOrd="0" presId="urn:microsoft.com/office/officeart/2005/8/layout/orgChart1"/>
    <dgm:cxn modelId="{2DFF1FF0-FCFA-4126-BC3E-12293B40CE90}" type="presParOf" srcId="{2A34A42A-91A4-4E46-AC41-7138C714D989}" destId="{1E2A08E2-67A6-43F7-BA56-0864ACE59637}" srcOrd="8" destOrd="0" presId="urn:microsoft.com/office/officeart/2005/8/layout/orgChart1"/>
    <dgm:cxn modelId="{7D4226BA-9B64-454C-968D-73ECB89EC686}" type="presParOf" srcId="{2A34A42A-91A4-4E46-AC41-7138C714D989}" destId="{30491364-1D4E-40FF-B1B0-86EAC614B204}" srcOrd="9" destOrd="0" presId="urn:microsoft.com/office/officeart/2005/8/layout/orgChart1"/>
    <dgm:cxn modelId="{DB3654C2-A9F1-4276-A19E-894327386076}" type="presParOf" srcId="{30491364-1D4E-40FF-B1B0-86EAC614B204}" destId="{A274B30C-3A97-4C45-A76B-6F070FE4F8B2}" srcOrd="0" destOrd="0" presId="urn:microsoft.com/office/officeart/2005/8/layout/orgChart1"/>
    <dgm:cxn modelId="{64E8374F-83EA-43A1-B24F-4E80E8EDB26C}" type="presParOf" srcId="{A274B30C-3A97-4C45-A76B-6F070FE4F8B2}" destId="{AA454DEF-23A1-4241-8E80-122595E3A0F7}" srcOrd="0" destOrd="0" presId="urn:microsoft.com/office/officeart/2005/8/layout/orgChart1"/>
    <dgm:cxn modelId="{91714AB4-DE0B-40B5-9107-73933246A877}" type="presParOf" srcId="{A274B30C-3A97-4C45-A76B-6F070FE4F8B2}" destId="{3842C708-6742-4D4B-904A-C48B37FCF8C5}" srcOrd="1" destOrd="0" presId="urn:microsoft.com/office/officeart/2005/8/layout/orgChart1"/>
    <dgm:cxn modelId="{B0F02A02-AFB1-48B4-8862-172BE1857FA5}" type="presParOf" srcId="{30491364-1D4E-40FF-B1B0-86EAC614B204}" destId="{DF120236-1772-4729-A0F8-0BD327D3B13D}" srcOrd="1" destOrd="0" presId="urn:microsoft.com/office/officeart/2005/8/layout/orgChart1"/>
    <dgm:cxn modelId="{C08749D1-3159-4F4F-8F9A-CCAECD33D407}" type="presParOf" srcId="{30491364-1D4E-40FF-B1B0-86EAC614B204}" destId="{98E7E073-4249-4E34-8092-A28EA06F1EA1}" srcOrd="2" destOrd="0" presId="urn:microsoft.com/office/officeart/2005/8/layout/orgChart1"/>
    <dgm:cxn modelId="{81B40FC7-D086-45FC-9ECE-486F49AB9FFA}" type="presParOf" srcId="{2A34A42A-91A4-4E46-AC41-7138C714D989}" destId="{381B60F6-21B7-4E96-8E2B-029591026EDD}" srcOrd="10" destOrd="0" presId="urn:microsoft.com/office/officeart/2005/8/layout/orgChart1"/>
    <dgm:cxn modelId="{3D79B035-C167-43C6-B473-83C74F371874}" type="presParOf" srcId="{2A34A42A-91A4-4E46-AC41-7138C714D989}" destId="{6905F303-47CA-4A7F-93FF-53CE9F981FE5}" srcOrd="11" destOrd="0" presId="urn:microsoft.com/office/officeart/2005/8/layout/orgChart1"/>
    <dgm:cxn modelId="{628208AF-DD3A-4647-976B-FD9982EF875F}" type="presParOf" srcId="{6905F303-47CA-4A7F-93FF-53CE9F981FE5}" destId="{66FACA02-0807-437E-9DE4-0B341AD2B2AA}" srcOrd="0" destOrd="0" presId="urn:microsoft.com/office/officeart/2005/8/layout/orgChart1"/>
    <dgm:cxn modelId="{C7E3C6FF-5C04-40F0-8121-9E58B4593DD0}" type="presParOf" srcId="{66FACA02-0807-437E-9DE4-0B341AD2B2AA}" destId="{CCBB82EC-E5BA-4C3D-B30C-CEAF24CBB2E9}" srcOrd="0" destOrd="0" presId="urn:microsoft.com/office/officeart/2005/8/layout/orgChart1"/>
    <dgm:cxn modelId="{3E3CD6FD-E850-4755-9E8E-FDE154E3FEAC}" type="presParOf" srcId="{66FACA02-0807-437E-9DE4-0B341AD2B2AA}" destId="{8508E9A3-D4B4-43E2-9C25-11F84F153DDD}" srcOrd="1" destOrd="0" presId="urn:microsoft.com/office/officeart/2005/8/layout/orgChart1"/>
    <dgm:cxn modelId="{7051ACCD-AB03-4224-896F-BE65B2D1DEBC}" type="presParOf" srcId="{6905F303-47CA-4A7F-93FF-53CE9F981FE5}" destId="{EC7B9C78-08C0-41E9-BB0B-8BAE93BC1D99}" srcOrd="1" destOrd="0" presId="urn:microsoft.com/office/officeart/2005/8/layout/orgChart1"/>
    <dgm:cxn modelId="{BD1F1D81-0FCD-4E28-AACE-16A8D924B400}" type="presParOf" srcId="{6905F303-47CA-4A7F-93FF-53CE9F981FE5}" destId="{49523752-BB48-49D8-BA4C-5E2805B7C424}" srcOrd="2" destOrd="0" presId="urn:microsoft.com/office/officeart/2005/8/layout/orgChart1"/>
    <dgm:cxn modelId="{F679B86F-9953-4006-9C3B-AEAA70A30EF1}" type="presParOf" srcId="{2A34A42A-91A4-4E46-AC41-7138C714D989}" destId="{2BE616D1-BB08-4901-9687-56C2AEAD1FCE}" srcOrd="12" destOrd="0" presId="urn:microsoft.com/office/officeart/2005/8/layout/orgChart1"/>
    <dgm:cxn modelId="{78D68875-DEE9-40A2-81EE-55930CE424EB}" type="presParOf" srcId="{2A34A42A-91A4-4E46-AC41-7138C714D989}" destId="{C423D947-9A89-476B-9E96-E8BE3655749C}" srcOrd="13" destOrd="0" presId="urn:microsoft.com/office/officeart/2005/8/layout/orgChart1"/>
    <dgm:cxn modelId="{3066463C-7733-49A2-A328-A30703C615A6}" type="presParOf" srcId="{C423D947-9A89-476B-9E96-E8BE3655749C}" destId="{2EFBDBAF-E441-4E70-8FE6-2005E79CED8D}" srcOrd="0" destOrd="0" presId="urn:microsoft.com/office/officeart/2005/8/layout/orgChart1"/>
    <dgm:cxn modelId="{1556F170-3879-4F21-96ED-146175CD6F5C}" type="presParOf" srcId="{2EFBDBAF-E441-4E70-8FE6-2005E79CED8D}" destId="{59174170-2498-4275-8120-E3955B80FF8A}" srcOrd="0" destOrd="0" presId="urn:microsoft.com/office/officeart/2005/8/layout/orgChart1"/>
    <dgm:cxn modelId="{D39054BD-AE79-4618-8C2C-638E681C0246}" type="presParOf" srcId="{2EFBDBAF-E441-4E70-8FE6-2005E79CED8D}" destId="{AFAA5520-56BE-4940-AC79-0500017259B0}" srcOrd="1" destOrd="0" presId="urn:microsoft.com/office/officeart/2005/8/layout/orgChart1"/>
    <dgm:cxn modelId="{BBA3BA32-DCB8-4D68-AE2D-F9F0E84A0E5B}" type="presParOf" srcId="{C423D947-9A89-476B-9E96-E8BE3655749C}" destId="{D25C16E4-3393-4FCA-93D1-2676D093B3EF}" srcOrd="1" destOrd="0" presId="urn:microsoft.com/office/officeart/2005/8/layout/orgChart1"/>
    <dgm:cxn modelId="{2F9EFA9D-D67B-488D-AD3E-3D78F1881CDD}" type="presParOf" srcId="{C423D947-9A89-476B-9E96-E8BE3655749C}" destId="{271821EA-FC5B-4C3F-BB3D-4612DC02BC3E}" srcOrd="2" destOrd="0" presId="urn:microsoft.com/office/officeart/2005/8/layout/orgChart1"/>
    <dgm:cxn modelId="{696A8C2D-DC62-4A45-BB15-7EE4F5DE3F77}" type="presParOf" srcId="{10077E77-743D-4242-9BCD-29572BF6FC8B}" destId="{94779AB9-CCBB-484F-8A71-1E09810C8BC6}" srcOrd="2" destOrd="0" presId="urn:microsoft.com/office/officeart/2005/8/layout/orgChart1"/>
    <dgm:cxn modelId="{F7317FA7-2DE1-4EAD-8716-D71F16FAC03B}" type="presParOf" srcId="{CADCFDAE-6B1C-4C9E-9102-495BB9D39F64}" destId="{3FEB21AC-62CF-4DD8-82B6-D70E3900AA9C}" srcOrd="2" destOrd="0" presId="urn:microsoft.com/office/officeart/2005/8/layout/orgChart1"/>
    <dgm:cxn modelId="{B7D362B9-0373-40EB-86F3-387703F7FBEA}" type="presParOf" srcId="{3FEB21AC-62CF-4DD8-82B6-D70E3900AA9C}" destId="{AC58C535-E112-4758-9882-729A29AE8029}" srcOrd="0" destOrd="0" presId="urn:microsoft.com/office/officeart/2005/8/layout/orgChart1"/>
    <dgm:cxn modelId="{F2DDDF39-D7B2-40F1-9FDD-85D39DCECEC7}" type="presParOf" srcId="{AC58C535-E112-4758-9882-729A29AE8029}" destId="{6CEF5DC0-884C-414E-9D8F-8F4C944BA7CD}" srcOrd="0" destOrd="0" presId="urn:microsoft.com/office/officeart/2005/8/layout/orgChart1"/>
    <dgm:cxn modelId="{AF4B85C1-D817-4DBF-8A61-CC4A33FF0CD4}" type="presParOf" srcId="{AC58C535-E112-4758-9882-729A29AE8029}" destId="{CB715E6D-8F13-4A12-8BF8-698E46853464}" srcOrd="1" destOrd="0" presId="urn:microsoft.com/office/officeart/2005/8/layout/orgChart1"/>
    <dgm:cxn modelId="{8CC8E6F3-0366-4642-9272-E00B27E9932F}" type="presParOf" srcId="{3FEB21AC-62CF-4DD8-82B6-D70E3900AA9C}" destId="{FF1B3010-3109-4B6F-95DE-F96967306806}" srcOrd="1" destOrd="0" presId="urn:microsoft.com/office/officeart/2005/8/layout/orgChart1"/>
    <dgm:cxn modelId="{DABAFAC3-9A95-442A-A892-A4692E177BCF}" type="presParOf" srcId="{3FEB21AC-62CF-4DD8-82B6-D70E3900AA9C}" destId="{71F6268B-139C-46B6-A209-739D351DEC42}" srcOrd="2" destOrd="0" presId="urn:microsoft.com/office/officeart/2005/8/layout/orgChart1"/>
  </dgm:cxnLst>
  <dgm:bg/>
  <dgm:whole>
    <a:ln w="1905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4EB959-0B5D-4328-9AEF-6D94E6195B20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D5F3482-E09B-4A44-B48F-4EB6A024C8F5}">
      <dgm:prSet phldrT="[Текст]" custT="1"/>
      <dgm:spPr/>
      <dgm:t>
        <a:bodyPr/>
        <a:lstStyle/>
        <a:p>
          <a:r>
            <a:rPr lang="ru-RU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1067 УЧЕНИКОВ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F1E2BB65-8B88-4CD9-A3AE-379783AA686A}" type="parTrans" cxnId="{B4820DFE-A009-4774-BE71-A27462F2217D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E44610C9-640E-4385-9C57-2125613822B1}" type="sibTrans" cxnId="{B4820DFE-A009-4774-BE71-A27462F2217D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62D9BBCF-5B7D-4854-BD65-FBE29DEAB711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1-4: 429 ЧЕЛОВЕК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FE0C87BE-0D4E-4638-A78D-593CC1D0B16A}" type="parTrans" cxnId="{2C7B002F-330A-4DFD-A5A6-826C63A7E5F5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08EFA168-328A-47D8-8945-B849249A97D4}" type="sibTrans" cxnId="{2C7B002F-330A-4DFD-A5A6-826C63A7E5F5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6A900EB3-EB9F-4ABE-9C10-F002428FDF9F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5-9: 533 ЧЕЛОВЕКА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82798820-F4B3-4CB6-8A29-863171896946}" type="parTrans" cxnId="{3CA203EE-CA5D-4C27-ACD7-99432AB0E547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AEC28636-F034-406D-83AF-A81DA3E12CDA}" type="sibTrans" cxnId="{3CA203EE-CA5D-4C27-ACD7-99432AB0E547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592EDEB6-B66B-431A-A74B-78EE81126143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10-11: 105 ЧЕЛОВЕК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407769D7-00D7-42E6-A688-C67FEFEA13D7}" type="parTrans" cxnId="{C4E7FA07-6E5E-47D5-9AAF-D34146D64132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3EAB3FCD-222A-4A76-BEBE-ED2530152959}" type="sibTrans" cxnId="{C4E7FA07-6E5E-47D5-9AAF-D34146D64132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CADCFDAE-6B1C-4C9E-9102-495BB9D39F64}" type="pres">
      <dgm:prSet presAssocID="{0B4EB959-0B5D-4328-9AEF-6D94E6195B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0077E77-743D-4242-9BCD-29572BF6FC8B}" type="pres">
      <dgm:prSet presAssocID="{9D5F3482-E09B-4A44-B48F-4EB6A024C8F5}" presName="hierRoot1" presStyleCnt="0">
        <dgm:presLayoutVars>
          <dgm:hierBranch val="init"/>
        </dgm:presLayoutVars>
      </dgm:prSet>
      <dgm:spPr/>
    </dgm:pt>
    <dgm:pt modelId="{97397A90-A18C-4DA4-946A-2C6BA4B1E565}" type="pres">
      <dgm:prSet presAssocID="{9D5F3482-E09B-4A44-B48F-4EB6A024C8F5}" presName="rootComposite1" presStyleCnt="0"/>
      <dgm:spPr/>
    </dgm:pt>
    <dgm:pt modelId="{41AAB6CA-2E04-4270-A120-A3ECF6D7B484}" type="pres">
      <dgm:prSet presAssocID="{9D5F3482-E09B-4A44-B48F-4EB6A024C8F5}" presName="rootText1" presStyleLbl="node0" presStyleIdx="0" presStyleCnt="1" custScaleX="88550" custScaleY="26200" custLinFactNeighborX="-1516" custLinFactNeighborY="-815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993D41-87AA-4A02-9E5B-C86E4D438B09}" type="pres">
      <dgm:prSet presAssocID="{9D5F3482-E09B-4A44-B48F-4EB6A024C8F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A34A42A-91A4-4E46-AC41-7138C714D989}" type="pres">
      <dgm:prSet presAssocID="{9D5F3482-E09B-4A44-B48F-4EB6A024C8F5}" presName="hierChild2" presStyleCnt="0"/>
      <dgm:spPr/>
    </dgm:pt>
    <dgm:pt modelId="{87D1F69F-BAD7-4FE2-8C19-8B963FA9266E}" type="pres">
      <dgm:prSet presAssocID="{FE0C87BE-0D4E-4638-A78D-593CC1D0B16A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16C6F05-D773-47C9-805A-80F86D39481A}" type="pres">
      <dgm:prSet presAssocID="{62D9BBCF-5B7D-4854-BD65-FBE29DEAB711}" presName="hierRoot2" presStyleCnt="0">
        <dgm:presLayoutVars>
          <dgm:hierBranch val="init"/>
        </dgm:presLayoutVars>
      </dgm:prSet>
      <dgm:spPr/>
    </dgm:pt>
    <dgm:pt modelId="{12861A07-18EB-4569-8CE2-9457FB3F9F88}" type="pres">
      <dgm:prSet presAssocID="{62D9BBCF-5B7D-4854-BD65-FBE29DEAB711}" presName="rootComposite" presStyleCnt="0"/>
      <dgm:spPr/>
    </dgm:pt>
    <dgm:pt modelId="{0BE76ABB-842E-4CB4-B351-C5CFAF794EB0}" type="pres">
      <dgm:prSet presAssocID="{62D9BBCF-5B7D-4854-BD65-FBE29DEAB711}" presName="rootText" presStyleLbl="node2" presStyleIdx="0" presStyleCnt="3" custScaleX="91160" custScaleY="31486" custLinFactNeighborX="-58" custLinFactNeighborY="-865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80C199-29BB-4797-B2D2-D290538D45A7}" type="pres">
      <dgm:prSet presAssocID="{62D9BBCF-5B7D-4854-BD65-FBE29DEAB711}" presName="rootConnector" presStyleLbl="node2" presStyleIdx="0" presStyleCnt="3"/>
      <dgm:spPr/>
      <dgm:t>
        <a:bodyPr/>
        <a:lstStyle/>
        <a:p>
          <a:endParaRPr lang="ru-RU"/>
        </a:p>
      </dgm:t>
    </dgm:pt>
    <dgm:pt modelId="{7C519B5B-41C5-4479-9450-61718A6FAF5A}" type="pres">
      <dgm:prSet presAssocID="{62D9BBCF-5B7D-4854-BD65-FBE29DEAB711}" presName="hierChild4" presStyleCnt="0"/>
      <dgm:spPr/>
    </dgm:pt>
    <dgm:pt modelId="{57E33EC1-E37D-430D-AC00-6DB28412CE08}" type="pres">
      <dgm:prSet presAssocID="{62D9BBCF-5B7D-4854-BD65-FBE29DEAB711}" presName="hierChild5" presStyleCnt="0"/>
      <dgm:spPr/>
    </dgm:pt>
    <dgm:pt modelId="{ECECBBF7-8D71-4C89-B527-BF45D42759DE}" type="pres">
      <dgm:prSet presAssocID="{82798820-F4B3-4CB6-8A29-86317189694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3E962006-C27F-4DF4-BD0F-DE955EB4C334}" type="pres">
      <dgm:prSet presAssocID="{6A900EB3-EB9F-4ABE-9C10-F002428FDF9F}" presName="hierRoot2" presStyleCnt="0">
        <dgm:presLayoutVars>
          <dgm:hierBranch val="init"/>
        </dgm:presLayoutVars>
      </dgm:prSet>
      <dgm:spPr/>
    </dgm:pt>
    <dgm:pt modelId="{53E1C963-F645-4409-8253-BC9D66E97646}" type="pres">
      <dgm:prSet presAssocID="{6A900EB3-EB9F-4ABE-9C10-F002428FDF9F}" presName="rootComposite" presStyleCnt="0"/>
      <dgm:spPr/>
    </dgm:pt>
    <dgm:pt modelId="{D8E5F9A1-FFA4-40A6-B765-0C10857A3937}" type="pres">
      <dgm:prSet presAssocID="{6A900EB3-EB9F-4ABE-9C10-F002428FDF9F}" presName="rootText" presStyleLbl="node2" presStyleIdx="1" presStyleCnt="3" custScaleX="82342" custScaleY="28950" custLinFactNeighborX="-5304" custLinFactNeighborY="-818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F5E5E4-4976-47EF-BE1D-2B8EDEA12223}" type="pres">
      <dgm:prSet presAssocID="{6A900EB3-EB9F-4ABE-9C10-F002428FDF9F}" presName="rootConnector" presStyleLbl="node2" presStyleIdx="1" presStyleCnt="3"/>
      <dgm:spPr/>
      <dgm:t>
        <a:bodyPr/>
        <a:lstStyle/>
        <a:p>
          <a:endParaRPr lang="ru-RU"/>
        </a:p>
      </dgm:t>
    </dgm:pt>
    <dgm:pt modelId="{FE40D701-180E-4D23-A11B-55AF1143B117}" type="pres">
      <dgm:prSet presAssocID="{6A900EB3-EB9F-4ABE-9C10-F002428FDF9F}" presName="hierChild4" presStyleCnt="0"/>
      <dgm:spPr/>
    </dgm:pt>
    <dgm:pt modelId="{D6BA2DDA-CB68-4D36-B0AF-6626DD88A877}" type="pres">
      <dgm:prSet presAssocID="{6A900EB3-EB9F-4ABE-9C10-F002428FDF9F}" presName="hierChild5" presStyleCnt="0"/>
      <dgm:spPr/>
    </dgm:pt>
    <dgm:pt modelId="{6CA940F4-B5C0-43C6-B78C-7FD64AF5592A}" type="pres">
      <dgm:prSet presAssocID="{407769D7-00D7-42E6-A688-C67FEFEA13D7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81EBDDE-EF88-4154-9DFF-3A04F19E4068}" type="pres">
      <dgm:prSet presAssocID="{592EDEB6-B66B-431A-A74B-78EE81126143}" presName="hierRoot2" presStyleCnt="0">
        <dgm:presLayoutVars>
          <dgm:hierBranch val="init"/>
        </dgm:presLayoutVars>
      </dgm:prSet>
      <dgm:spPr/>
    </dgm:pt>
    <dgm:pt modelId="{E57E64A4-038C-4E57-AB21-AD7AE44593DC}" type="pres">
      <dgm:prSet presAssocID="{592EDEB6-B66B-431A-A74B-78EE81126143}" presName="rootComposite" presStyleCnt="0"/>
      <dgm:spPr/>
    </dgm:pt>
    <dgm:pt modelId="{E5902271-2F2A-452D-8678-F2476B4E33A6}" type="pres">
      <dgm:prSet presAssocID="{592EDEB6-B66B-431A-A74B-78EE81126143}" presName="rootText" presStyleLbl="node2" presStyleIdx="2" presStyleCnt="3" custScaleX="82815" custScaleY="33747" custLinFactNeighborX="-7590" custLinFactNeighborY="-865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27ECA4-607B-440F-B6E3-93EBEC4EB302}" type="pres">
      <dgm:prSet presAssocID="{592EDEB6-B66B-431A-A74B-78EE81126143}" presName="rootConnector" presStyleLbl="node2" presStyleIdx="2" presStyleCnt="3"/>
      <dgm:spPr/>
      <dgm:t>
        <a:bodyPr/>
        <a:lstStyle/>
        <a:p>
          <a:endParaRPr lang="ru-RU"/>
        </a:p>
      </dgm:t>
    </dgm:pt>
    <dgm:pt modelId="{D72311CD-0BCA-48E4-99CE-8532BD792F65}" type="pres">
      <dgm:prSet presAssocID="{592EDEB6-B66B-431A-A74B-78EE81126143}" presName="hierChild4" presStyleCnt="0"/>
      <dgm:spPr/>
    </dgm:pt>
    <dgm:pt modelId="{A14D83E0-8E5F-49A6-B464-9D4E5D194D6A}" type="pres">
      <dgm:prSet presAssocID="{592EDEB6-B66B-431A-A74B-78EE81126143}" presName="hierChild5" presStyleCnt="0"/>
      <dgm:spPr/>
    </dgm:pt>
    <dgm:pt modelId="{94779AB9-CCBB-484F-8A71-1E09810C8BC6}" type="pres">
      <dgm:prSet presAssocID="{9D5F3482-E09B-4A44-B48F-4EB6A024C8F5}" presName="hierChild3" presStyleCnt="0"/>
      <dgm:spPr/>
    </dgm:pt>
  </dgm:ptLst>
  <dgm:cxnLst>
    <dgm:cxn modelId="{C4E7FA07-6E5E-47D5-9AAF-D34146D64132}" srcId="{9D5F3482-E09B-4A44-B48F-4EB6A024C8F5}" destId="{592EDEB6-B66B-431A-A74B-78EE81126143}" srcOrd="2" destOrd="0" parTransId="{407769D7-00D7-42E6-A688-C67FEFEA13D7}" sibTransId="{3EAB3FCD-222A-4A76-BEBE-ED2530152959}"/>
    <dgm:cxn modelId="{373F176F-29E8-4BE9-82B7-86C199970CDB}" type="presOf" srcId="{9D5F3482-E09B-4A44-B48F-4EB6A024C8F5}" destId="{41AAB6CA-2E04-4270-A120-A3ECF6D7B484}" srcOrd="0" destOrd="0" presId="urn:microsoft.com/office/officeart/2005/8/layout/orgChart1"/>
    <dgm:cxn modelId="{BC855111-FA23-43CB-9ED7-33267C364798}" type="presOf" srcId="{592EDEB6-B66B-431A-A74B-78EE81126143}" destId="{E5902271-2F2A-452D-8678-F2476B4E33A6}" srcOrd="0" destOrd="0" presId="urn:microsoft.com/office/officeart/2005/8/layout/orgChart1"/>
    <dgm:cxn modelId="{C62299F5-CEDB-4CBE-BA0F-53ECCCA4DAE5}" type="presOf" srcId="{6A900EB3-EB9F-4ABE-9C10-F002428FDF9F}" destId="{D8E5F9A1-FFA4-40A6-B765-0C10857A3937}" srcOrd="0" destOrd="0" presId="urn:microsoft.com/office/officeart/2005/8/layout/orgChart1"/>
    <dgm:cxn modelId="{BA628F9A-7597-44BE-B91B-56AF79CC7C0B}" type="presOf" srcId="{6A900EB3-EB9F-4ABE-9C10-F002428FDF9F}" destId="{DBF5E5E4-4976-47EF-BE1D-2B8EDEA12223}" srcOrd="1" destOrd="0" presId="urn:microsoft.com/office/officeart/2005/8/layout/orgChart1"/>
    <dgm:cxn modelId="{AF68D7B3-60DC-4BAA-A8B7-D4382B0799EC}" type="presOf" srcId="{62D9BBCF-5B7D-4854-BD65-FBE29DEAB711}" destId="{0BE76ABB-842E-4CB4-B351-C5CFAF794EB0}" srcOrd="0" destOrd="0" presId="urn:microsoft.com/office/officeart/2005/8/layout/orgChart1"/>
    <dgm:cxn modelId="{E00EF331-C5C1-4B3F-B48E-DC0B2BC100B2}" type="presOf" srcId="{407769D7-00D7-42E6-A688-C67FEFEA13D7}" destId="{6CA940F4-B5C0-43C6-B78C-7FD64AF5592A}" srcOrd="0" destOrd="0" presId="urn:microsoft.com/office/officeart/2005/8/layout/orgChart1"/>
    <dgm:cxn modelId="{3CA203EE-CA5D-4C27-ACD7-99432AB0E547}" srcId="{9D5F3482-E09B-4A44-B48F-4EB6A024C8F5}" destId="{6A900EB3-EB9F-4ABE-9C10-F002428FDF9F}" srcOrd="1" destOrd="0" parTransId="{82798820-F4B3-4CB6-8A29-863171896946}" sibTransId="{AEC28636-F034-406D-83AF-A81DA3E12CDA}"/>
    <dgm:cxn modelId="{2BB01223-4A79-4310-A412-4482CDE6A7ED}" type="presOf" srcId="{62D9BBCF-5B7D-4854-BD65-FBE29DEAB711}" destId="{4480C199-29BB-4797-B2D2-D290538D45A7}" srcOrd="1" destOrd="0" presId="urn:microsoft.com/office/officeart/2005/8/layout/orgChart1"/>
    <dgm:cxn modelId="{6E8BFA31-58AD-441E-B6B7-0C8576081DBD}" type="presOf" srcId="{592EDEB6-B66B-431A-A74B-78EE81126143}" destId="{EE27ECA4-607B-440F-B6E3-93EBEC4EB302}" srcOrd="1" destOrd="0" presId="urn:microsoft.com/office/officeart/2005/8/layout/orgChart1"/>
    <dgm:cxn modelId="{B4820DFE-A009-4774-BE71-A27462F2217D}" srcId="{0B4EB959-0B5D-4328-9AEF-6D94E6195B20}" destId="{9D5F3482-E09B-4A44-B48F-4EB6A024C8F5}" srcOrd="0" destOrd="0" parTransId="{F1E2BB65-8B88-4CD9-A3AE-379783AA686A}" sibTransId="{E44610C9-640E-4385-9C57-2125613822B1}"/>
    <dgm:cxn modelId="{316AE9DF-7B44-4908-B491-5817C58A083A}" type="presOf" srcId="{9D5F3482-E09B-4A44-B48F-4EB6A024C8F5}" destId="{ED993D41-87AA-4A02-9E5B-C86E4D438B09}" srcOrd="1" destOrd="0" presId="urn:microsoft.com/office/officeart/2005/8/layout/orgChart1"/>
    <dgm:cxn modelId="{B5422DFE-800A-45CF-ACA9-E41366D01DC5}" type="presOf" srcId="{FE0C87BE-0D4E-4638-A78D-593CC1D0B16A}" destId="{87D1F69F-BAD7-4FE2-8C19-8B963FA9266E}" srcOrd="0" destOrd="0" presId="urn:microsoft.com/office/officeart/2005/8/layout/orgChart1"/>
    <dgm:cxn modelId="{B18EE7D4-678B-4DBE-B454-050D6768EB82}" type="presOf" srcId="{82798820-F4B3-4CB6-8A29-863171896946}" destId="{ECECBBF7-8D71-4C89-B527-BF45D42759DE}" srcOrd="0" destOrd="0" presId="urn:microsoft.com/office/officeart/2005/8/layout/orgChart1"/>
    <dgm:cxn modelId="{2C7B002F-330A-4DFD-A5A6-826C63A7E5F5}" srcId="{9D5F3482-E09B-4A44-B48F-4EB6A024C8F5}" destId="{62D9BBCF-5B7D-4854-BD65-FBE29DEAB711}" srcOrd="0" destOrd="0" parTransId="{FE0C87BE-0D4E-4638-A78D-593CC1D0B16A}" sibTransId="{08EFA168-328A-47D8-8945-B849249A97D4}"/>
    <dgm:cxn modelId="{481120BB-9B7C-4C94-922D-FEA12DD231A2}" type="presOf" srcId="{0B4EB959-0B5D-4328-9AEF-6D94E6195B20}" destId="{CADCFDAE-6B1C-4C9E-9102-495BB9D39F64}" srcOrd="0" destOrd="0" presId="urn:microsoft.com/office/officeart/2005/8/layout/orgChart1"/>
    <dgm:cxn modelId="{2143732F-70F0-487B-AC14-A93257613D09}" type="presParOf" srcId="{CADCFDAE-6B1C-4C9E-9102-495BB9D39F64}" destId="{10077E77-743D-4242-9BCD-29572BF6FC8B}" srcOrd="0" destOrd="0" presId="urn:microsoft.com/office/officeart/2005/8/layout/orgChart1"/>
    <dgm:cxn modelId="{D56D1D76-4CA4-4CAE-B28F-54C336B8F3FC}" type="presParOf" srcId="{10077E77-743D-4242-9BCD-29572BF6FC8B}" destId="{97397A90-A18C-4DA4-946A-2C6BA4B1E565}" srcOrd="0" destOrd="0" presId="urn:microsoft.com/office/officeart/2005/8/layout/orgChart1"/>
    <dgm:cxn modelId="{75B4200E-EFED-42F7-B38A-D49FDFFBC642}" type="presParOf" srcId="{97397A90-A18C-4DA4-946A-2C6BA4B1E565}" destId="{41AAB6CA-2E04-4270-A120-A3ECF6D7B484}" srcOrd="0" destOrd="0" presId="urn:microsoft.com/office/officeart/2005/8/layout/orgChart1"/>
    <dgm:cxn modelId="{75080312-76F0-4DA7-8DDA-9CA10A3AC95C}" type="presParOf" srcId="{97397A90-A18C-4DA4-946A-2C6BA4B1E565}" destId="{ED993D41-87AA-4A02-9E5B-C86E4D438B09}" srcOrd="1" destOrd="0" presId="urn:microsoft.com/office/officeart/2005/8/layout/orgChart1"/>
    <dgm:cxn modelId="{97D56124-8D33-438D-8920-6F232B9B4B38}" type="presParOf" srcId="{10077E77-743D-4242-9BCD-29572BF6FC8B}" destId="{2A34A42A-91A4-4E46-AC41-7138C714D989}" srcOrd="1" destOrd="0" presId="urn:microsoft.com/office/officeart/2005/8/layout/orgChart1"/>
    <dgm:cxn modelId="{01FA9162-6A54-4AA9-97D7-FEADE093C241}" type="presParOf" srcId="{2A34A42A-91A4-4E46-AC41-7138C714D989}" destId="{87D1F69F-BAD7-4FE2-8C19-8B963FA9266E}" srcOrd="0" destOrd="0" presId="urn:microsoft.com/office/officeart/2005/8/layout/orgChart1"/>
    <dgm:cxn modelId="{3342EB94-E2E0-4CED-9225-32B73DE7F044}" type="presParOf" srcId="{2A34A42A-91A4-4E46-AC41-7138C714D989}" destId="{416C6F05-D773-47C9-805A-80F86D39481A}" srcOrd="1" destOrd="0" presId="urn:microsoft.com/office/officeart/2005/8/layout/orgChart1"/>
    <dgm:cxn modelId="{2C923D80-C36B-429E-9F36-CF19F3A7E607}" type="presParOf" srcId="{416C6F05-D773-47C9-805A-80F86D39481A}" destId="{12861A07-18EB-4569-8CE2-9457FB3F9F88}" srcOrd="0" destOrd="0" presId="urn:microsoft.com/office/officeart/2005/8/layout/orgChart1"/>
    <dgm:cxn modelId="{CD101A94-99C7-46B2-99BB-DCCBCD3E61A0}" type="presParOf" srcId="{12861A07-18EB-4569-8CE2-9457FB3F9F88}" destId="{0BE76ABB-842E-4CB4-B351-C5CFAF794EB0}" srcOrd="0" destOrd="0" presId="urn:microsoft.com/office/officeart/2005/8/layout/orgChart1"/>
    <dgm:cxn modelId="{C56AFB8D-C93D-48D1-BAAC-8BD6FFEC873F}" type="presParOf" srcId="{12861A07-18EB-4569-8CE2-9457FB3F9F88}" destId="{4480C199-29BB-4797-B2D2-D290538D45A7}" srcOrd="1" destOrd="0" presId="urn:microsoft.com/office/officeart/2005/8/layout/orgChart1"/>
    <dgm:cxn modelId="{02F13DBB-052C-489A-A0F5-6A8871944121}" type="presParOf" srcId="{416C6F05-D773-47C9-805A-80F86D39481A}" destId="{7C519B5B-41C5-4479-9450-61718A6FAF5A}" srcOrd="1" destOrd="0" presId="urn:microsoft.com/office/officeart/2005/8/layout/orgChart1"/>
    <dgm:cxn modelId="{0761766D-CF79-42EF-B088-DD11899EC5A2}" type="presParOf" srcId="{416C6F05-D773-47C9-805A-80F86D39481A}" destId="{57E33EC1-E37D-430D-AC00-6DB28412CE08}" srcOrd="2" destOrd="0" presId="urn:microsoft.com/office/officeart/2005/8/layout/orgChart1"/>
    <dgm:cxn modelId="{EA4571A5-FC96-4138-ABA2-BE61092B5936}" type="presParOf" srcId="{2A34A42A-91A4-4E46-AC41-7138C714D989}" destId="{ECECBBF7-8D71-4C89-B527-BF45D42759DE}" srcOrd="2" destOrd="0" presId="urn:microsoft.com/office/officeart/2005/8/layout/orgChart1"/>
    <dgm:cxn modelId="{1B3E1517-0185-452A-850E-A022F8C3F56B}" type="presParOf" srcId="{2A34A42A-91A4-4E46-AC41-7138C714D989}" destId="{3E962006-C27F-4DF4-BD0F-DE955EB4C334}" srcOrd="3" destOrd="0" presId="urn:microsoft.com/office/officeart/2005/8/layout/orgChart1"/>
    <dgm:cxn modelId="{5C48E263-7C6B-484A-95FE-7A4FCA4E2C17}" type="presParOf" srcId="{3E962006-C27F-4DF4-BD0F-DE955EB4C334}" destId="{53E1C963-F645-4409-8253-BC9D66E97646}" srcOrd="0" destOrd="0" presId="urn:microsoft.com/office/officeart/2005/8/layout/orgChart1"/>
    <dgm:cxn modelId="{8AE50DFB-E3AB-4FCE-86A7-AF2C77F80634}" type="presParOf" srcId="{53E1C963-F645-4409-8253-BC9D66E97646}" destId="{D8E5F9A1-FFA4-40A6-B765-0C10857A3937}" srcOrd="0" destOrd="0" presId="urn:microsoft.com/office/officeart/2005/8/layout/orgChart1"/>
    <dgm:cxn modelId="{308130F0-366F-4C77-87DA-0C3C69623AAF}" type="presParOf" srcId="{53E1C963-F645-4409-8253-BC9D66E97646}" destId="{DBF5E5E4-4976-47EF-BE1D-2B8EDEA12223}" srcOrd="1" destOrd="0" presId="urn:microsoft.com/office/officeart/2005/8/layout/orgChart1"/>
    <dgm:cxn modelId="{7A174D75-05A8-4A0F-A21F-2CFEF37A0989}" type="presParOf" srcId="{3E962006-C27F-4DF4-BD0F-DE955EB4C334}" destId="{FE40D701-180E-4D23-A11B-55AF1143B117}" srcOrd="1" destOrd="0" presId="urn:microsoft.com/office/officeart/2005/8/layout/orgChart1"/>
    <dgm:cxn modelId="{AFF3F335-B58D-4D03-924B-E677583857FF}" type="presParOf" srcId="{3E962006-C27F-4DF4-BD0F-DE955EB4C334}" destId="{D6BA2DDA-CB68-4D36-B0AF-6626DD88A877}" srcOrd="2" destOrd="0" presId="urn:microsoft.com/office/officeart/2005/8/layout/orgChart1"/>
    <dgm:cxn modelId="{867651F1-E59C-4C99-8165-F7BD288CF26F}" type="presParOf" srcId="{2A34A42A-91A4-4E46-AC41-7138C714D989}" destId="{6CA940F4-B5C0-43C6-B78C-7FD64AF5592A}" srcOrd="4" destOrd="0" presId="urn:microsoft.com/office/officeart/2005/8/layout/orgChart1"/>
    <dgm:cxn modelId="{A37721E3-C41E-4521-ABFD-5CC8ED895755}" type="presParOf" srcId="{2A34A42A-91A4-4E46-AC41-7138C714D989}" destId="{E81EBDDE-EF88-4154-9DFF-3A04F19E4068}" srcOrd="5" destOrd="0" presId="urn:microsoft.com/office/officeart/2005/8/layout/orgChart1"/>
    <dgm:cxn modelId="{77ED90F8-D57D-4553-BF79-700090EDF151}" type="presParOf" srcId="{E81EBDDE-EF88-4154-9DFF-3A04F19E4068}" destId="{E57E64A4-038C-4E57-AB21-AD7AE44593DC}" srcOrd="0" destOrd="0" presId="urn:microsoft.com/office/officeart/2005/8/layout/orgChart1"/>
    <dgm:cxn modelId="{1AC5AE5B-1F4B-40B5-AFFA-9149AB701CE4}" type="presParOf" srcId="{E57E64A4-038C-4E57-AB21-AD7AE44593DC}" destId="{E5902271-2F2A-452D-8678-F2476B4E33A6}" srcOrd="0" destOrd="0" presId="urn:microsoft.com/office/officeart/2005/8/layout/orgChart1"/>
    <dgm:cxn modelId="{BD1F501A-3A77-45C3-BF64-B371D08BBBD8}" type="presParOf" srcId="{E57E64A4-038C-4E57-AB21-AD7AE44593DC}" destId="{EE27ECA4-607B-440F-B6E3-93EBEC4EB302}" srcOrd="1" destOrd="0" presId="urn:microsoft.com/office/officeart/2005/8/layout/orgChart1"/>
    <dgm:cxn modelId="{7F70F04A-1415-4DCE-BD7E-F963546AE2E7}" type="presParOf" srcId="{E81EBDDE-EF88-4154-9DFF-3A04F19E4068}" destId="{D72311CD-0BCA-48E4-99CE-8532BD792F65}" srcOrd="1" destOrd="0" presId="urn:microsoft.com/office/officeart/2005/8/layout/orgChart1"/>
    <dgm:cxn modelId="{B65ACB2F-EDAD-46AD-A1B6-89A5C49993C0}" type="presParOf" srcId="{E81EBDDE-EF88-4154-9DFF-3A04F19E4068}" destId="{A14D83E0-8E5F-49A6-B464-9D4E5D194D6A}" srcOrd="2" destOrd="0" presId="urn:microsoft.com/office/officeart/2005/8/layout/orgChart1"/>
    <dgm:cxn modelId="{A773921B-06E4-4A9E-8991-9ED520BBB213}" type="presParOf" srcId="{10077E77-743D-4242-9BCD-29572BF6FC8B}" destId="{94779AB9-CCBB-484F-8A71-1E09810C8BC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402B32-7956-4EB3-9AB8-9EC52056D249}" type="doc">
      <dgm:prSet loTypeId="urn:microsoft.com/office/officeart/2005/8/layout/lProcess2" loCatId="list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05B3422-C69A-4980-9CD6-96A173EFE62D}">
      <dgm:prSet phldrT="[Текст]" custT="1"/>
      <dgm:spPr/>
      <dgm:t>
        <a:bodyPr/>
        <a:lstStyle/>
        <a:p>
          <a:r>
            <a:rPr lang="ru-RU" sz="1200" dirty="0" smtClean="0">
              <a:latin typeface="Arial Black" pitchFamily="34" charset="0"/>
            </a:rPr>
            <a:t>НЕПОЛНЫЕ СЕМЬИ</a:t>
          </a:r>
          <a:endParaRPr lang="ru-RU" sz="1200" dirty="0">
            <a:latin typeface="Arial Black" pitchFamily="34" charset="0"/>
          </a:endParaRPr>
        </a:p>
      </dgm:t>
    </dgm:pt>
    <dgm:pt modelId="{483DA6D5-8C96-4784-ABF1-EED23E883F87}" type="parTrans" cxnId="{6D2A536E-0B71-472D-A659-1E942BC047DD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058FDF32-3746-454A-B9E5-B98A6C19A355}" type="sibTrans" cxnId="{6D2A536E-0B71-472D-A659-1E942BC047DD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7CB28C20-BDBC-4B30-9D1E-9DB4D3EF72BA}">
      <dgm:prSet phldrT="[Текст]" custT="1"/>
      <dgm:spPr/>
      <dgm:t>
        <a:bodyPr/>
        <a:lstStyle/>
        <a:p>
          <a:r>
            <a:rPr lang="ru-RU" sz="2800" dirty="0" smtClean="0">
              <a:latin typeface="Arial Black" pitchFamily="34" charset="0"/>
            </a:rPr>
            <a:t>247</a:t>
          </a:r>
          <a:endParaRPr lang="ru-RU" sz="2800" dirty="0">
            <a:latin typeface="Arial Black" pitchFamily="34" charset="0"/>
          </a:endParaRPr>
        </a:p>
      </dgm:t>
    </dgm:pt>
    <dgm:pt modelId="{AF215807-D81E-466B-990A-BA4B62BFCBE0}" type="parTrans" cxnId="{4FA4020D-DAC8-42A5-9A4C-BBFDE58604C7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6BEF9618-AAC0-4488-8822-B1B315E34C7B}" type="sibTrans" cxnId="{4FA4020D-DAC8-42A5-9A4C-BBFDE58604C7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49DBACAA-4411-45FD-9E48-ED16A8B02F12}">
      <dgm:prSet phldrT="[Текст]" custT="1"/>
      <dgm:spPr/>
      <dgm:t>
        <a:bodyPr/>
        <a:lstStyle/>
        <a:p>
          <a:r>
            <a:rPr lang="ru-RU" sz="1200" dirty="0" smtClean="0">
              <a:latin typeface="Arial Black" pitchFamily="34" charset="0"/>
            </a:rPr>
            <a:t>МНОГОДЕТНЫЕ СЕМЬИ</a:t>
          </a:r>
          <a:endParaRPr lang="ru-RU" sz="1200" dirty="0">
            <a:latin typeface="Arial Black" pitchFamily="34" charset="0"/>
          </a:endParaRPr>
        </a:p>
      </dgm:t>
    </dgm:pt>
    <dgm:pt modelId="{53B40143-C9E8-4300-85FA-84DA34223C85}" type="parTrans" cxnId="{06A2048C-0634-4F20-A69C-E542BC3D6D55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A7A6B97C-F999-4D8F-A5ED-C87E29B5B80F}" type="sibTrans" cxnId="{06A2048C-0634-4F20-A69C-E542BC3D6D55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275C7586-C358-4CB9-AF15-03A9565E98B6}">
      <dgm:prSet phldrT="[Текст]" custT="1"/>
      <dgm:spPr/>
      <dgm:t>
        <a:bodyPr/>
        <a:lstStyle/>
        <a:p>
          <a:pPr algn="ctr"/>
          <a:r>
            <a:rPr lang="ru-RU" sz="2800" dirty="0" smtClean="0">
              <a:latin typeface="Arial Black" pitchFamily="34" charset="0"/>
            </a:rPr>
            <a:t>110</a:t>
          </a:r>
          <a:endParaRPr lang="ru-RU" sz="2800" dirty="0">
            <a:latin typeface="Arial Black" pitchFamily="34" charset="0"/>
          </a:endParaRPr>
        </a:p>
      </dgm:t>
    </dgm:pt>
    <dgm:pt modelId="{F0233FA8-AD62-42FB-9E15-ACAD58C92C2A}" type="parTrans" cxnId="{79E8DB9B-A153-4C8B-8F08-4226E6C88BDD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D2338258-02E2-4B15-9946-40EC0D4E670B}" type="sibTrans" cxnId="{79E8DB9B-A153-4C8B-8F08-4226E6C88BDD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13E0DFC9-0996-4758-A76B-18801EBBC639}">
      <dgm:prSet phldrT="[Текст]" custT="1"/>
      <dgm:spPr/>
      <dgm:t>
        <a:bodyPr/>
        <a:lstStyle/>
        <a:p>
          <a:r>
            <a:rPr lang="ru-RU" sz="1200" dirty="0" smtClean="0">
              <a:latin typeface="Arial Black" pitchFamily="34" charset="0"/>
            </a:rPr>
            <a:t>МАЛООБЕСПЕЧЕННЫЕ СЕМЬИ</a:t>
          </a:r>
          <a:endParaRPr lang="ru-RU" sz="1200" dirty="0">
            <a:latin typeface="Arial Black" pitchFamily="34" charset="0"/>
          </a:endParaRPr>
        </a:p>
      </dgm:t>
    </dgm:pt>
    <dgm:pt modelId="{37B95654-110A-4C3E-BC2F-1632F2C3C1C0}" type="parTrans" cxnId="{2E02C7F7-EC0C-4F0F-BAB1-172486CF9965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2242C2C7-A979-4DF7-BDF1-89C3D9004D16}" type="sibTrans" cxnId="{2E02C7F7-EC0C-4F0F-BAB1-172486CF9965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F12F84CD-1A5E-43C0-9794-6600065DD13F}">
      <dgm:prSet phldrT="[Текст]" custT="1"/>
      <dgm:spPr/>
      <dgm:t>
        <a:bodyPr anchor="ctr"/>
        <a:lstStyle/>
        <a:p>
          <a:pPr algn="ctr"/>
          <a:r>
            <a:rPr lang="ru-RU" sz="2800" dirty="0" smtClean="0">
              <a:latin typeface="Arial Black" pitchFamily="34" charset="0"/>
            </a:rPr>
            <a:t>48</a:t>
          </a:r>
          <a:endParaRPr lang="ru-RU" sz="2800" dirty="0">
            <a:latin typeface="Arial Black" pitchFamily="34" charset="0"/>
          </a:endParaRPr>
        </a:p>
      </dgm:t>
    </dgm:pt>
    <dgm:pt modelId="{57450BEA-A04D-4197-8AA2-33F826653591}" type="parTrans" cxnId="{09F2F3F4-FB93-4C68-B3C1-FC7ABD07C489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B0312C49-95AB-4546-9694-71ED3E9B9420}" type="sibTrans" cxnId="{09F2F3F4-FB93-4C68-B3C1-FC7ABD07C489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BD411C55-0C18-4E39-8B6E-CB5FDA88D72A}">
      <dgm:prSet custT="1"/>
      <dgm:spPr/>
      <dgm:t>
        <a:bodyPr/>
        <a:lstStyle/>
        <a:p>
          <a:r>
            <a:rPr lang="ru-RU" sz="1200" dirty="0" smtClean="0">
              <a:latin typeface="Arial Black" pitchFamily="34" charset="0"/>
            </a:rPr>
            <a:t>ДЕТИ ИНВАЛИДЫ</a:t>
          </a:r>
          <a:endParaRPr lang="ru-RU" sz="1200" dirty="0">
            <a:latin typeface="Arial Black" pitchFamily="34" charset="0"/>
          </a:endParaRPr>
        </a:p>
      </dgm:t>
    </dgm:pt>
    <dgm:pt modelId="{04653884-C0F8-4440-AA0B-AC2EBE816B8E}" type="parTrans" cxnId="{C53F07B5-E663-4DD4-942C-9929ADFD4B7C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B75CBDBB-6BE7-40B2-89E4-713F43F41AFC}" type="sibTrans" cxnId="{C53F07B5-E663-4DD4-942C-9929ADFD4B7C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DEB0C030-F197-4513-BEAB-63612C5E461F}">
      <dgm:prSet custT="1"/>
      <dgm:spPr/>
      <dgm:t>
        <a:bodyPr/>
        <a:lstStyle/>
        <a:p>
          <a:r>
            <a:rPr lang="ru-RU" sz="1200" dirty="0" smtClean="0">
              <a:latin typeface="Arial Black" pitchFamily="34" charset="0"/>
            </a:rPr>
            <a:t>ОПЕКАЕМЫЕ</a:t>
          </a:r>
          <a:endParaRPr lang="ru-RU" sz="1200" dirty="0">
            <a:latin typeface="Arial Black" pitchFamily="34" charset="0"/>
          </a:endParaRPr>
        </a:p>
      </dgm:t>
    </dgm:pt>
    <dgm:pt modelId="{AF345E7C-F0A2-4056-ACAC-4288F982FE62}" type="parTrans" cxnId="{EFC5FF7B-DA97-433D-990B-C1E631B55DD1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AA473428-3699-4A4F-BA6D-910932029717}" type="sibTrans" cxnId="{EFC5FF7B-DA97-433D-990B-C1E631B55DD1}">
      <dgm:prSet/>
      <dgm:spPr/>
      <dgm:t>
        <a:bodyPr/>
        <a:lstStyle/>
        <a:p>
          <a:endParaRPr lang="ru-RU" sz="1200">
            <a:latin typeface="Arial Black" pitchFamily="34" charset="0"/>
          </a:endParaRPr>
        </a:p>
      </dgm:t>
    </dgm:pt>
    <dgm:pt modelId="{3884714A-3909-4FF1-B5F2-7A3879E0FDF3}">
      <dgm:prSet custT="1"/>
      <dgm:spPr/>
      <dgm:t>
        <a:bodyPr/>
        <a:lstStyle/>
        <a:p>
          <a:pPr algn="ctr"/>
          <a:r>
            <a:rPr lang="ru-RU" sz="2800" dirty="0" smtClean="0">
              <a:latin typeface="Arial Black" pitchFamily="34" charset="0"/>
            </a:rPr>
            <a:t>10</a:t>
          </a:r>
          <a:endParaRPr lang="ru-RU" sz="2800" dirty="0">
            <a:latin typeface="Arial Black" pitchFamily="34" charset="0"/>
          </a:endParaRPr>
        </a:p>
      </dgm:t>
    </dgm:pt>
    <dgm:pt modelId="{7FDD0273-941A-46FD-85DB-78BA650AC8C2}" type="parTrans" cxnId="{2DCAAB70-A74A-4272-889A-C8DB7F2E9052}">
      <dgm:prSet/>
      <dgm:spPr/>
      <dgm:t>
        <a:bodyPr/>
        <a:lstStyle/>
        <a:p>
          <a:endParaRPr lang="ru-RU"/>
        </a:p>
      </dgm:t>
    </dgm:pt>
    <dgm:pt modelId="{6028D326-3787-4280-B32A-641439AB4A5C}" type="sibTrans" cxnId="{2DCAAB70-A74A-4272-889A-C8DB7F2E9052}">
      <dgm:prSet/>
      <dgm:spPr/>
      <dgm:t>
        <a:bodyPr/>
        <a:lstStyle/>
        <a:p>
          <a:endParaRPr lang="ru-RU"/>
        </a:p>
      </dgm:t>
    </dgm:pt>
    <dgm:pt modelId="{7343BF9A-0367-40A3-BC3A-5B06C73AD01A}">
      <dgm:prSet custT="1"/>
      <dgm:spPr/>
      <dgm:t>
        <a:bodyPr/>
        <a:lstStyle/>
        <a:p>
          <a:pPr algn="ctr"/>
          <a:r>
            <a:rPr lang="ru-RU" sz="2800" dirty="0" smtClean="0">
              <a:latin typeface="Arial Black" pitchFamily="34" charset="0"/>
            </a:rPr>
            <a:t>5</a:t>
          </a:r>
          <a:endParaRPr lang="ru-RU" sz="2800" dirty="0">
            <a:latin typeface="Arial Black" pitchFamily="34" charset="0"/>
          </a:endParaRPr>
        </a:p>
      </dgm:t>
    </dgm:pt>
    <dgm:pt modelId="{32473D67-BEC1-49B5-8D57-B932A3F2CC65}" type="parTrans" cxnId="{E9B635AE-9A15-4159-B88F-2757E6193D71}">
      <dgm:prSet/>
      <dgm:spPr/>
      <dgm:t>
        <a:bodyPr/>
        <a:lstStyle/>
        <a:p>
          <a:endParaRPr lang="ru-RU"/>
        </a:p>
      </dgm:t>
    </dgm:pt>
    <dgm:pt modelId="{1C5BAE0B-6127-4DF9-99C1-C6D23FC11EEC}" type="sibTrans" cxnId="{E9B635AE-9A15-4159-B88F-2757E6193D71}">
      <dgm:prSet/>
      <dgm:spPr/>
      <dgm:t>
        <a:bodyPr/>
        <a:lstStyle/>
        <a:p>
          <a:endParaRPr lang="ru-RU"/>
        </a:p>
      </dgm:t>
    </dgm:pt>
    <dgm:pt modelId="{DA84F5F0-BA70-48B7-9CDF-9CB4B3E151F3}" type="pres">
      <dgm:prSet presAssocID="{EC402B32-7956-4EB3-9AB8-9EC52056D249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80F036-DE01-4FB7-B1DD-DA90DA918BFA}" type="pres">
      <dgm:prSet presAssocID="{205B3422-C69A-4980-9CD6-96A173EFE62D}" presName="compNode" presStyleCnt="0"/>
      <dgm:spPr/>
    </dgm:pt>
    <dgm:pt modelId="{947AFD14-6D93-4393-A8CE-3A658A4D4D3A}" type="pres">
      <dgm:prSet presAssocID="{205B3422-C69A-4980-9CD6-96A173EFE62D}" presName="aNode" presStyleLbl="bgShp" presStyleIdx="0" presStyleCnt="5"/>
      <dgm:spPr/>
      <dgm:t>
        <a:bodyPr/>
        <a:lstStyle/>
        <a:p>
          <a:endParaRPr lang="ru-RU"/>
        </a:p>
      </dgm:t>
    </dgm:pt>
    <dgm:pt modelId="{626DBBB4-08F7-4BBF-85BD-02A9D1C7076A}" type="pres">
      <dgm:prSet presAssocID="{205B3422-C69A-4980-9CD6-96A173EFE62D}" presName="textNode" presStyleLbl="bgShp" presStyleIdx="0" presStyleCnt="5"/>
      <dgm:spPr/>
      <dgm:t>
        <a:bodyPr/>
        <a:lstStyle/>
        <a:p>
          <a:endParaRPr lang="ru-RU"/>
        </a:p>
      </dgm:t>
    </dgm:pt>
    <dgm:pt modelId="{782AB638-3406-4BE9-B5AF-0C20AA43AEE5}" type="pres">
      <dgm:prSet presAssocID="{205B3422-C69A-4980-9CD6-96A173EFE62D}" presName="compChildNode" presStyleCnt="0"/>
      <dgm:spPr/>
    </dgm:pt>
    <dgm:pt modelId="{7A11879F-E3A1-4992-9E51-1D7938044EE1}" type="pres">
      <dgm:prSet presAssocID="{205B3422-C69A-4980-9CD6-96A173EFE62D}" presName="theInnerList" presStyleCnt="0"/>
      <dgm:spPr/>
    </dgm:pt>
    <dgm:pt modelId="{9265C577-7EE7-49AA-A3A7-A8B094A23318}" type="pres">
      <dgm:prSet presAssocID="{7CB28C20-BDBC-4B30-9D1E-9DB4D3EF72BA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62151-DE0B-49B2-878D-518B6F2390C0}" type="pres">
      <dgm:prSet presAssocID="{205B3422-C69A-4980-9CD6-96A173EFE62D}" presName="aSpace" presStyleCnt="0"/>
      <dgm:spPr/>
    </dgm:pt>
    <dgm:pt modelId="{7C355ABC-B002-4318-BB7A-289EDECE6F17}" type="pres">
      <dgm:prSet presAssocID="{49DBACAA-4411-45FD-9E48-ED16A8B02F12}" presName="compNode" presStyleCnt="0"/>
      <dgm:spPr/>
    </dgm:pt>
    <dgm:pt modelId="{4CE336AF-3CF6-435D-90FD-065C5359402C}" type="pres">
      <dgm:prSet presAssocID="{49DBACAA-4411-45FD-9E48-ED16A8B02F12}" presName="aNode" presStyleLbl="bgShp" presStyleIdx="1" presStyleCnt="5"/>
      <dgm:spPr/>
      <dgm:t>
        <a:bodyPr/>
        <a:lstStyle/>
        <a:p>
          <a:endParaRPr lang="ru-RU"/>
        </a:p>
      </dgm:t>
    </dgm:pt>
    <dgm:pt modelId="{36DABAE5-CF67-4621-A4D0-1484A4BDAC77}" type="pres">
      <dgm:prSet presAssocID="{49DBACAA-4411-45FD-9E48-ED16A8B02F12}" presName="textNode" presStyleLbl="bgShp" presStyleIdx="1" presStyleCnt="5"/>
      <dgm:spPr/>
      <dgm:t>
        <a:bodyPr/>
        <a:lstStyle/>
        <a:p>
          <a:endParaRPr lang="ru-RU"/>
        </a:p>
      </dgm:t>
    </dgm:pt>
    <dgm:pt modelId="{BB36875C-AD47-4B20-8341-69B0D9942FBB}" type="pres">
      <dgm:prSet presAssocID="{49DBACAA-4411-45FD-9E48-ED16A8B02F12}" presName="compChildNode" presStyleCnt="0"/>
      <dgm:spPr/>
    </dgm:pt>
    <dgm:pt modelId="{9434066D-5274-463A-B4DC-9A0E494C3414}" type="pres">
      <dgm:prSet presAssocID="{49DBACAA-4411-45FD-9E48-ED16A8B02F12}" presName="theInnerList" presStyleCnt="0"/>
      <dgm:spPr/>
    </dgm:pt>
    <dgm:pt modelId="{96D811AB-0A51-4D8C-9A9F-9FE2CD61823C}" type="pres">
      <dgm:prSet presAssocID="{275C7586-C358-4CB9-AF15-03A9565E98B6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5DCC2-B27A-4C31-9DBC-B1A152664EDE}" type="pres">
      <dgm:prSet presAssocID="{49DBACAA-4411-45FD-9E48-ED16A8B02F12}" presName="aSpace" presStyleCnt="0"/>
      <dgm:spPr/>
    </dgm:pt>
    <dgm:pt modelId="{141509F3-A45E-4FA1-AB82-C052D6CCE303}" type="pres">
      <dgm:prSet presAssocID="{13E0DFC9-0996-4758-A76B-18801EBBC639}" presName="compNode" presStyleCnt="0"/>
      <dgm:spPr/>
    </dgm:pt>
    <dgm:pt modelId="{02495BF6-267D-4D88-8873-4CB9BD1DF7D0}" type="pres">
      <dgm:prSet presAssocID="{13E0DFC9-0996-4758-A76B-18801EBBC639}" presName="aNode" presStyleLbl="bgShp" presStyleIdx="2" presStyleCnt="5"/>
      <dgm:spPr/>
      <dgm:t>
        <a:bodyPr/>
        <a:lstStyle/>
        <a:p>
          <a:endParaRPr lang="ru-RU"/>
        </a:p>
      </dgm:t>
    </dgm:pt>
    <dgm:pt modelId="{1C2BE64C-6BA4-4105-959E-1B31F1B64D16}" type="pres">
      <dgm:prSet presAssocID="{13E0DFC9-0996-4758-A76B-18801EBBC639}" presName="textNode" presStyleLbl="bgShp" presStyleIdx="2" presStyleCnt="5"/>
      <dgm:spPr/>
      <dgm:t>
        <a:bodyPr/>
        <a:lstStyle/>
        <a:p>
          <a:endParaRPr lang="ru-RU"/>
        </a:p>
      </dgm:t>
    </dgm:pt>
    <dgm:pt modelId="{904F9104-C449-4428-A390-7E28C53B33FE}" type="pres">
      <dgm:prSet presAssocID="{13E0DFC9-0996-4758-A76B-18801EBBC639}" presName="compChildNode" presStyleCnt="0"/>
      <dgm:spPr/>
    </dgm:pt>
    <dgm:pt modelId="{4A68193D-BD1F-4BA0-9EF1-968C4C11692C}" type="pres">
      <dgm:prSet presAssocID="{13E0DFC9-0996-4758-A76B-18801EBBC639}" presName="theInnerList" presStyleCnt="0"/>
      <dgm:spPr/>
    </dgm:pt>
    <dgm:pt modelId="{A7B9D65D-2C44-470E-93E2-75EB2C221BBC}" type="pres">
      <dgm:prSet presAssocID="{F12F84CD-1A5E-43C0-9794-6600065DD13F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30B1B-9548-49AB-BD4A-A185EFF6F624}" type="pres">
      <dgm:prSet presAssocID="{13E0DFC9-0996-4758-A76B-18801EBBC639}" presName="aSpace" presStyleCnt="0"/>
      <dgm:spPr/>
    </dgm:pt>
    <dgm:pt modelId="{8F652AA1-DFC7-4388-9F74-823462C64F58}" type="pres">
      <dgm:prSet presAssocID="{DEB0C030-F197-4513-BEAB-63612C5E461F}" presName="compNode" presStyleCnt="0"/>
      <dgm:spPr/>
    </dgm:pt>
    <dgm:pt modelId="{B95F9BFF-7D76-43F5-88F0-EB1AC9E20443}" type="pres">
      <dgm:prSet presAssocID="{DEB0C030-F197-4513-BEAB-63612C5E461F}" presName="aNode" presStyleLbl="bgShp" presStyleIdx="3" presStyleCnt="5"/>
      <dgm:spPr/>
      <dgm:t>
        <a:bodyPr/>
        <a:lstStyle/>
        <a:p>
          <a:endParaRPr lang="ru-RU"/>
        </a:p>
      </dgm:t>
    </dgm:pt>
    <dgm:pt modelId="{C4DFCB9A-3349-4085-8F56-4BBCA501055F}" type="pres">
      <dgm:prSet presAssocID="{DEB0C030-F197-4513-BEAB-63612C5E461F}" presName="textNode" presStyleLbl="bgShp" presStyleIdx="3" presStyleCnt="5"/>
      <dgm:spPr/>
      <dgm:t>
        <a:bodyPr/>
        <a:lstStyle/>
        <a:p>
          <a:endParaRPr lang="ru-RU"/>
        </a:p>
      </dgm:t>
    </dgm:pt>
    <dgm:pt modelId="{AE826E7B-1BEB-4038-8B6C-37B69AD5F5B7}" type="pres">
      <dgm:prSet presAssocID="{DEB0C030-F197-4513-BEAB-63612C5E461F}" presName="compChildNode" presStyleCnt="0"/>
      <dgm:spPr/>
    </dgm:pt>
    <dgm:pt modelId="{2A4FABB6-3A69-48C2-956C-78C45BB9CCEC}" type="pres">
      <dgm:prSet presAssocID="{DEB0C030-F197-4513-BEAB-63612C5E461F}" presName="theInnerList" presStyleCnt="0"/>
      <dgm:spPr/>
    </dgm:pt>
    <dgm:pt modelId="{97E87977-E56C-42AA-BDDE-967DF0FE6070}" type="pres">
      <dgm:prSet presAssocID="{3884714A-3909-4FF1-B5F2-7A3879E0FDF3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E27AA3-8771-49A1-A000-C6188F63588A}" type="pres">
      <dgm:prSet presAssocID="{DEB0C030-F197-4513-BEAB-63612C5E461F}" presName="aSpace" presStyleCnt="0"/>
      <dgm:spPr/>
    </dgm:pt>
    <dgm:pt modelId="{556A0B83-E3FA-4EAE-B83F-32D5ED3C8FD4}" type="pres">
      <dgm:prSet presAssocID="{BD411C55-0C18-4E39-8B6E-CB5FDA88D72A}" presName="compNode" presStyleCnt="0"/>
      <dgm:spPr/>
    </dgm:pt>
    <dgm:pt modelId="{B78DE28B-A72F-4F92-8CFB-0D9BBEEE5536}" type="pres">
      <dgm:prSet presAssocID="{BD411C55-0C18-4E39-8B6E-CB5FDA88D72A}" presName="aNode" presStyleLbl="bgShp" presStyleIdx="4" presStyleCnt="5"/>
      <dgm:spPr/>
      <dgm:t>
        <a:bodyPr/>
        <a:lstStyle/>
        <a:p>
          <a:endParaRPr lang="ru-RU"/>
        </a:p>
      </dgm:t>
    </dgm:pt>
    <dgm:pt modelId="{25FFACFC-1061-46A0-9A67-8E669E72551C}" type="pres">
      <dgm:prSet presAssocID="{BD411C55-0C18-4E39-8B6E-CB5FDA88D72A}" presName="textNode" presStyleLbl="bgShp" presStyleIdx="4" presStyleCnt="5"/>
      <dgm:spPr/>
      <dgm:t>
        <a:bodyPr/>
        <a:lstStyle/>
        <a:p>
          <a:endParaRPr lang="ru-RU"/>
        </a:p>
      </dgm:t>
    </dgm:pt>
    <dgm:pt modelId="{31CB0374-BF4B-4A12-B53C-C095F1892DFF}" type="pres">
      <dgm:prSet presAssocID="{BD411C55-0C18-4E39-8B6E-CB5FDA88D72A}" presName="compChildNode" presStyleCnt="0"/>
      <dgm:spPr/>
    </dgm:pt>
    <dgm:pt modelId="{45E2AE8C-8483-4522-BFD9-443F9A3DE594}" type="pres">
      <dgm:prSet presAssocID="{BD411C55-0C18-4E39-8B6E-CB5FDA88D72A}" presName="theInnerList" presStyleCnt="0"/>
      <dgm:spPr/>
    </dgm:pt>
    <dgm:pt modelId="{B986AB5F-E26E-4FC0-B5D5-BFAEF2D73425}" type="pres">
      <dgm:prSet presAssocID="{7343BF9A-0367-40A3-BC3A-5B06C73AD01A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5D1F6C-A658-4CBB-87FE-4BFD6B1F336E}" type="presOf" srcId="{205B3422-C69A-4980-9CD6-96A173EFE62D}" destId="{947AFD14-6D93-4393-A8CE-3A658A4D4D3A}" srcOrd="0" destOrd="0" presId="urn:microsoft.com/office/officeart/2005/8/layout/lProcess2"/>
    <dgm:cxn modelId="{56BD9F23-3F48-4451-B9C0-735F955252F3}" type="presOf" srcId="{13E0DFC9-0996-4758-A76B-18801EBBC639}" destId="{1C2BE64C-6BA4-4105-959E-1B31F1B64D16}" srcOrd="1" destOrd="0" presId="urn:microsoft.com/office/officeart/2005/8/layout/lProcess2"/>
    <dgm:cxn modelId="{E7465308-F43B-4F10-919A-DFC46D5FA09C}" type="presOf" srcId="{DEB0C030-F197-4513-BEAB-63612C5E461F}" destId="{C4DFCB9A-3349-4085-8F56-4BBCA501055F}" srcOrd="1" destOrd="0" presId="urn:microsoft.com/office/officeart/2005/8/layout/lProcess2"/>
    <dgm:cxn modelId="{06A2048C-0634-4F20-A69C-E542BC3D6D55}" srcId="{EC402B32-7956-4EB3-9AB8-9EC52056D249}" destId="{49DBACAA-4411-45FD-9E48-ED16A8B02F12}" srcOrd="1" destOrd="0" parTransId="{53B40143-C9E8-4300-85FA-84DA34223C85}" sibTransId="{A7A6B97C-F999-4D8F-A5ED-C87E29B5B80F}"/>
    <dgm:cxn modelId="{A431A861-4599-4BC0-B92B-272C1CEA210C}" type="presOf" srcId="{BD411C55-0C18-4E39-8B6E-CB5FDA88D72A}" destId="{B78DE28B-A72F-4F92-8CFB-0D9BBEEE5536}" srcOrd="0" destOrd="0" presId="urn:microsoft.com/office/officeart/2005/8/layout/lProcess2"/>
    <dgm:cxn modelId="{09F2F3F4-FB93-4C68-B3C1-FC7ABD07C489}" srcId="{13E0DFC9-0996-4758-A76B-18801EBBC639}" destId="{F12F84CD-1A5E-43C0-9794-6600065DD13F}" srcOrd="0" destOrd="0" parTransId="{57450BEA-A04D-4197-8AA2-33F826653591}" sibTransId="{B0312C49-95AB-4546-9694-71ED3E9B9420}"/>
    <dgm:cxn modelId="{EF9A6ECB-42D0-4BCA-B6A5-77BFC863EC03}" type="presOf" srcId="{205B3422-C69A-4980-9CD6-96A173EFE62D}" destId="{626DBBB4-08F7-4BBF-85BD-02A9D1C7076A}" srcOrd="1" destOrd="0" presId="urn:microsoft.com/office/officeart/2005/8/layout/lProcess2"/>
    <dgm:cxn modelId="{E822FA89-53C6-4265-936E-29FB9BC26227}" type="presOf" srcId="{DEB0C030-F197-4513-BEAB-63612C5E461F}" destId="{B95F9BFF-7D76-43F5-88F0-EB1AC9E20443}" srcOrd="0" destOrd="0" presId="urn:microsoft.com/office/officeart/2005/8/layout/lProcess2"/>
    <dgm:cxn modelId="{904A8BAA-C12B-45C5-B38D-FF871EA88C62}" type="presOf" srcId="{49DBACAA-4411-45FD-9E48-ED16A8B02F12}" destId="{36DABAE5-CF67-4621-A4D0-1484A4BDAC77}" srcOrd="1" destOrd="0" presId="urn:microsoft.com/office/officeart/2005/8/layout/lProcess2"/>
    <dgm:cxn modelId="{C53F07B5-E663-4DD4-942C-9929ADFD4B7C}" srcId="{EC402B32-7956-4EB3-9AB8-9EC52056D249}" destId="{BD411C55-0C18-4E39-8B6E-CB5FDA88D72A}" srcOrd="4" destOrd="0" parTransId="{04653884-C0F8-4440-AA0B-AC2EBE816B8E}" sibTransId="{B75CBDBB-6BE7-40B2-89E4-713F43F41AFC}"/>
    <dgm:cxn modelId="{31135BAE-D8D9-42DD-AA29-DCAE286CE8E3}" type="presOf" srcId="{EC402B32-7956-4EB3-9AB8-9EC52056D249}" destId="{DA84F5F0-BA70-48B7-9CDF-9CB4B3E151F3}" srcOrd="0" destOrd="0" presId="urn:microsoft.com/office/officeart/2005/8/layout/lProcess2"/>
    <dgm:cxn modelId="{2DCAAB70-A74A-4272-889A-C8DB7F2E9052}" srcId="{DEB0C030-F197-4513-BEAB-63612C5E461F}" destId="{3884714A-3909-4FF1-B5F2-7A3879E0FDF3}" srcOrd="0" destOrd="0" parTransId="{7FDD0273-941A-46FD-85DB-78BA650AC8C2}" sibTransId="{6028D326-3787-4280-B32A-641439AB4A5C}"/>
    <dgm:cxn modelId="{79E8DB9B-A153-4C8B-8F08-4226E6C88BDD}" srcId="{49DBACAA-4411-45FD-9E48-ED16A8B02F12}" destId="{275C7586-C358-4CB9-AF15-03A9565E98B6}" srcOrd="0" destOrd="0" parTransId="{F0233FA8-AD62-42FB-9E15-ACAD58C92C2A}" sibTransId="{D2338258-02E2-4B15-9946-40EC0D4E670B}"/>
    <dgm:cxn modelId="{B96FAA33-74F8-4CE4-BC4F-E91553CDD998}" type="presOf" srcId="{7343BF9A-0367-40A3-BC3A-5B06C73AD01A}" destId="{B986AB5F-E26E-4FC0-B5D5-BFAEF2D73425}" srcOrd="0" destOrd="0" presId="urn:microsoft.com/office/officeart/2005/8/layout/lProcess2"/>
    <dgm:cxn modelId="{97AC5FF2-A4EA-473F-B8E5-E759778EAE5E}" type="presOf" srcId="{F12F84CD-1A5E-43C0-9794-6600065DD13F}" destId="{A7B9D65D-2C44-470E-93E2-75EB2C221BBC}" srcOrd="0" destOrd="0" presId="urn:microsoft.com/office/officeart/2005/8/layout/lProcess2"/>
    <dgm:cxn modelId="{E9B635AE-9A15-4159-B88F-2757E6193D71}" srcId="{BD411C55-0C18-4E39-8B6E-CB5FDA88D72A}" destId="{7343BF9A-0367-40A3-BC3A-5B06C73AD01A}" srcOrd="0" destOrd="0" parTransId="{32473D67-BEC1-49B5-8D57-B932A3F2CC65}" sibTransId="{1C5BAE0B-6127-4DF9-99C1-C6D23FC11EEC}"/>
    <dgm:cxn modelId="{EC54043D-2555-488C-9A66-D7EE3D96C99F}" type="presOf" srcId="{7CB28C20-BDBC-4B30-9D1E-9DB4D3EF72BA}" destId="{9265C577-7EE7-49AA-A3A7-A8B094A23318}" srcOrd="0" destOrd="0" presId="urn:microsoft.com/office/officeart/2005/8/layout/lProcess2"/>
    <dgm:cxn modelId="{6D2A536E-0B71-472D-A659-1E942BC047DD}" srcId="{EC402B32-7956-4EB3-9AB8-9EC52056D249}" destId="{205B3422-C69A-4980-9CD6-96A173EFE62D}" srcOrd="0" destOrd="0" parTransId="{483DA6D5-8C96-4784-ABF1-EED23E883F87}" sibTransId="{058FDF32-3746-454A-B9E5-B98A6C19A355}"/>
    <dgm:cxn modelId="{0EC4FAFA-9161-4077-AD0B-90356E74C6FF}" type="presOf" srcId="{BD411C55-0C18-4E39-8B6E-CB5FDA88D72A}" destId="{25FFACFC-1061-46A0-9A67-8E669E72551C}" srcOrd="1" destOrd="0" presId="urn:microsoft.com/office/officeart/2005/8/layout/lProcess2"/>
    <dgm:cxn modelId="{2E02C7F7-EC0C-4F0F-BAB1-172486CF9965}" srcId="{EC402B32-7956-4EB3-9AB8-9EC52056D249}" destId="{13E0DFC9-0996-4758-A76B-18801EBBC639}" srcOrd="2" destOrd="0" parTransId="{37B95654-110A-4C3E-BC2F-1632F2C3C1C0}" sibTransId="{2242C2C7-A979-4DF7-BDF1-89C3D9004D16}"/>
    <dgm:cxn modelId="{EFC5FF7B-DA97-433D-990B-C1E631B55DD1}" srcId="{EC402B32-7956-4EB3-9AB8-9EC52056D249}" destId="{DEB0C030-F197-4513-BEAB-63612C5E461F}" srcOrd="3" destOrd="0" parTransId="{AF345E7C-F0A2-4056-ACAC-4288F982FE62}" sibTransId="{AA473428-3699-4A4F-BA6D-910932029717}"/>
    <dgm:cxn modelId="{106E7BFC-1792-42A2-BBE0-69F51AD68ECB}" type="presOf" srcId="{275C7586-C358-4CB9-AF15-03A9565E98B6}" destId="{96D811AB-0A51-4D8C-9A9F-9FE2CD61823C}" srcOrd="0" destOrd="0" presId="urn:microsoft.com/office/officeart/2005/8/layout/lProcess2"/>
    <dgm:cxn modelId="{E0BD37B2-A434-4187-9DDF-E46EA2223435}" type="presOf" srcId="{49DBACAA-4411-45FD-9E48-ED16A8B02F12}" destId="{4CE336AF-3CF6-435D-90FD-065C5359402C}" srcOrd="0" destOrd="0" presId="urn:microsoft.com/office/officeart/2005/8/layout/lProcess2"/>
    <dgm:cxn modelId="{2879AF93-3471-42DD-888E-F38E92CCAE38}" type="presOf" srcId="{13E0DFC9-0996-4758-A76B-18801EBBC639}" destId="{02495BF6-267D-4D88-8873-4CB9BD1DF7D0}" srcOrd="0" destOrd="0" presId="urn:microsoft.com/office/officeart/2005/8/layout/lProcess2"/>
    <dgm:cxn modelId="{F4C36127-C3A0-4BF3-BFF2-950E4B9339C9}" type="presOf" srcId="{3884714A-3909-4FF1-B5F2-7A3879E0FDF3}" destId="{97E87977-E56C-42AA-BDDE-967DF0FE6070}" srcOrd="0" destOrd="0" presId="urn:microsoft.com/office/officeart/2005/8/layout/lProcess2"/>
    <dgm:cxn modelId="{4FA4020D-DAC8-42A5-9A4C-BBFDE58604C7}" srcId="{205B3422-C69A-4980-9CD6-96A173EFE62D}" destId="{7CB28C20-BDBC-4B30-9D1E-9DB4D3EF72BA}" srcOrd="0" destOrd="0" parTransId="{AF215807-D81E-466B-990A-BA4B62BFCBE0}" sibTransId="{6BEF9618-AAC0-4488-8822-B1B315E34C7B}"/>
    <dgm:cxn modelId="{543DD3BB-01D3-44A4-BFC3-BC95B566C9AC}" type="presParOf" srcId="{DA84F5F0-BA70-48B7-9CDF-9CB4B3E151F3}" destId="{4680F036-DE01-4FB7-B1DD-DA90DA918BFA}" srcOrd="0" destOrd="0" presId="urn:microsoft.com/office/officeart/2005/8/layout/lProcess2"/>
    <dgm:cxn modelId="{D5D73B3B-2CF1-4D03-BD01-3E65BB03688E}" type="presParOf" srcId="{4680F036-DE01-4FB7-B1DD-DA90DA918BFA}" destId="{947AFD14-6D93-4393-A8CE-3A658A4D4D3A}" srcOrd="0" destOrd="0" presId="urn:microsoft.com/office/officeart/2005/8/layout/lProcess2"/>
    <dgm:cxn modelId="{5B0181B4-B6BB-431B-A996-5815F927E78C}" type="presParOf" srcId="{4680F036-DE01-4FB7-B1DD-DA90DA918BFA}" destId="{626DBBB4-08F7-4BBF-85BD-02A9D1C7076A}" srcOrd="1" destOrd="0" presId="urn:microsoft.com/office/officeart/2005/8/layout/lProcess2"/>
    <dgm:cxn modelId="{12DAA9C5-EAE1-4C9C-94CE-F52C3359CB3D}" type="presParOf" srcId="{4680F036-DE01-4FB7-B1DD-DA90DA918BFA}" destId="{782AB638-3406-4BE9-B5AF-0C20AA43AEE5}" srcOrd="2" destOrd="0" presId="urn:microsoft.com/office/officeart/2005/8/layout/lProcess2"/>
    <dgm:cxn modelId="{BD52E5E8-38BC-4BF0-B791-67C6721A2C35}" type="presParOf" srcId="{782AB638-3406-4BE9-B5AF-0C20AA43AEE5}" destId="{7A11879F-E3A1-4992-9E51-1D7938044EE1}" srcOrd="0" destOrd="0" presId="urn:microsoft.com/office/officeart/2005/8/layout/lProcess2"/>
    <dgm:cxn modelId="{A4D90297-B397-4859-8D0E-94CFD42DE0C0}" type="presParOf" srcId="{7A11879F-E3A1-4992-9E51-1D7938044EE1}" destId="{9265C577-7EE7-49AA-A3A7-A8B094A23318}" srcOrd="0" destOrd="0" presId="urn:microsoft.com/office/officeart/2005/8/layout/lProcess2"/>
    <dgm:cxn modelId="{A3A289A4-43D9-4F91-8CC7-B41A3322D839}" type="presParOf" srcId="{DA84F5F0-BA70-48B7-9CDF-9CB4B3E151F3}" destId="{C4162151-DE0B-49B2-878D-518B6F2390C0}" srcOrd="1" destOrd="0" presId="urn:microsoft.com/office/officeart/2005/8/layout/lProcess2"/>
    <dgm:cxn modelId="{58CFB764-3772-4FDC-87B1-4BBFAB622A5E}" type="presParOf" srcId="{DA84F5F0-BA70-48B7-9CDF-9CB4B3E151F3}" destId="{7C355ABC-B002-4318-BB7A-289EDECE6F17}" srcOrd="2" destOrd="0" presId="urn:microsoft.com/office/officeart/2005/8/layout/lProcess2"/>
    <dgm:cxn modelId="{9DB086C6-577D-491D-9E22-41DC7667A595}" type="presParOf" srcId="{7C355ABC-B002-4318-BB7A-289EDECE6F17}" destId="{4CE336AF-3CF6-435D-90FD-065C5359402C}" srcOrd="0" destOrd="0" presId="urn:microsoft.com/office/officeart/2005/8/layout/lProcess2"/>
    <dgm:cxn modelId="{BC1CCD63-5EA6-4060-A573-E768DB090231}" type="presParOf" srcId="{7C355ABC-B002-4318-BB7A-289EDECE6F17}" destId="{36DABAE5-CF67-4621-A4D0-1484A4BDAC77}" srcOrd="1" destOrd="0" presId="urn:microsoft.com/office/officeart/2005/8/layout/lProcess2"/>
    <dgm:cxn modelId="{EFF9E92D-0ED9-4757-8CBD-9C25883B664B}" type="presParOf" srcId="{7C355ABC-B002-4318-BB7A-289EDECE6F17}" destId="{BB36875C-AD47-4B20-8341-69B0D9942FBB}" srcOrd="2" destOrd="0" presId="urn:microsoft.com/office/officeart/2005/8/layout/lProcess2"/>
    <dgm:cxn modelId="{E6497989-0B4C-48FD-8A2D-BF18F7056CE2}" type="presParOf" srcId="{BB36875C-AD47-4B20-8341-69B0D9942FBB}" destId="{9434066D-5274-463A-B4DC-9A0E494C3414}" srcOrd="0" destOrd="0" presId="urn:microsoft.com/office/officeart/2005/8/layout/lProcess2"/>
    <dgm:cxn modelId="{B99968CC-3BBE-4908-97FE-186A8760B57B}" type="presParOf" srcId="{9434066D-5274-463A-B4DC-9A0E494C3414}" destId="{96D811AB-0A51-4D8C-9A9F-9FE2CD61823C}" srcOrd="0" destOrd="0" presId="urn:microsoft.com/office/officeart/2005/8/layout/lProcess2"/>
    <dgm:cxn modelId="{5E4AD4C4-AF7F-4B7F-B2E9-EC6B5D93D9DF}" type="presParOf" srcId="{DA84F5F0-BA70-48B7-9CDF-9CB4B3E151F3}" destId="{2435DCC2-B27A-4C31-9DBC-B1A152664EDE}" srcOrd="3" destOrd="0" presId="urn:microsoft.com/office/officeart/2005/8/layout/lProcess2"/>
    <dgm:cxn modelId="{781E8660-FFEB-44C8-86C1-BAA3A5725BE1}" type="presParOf" srcId="{DA84F5F0-BA70-48B7-9CDF-9CB4B3E151F3}" destId="{141509F3-A45E-4FA1-AB82-C052D6CCE303}" srcOrd="4" destOrd="0" presId="urn:microsoft.com/office/officeart/2005/8/layout/lProcess2"/>
    <dgm:cxn modelId="{532DC562-7AA9-4759-B803-B791F5B0071C}" type="presParOf" srcId="{141509F3-A45E-4FA1-AB82-C052D6CCE303}" destId="{02495BF6-267D-4D88-8873-4CB9BD1DF7D0}" srcOrd="0" destOrd="0" presId="urn:microsoft.com/office/officeart/2005/8/layout/lProcess2"/>
    <dgm:cxn modelId="{B92D97D9-ADAF-47BE-8620-65C559FF7F8C}" type="presParOf" srcId="{141509F3-A45E-4FA1-AB82-C052D6CCE303}" destId="{1C2BE64C-6BA4-4105-959E-1B31F1B64D16}" srcOrd="1" destOrd="0" presId="urn:microsoft.com/office/officeart/2005/8/layout/lProcess2"/>
    <dgm:cxn modelId="{243DB337-99CC-4591-BC51-686B349DE902}" type="presParOf" srcId="{141509F3-A45E-4FA1-AB82-C052D6CCE303}" destId="{904F9104-C449-4428-A390-7E28C53B33FE}" srcOrd="2" destOrd="0" presId="urn:microsoft.com/office/officeart/2005/8/layout/lProcess2"/>
    <dgm:cxn modelId="{4BF295FC-880A-4111-BC34-CD469BAD6245}" type="presParOf" srcId="{904F9104-C449-4428-A390-7E28C53B33FE}" destId="{4A68193D-BD1F-4BA0-9EF1-968C4C11692C}" srcOrd="0" destOrd="0" presId="urn:microsoft.com/office/officeart/2005/8/layout/lProcess2"/>
    <dgm:cxn modelId="{D3DC29F9-0EF8-4E0D-B89E-60E14934C0A5}" type="presParOf" srcId="{4A68193D-BD1F-4BA0-9EF1-968C4C11692C}" destId="{A7B9D65D-2C44-470E-93E2-75EB2C221BBC}" srcOrd="0" destOrd="0" presId="urn:microsoft.com/office/officeart/2005/8/layout/lProcess2"/>
    <dgm:cxn modelId="{2B6BF915-0430-41E6-8ED4-BA224FEE716A}" type="presParOf" srcId="{DA84F5F0-BA70-48B7-9CDF-9CB4B3E151F3}" destId="{92730B1B-9548-49AB-BD4A-A185EFF6F624}" srcOrd="5" destOrd="0" presId="urn:microsoft.com/office/officeart/2005/8/layout/lProcess2"/>
    <dgm:cxn modelId="{68D0CEBC-1088-4C6B-B348-2E3508C97F38}" type="presParOf" srcId="{DA84F5F0-BA70-48B7-9CDF-9CB4B3E151F3}" destId="{8F652AA1-DFC7-4388-9F74-823462C64F58}" srcOrd="6" destOrd="0" presId="urn:microsoft.com/office/officeart/2005/8/layout/lProcess2"/>
    <dgm:cxn modelId="{3AD6052E-8EF7-4436-897C-82561041CA30}" type="presParOf" srcId="{8F652AA1-DFC7-4388-9F74-823462C64F58}" destId="{B95F9BFF-7D76-43F5-88F0-EB1AC9E20443}" srcOrd="0" destOrd="0" presId="urn:microsoft.com/office/officeart/2005/8/layout/lProcess2"/>
    <dgm:cxn modelId="{0838B7C2-AD5A-468E-9406-8A26BD4DA3DC}" type="presParOf" srcId="{8F652AA1-DFC7-4388-9F74-823462C64F58}" destId="{C4DFCB9A-3349-4085-8F56-4BBCA501055F}" srcOrd="1" destOrd="0" presId="urn:microsoft.com/office/officeart/2005/8/layout/lProcess2"/>
    <dgm:cxn modelId="{B9D2A485-2831-4434-8FC6-573524AAA8AC}" type="presParOf" srcId="{8F652AA1-DFC7-4388-9F74-823462C64F58}" destId="{AE826E7B-1BEB-4038-8B6C-37B69AD5F5B7}" srcOrd="2" destOrd="0" presId="urn:microsoft.com/office/officeart/2005/8/layout/lProcess2"/>
    <dgm:cxn modelId="{5F8C3083-A92D-4275-AD26-AA034AE35974}" type="presParOf" srcId="{AE826E7B-1BEB-4038-8B6C-37B69AD5F5B7}" destId="{2A4FABB6-3A69-48C2-956C-78C45BB9CCEC}" srcOrd="0" destOrd="0" presId="urn:microsoft.com/office/officeart/2005/8/layout/lProcess2"/>
    <dgm:cxn modelId="{8FEAACF5-CA31-4A28-B7A9-D2BC3A6FE316}" type="presParOf" srcId="{2A4FABB6-3A69-48C2-956C-78C45BB9CCEC}" destId="{97E87977-E56C-42AA-BDDE-967DF0FE6070}" srcOrd="0" destOrd="0" presId="urn:microsoft.com/office/officeart/2005/8/layout/lProcess2"/>
    <dgm:cxn modelId="{7C6DF2F0-DDB9-424E-B797-9C96524AF279}" type="presParOf" srcId="{DA84F5F0-BA70-48B7-9CDF-9CB4B3E151F3}" destId="{77E27AA3-8771-49A1-A000-C6188F63588A}" srcOrd="7" destOrd="0" presId="urn:microsoft.com/office/officeart/2005/8/layout/lProcess2"/>
    <dgm:cxn modelId="{3E89A739-F8F5-4A3B-86C8-2D313B760D0B}" type="presParOf" srcId="{DA84F5F0-BA70-48B7-9CDF-9CB4B3E151F3}" destId="{556A0B83-E3FA-4EAE-B83F-32D5ED3C8FD4}" srcOrd="8" destOrd="0" presId="urn:microsoft.com/office/officeart/2005/8/layout/lProcess2"/>
    <dgm:cxn modelId="{73D99B48-D258-4CD8-A9CC-932D379DCC0A}" type="presParOf" srcId="{556A0B83-E3FA-4EAE-B83F-32D5ED3C8FD4}" destId="{B78DE28B-A72F-4F92-8CFB-0D9BBEEE5536}" srcOrd="0" destOrd="0" presId="urn:microsoft.com/office/officeart/2005/8/layout/lProcess2"/>
    <dgm:cxn modelId="{87F23365-E6A7-453B-8D3C-0F4C417E9C60}" type="presParOf" srcId="{556A0B83-E3FA-4EAE-B83F-32D5ED3C8FD4}" destId="{25FFACFC-1061-46A0-9A67-8E669E72551C}" srcOrd="1" destOrd="0" presId="urn:microsoft.com/office/officeart/2005/8/layout/lProcess2"/>
    <dgm:cxn modelId="{B11A9057-07D3-4E8E-935F-FADB81D55E79}" type="presParOf" srcId="{556A0B83-E3FA-4EAE-B83F-32D5ED3C8FD4}" destId="{31CB0374-BF4B-4A12-B53C-C095F1892DFF}" srcOrd="2" destOrd="0" presId="urn:microsoft.com/office/officeart/2005/8/layout/lProcess2"/>
    <dgm:cxn modelId="{AC21C9CB-D727-45C8-BDD7-8BAC24DE8A4D}" type="presParOf" srcId="{31CB0374-BF4B-4A12-B53C-C095F1892DFF}" destId="{45E2AE8C-8483-4522-BFD9-443F9A3DE594}" srcOrd="0" destOrd="0" presId="urn:microsoft.com/office/officeart/2005/8/layout/lProcess2"/>
    <dgm:cxn modelId="{FE957447-0BCA-4E9A-8D37-FA4473BDCA8C}" type="presParOf" srcId="{45E2AE8C-8483-4522-BFD9-443F9A3DE594}" destId="{B986AB5F-E26E-4FC0-B5D5-BFAEF2D7342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217101-4575-4CBF-A0BC-CC34CA06B23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B659EF-DFCE-4EEF-B7E8-338095B00F00}">
      <dgm:prSet phldrT="[Текст]" custT="1"/>
      <dgm:spPr/>
      <dgm:t>
        <a:bodyPr/>
        <a:lstStyle/>
        <a:p>
          <a:r>
            <a:rPr lang="ru-RU" sz="1000" b="1" dirty="0" smtClean="0">
              <a:latin typeface="Arial Black" pitchFamily="34" charset="0"/>
            </a:rPr>
            <a:t>ЧГООС </a:t>
          </a:r>
        </a:p>
        <a:p>
          <a:r>
            <a:rPr lang="ru-RU" sz="1000" b="1" dirty="0" smtClean="0">
              <a:latin typeface="Arial Black" pitchFamily="34" charset="0"/>
            </a:rPr>
            <a:t>2009 год</a:t>
          </a:r>
          <a:endParaRPr lang="ru-RU" sz="1000" b="1" dirty="0">
            <a:latin typeface="Arial Black" pitchFamily="34" charset="0"/>
          </a:endParaRPr>
        </a:p>
      </dgm:t>
    </dgm:pt>
    <dgm:pt modelId="{248C0820-DEA5-4BD1-A749-570A83F362DE}" type="parTrans" cxnId="{F8D6DBBD-F22B-4431-81A0-ADFCC775B485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79A89BC6-1C68-4570-A1FB-624959D3B5A3}" type="sibTrans" cxnId="{F8D6DBBD-F22B-4431-81A0-ADFCC775B485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8E244EB2-174E-4758-82A7-3D113013BBA6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ВОСПИТАТЕЛЬНЫЙ</a:t>
          </a:r>
          <a:endParaRPr lang="ru-RU" b="1" dirty="0">
            <a:latin typeface="Arial Black" pitchFamily="34" charset="0"/>
          </a:endParaRPr>
        </a:p>
      </dgm:t>
    </dgm:pt>
    <dgm:pt modelId="{26DE26BC-AACE-47C3-A2A3-14C4FA58AC96}" type="parTrans" cxnId="{A6359F8E-4087-4B6D-A324-3FE91D269474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FBAC7238-C441-4BF3-8710-2FE86968849B}" type="sibTrans" cxnId="{A6359F8E-4087-4B6D-A324-3FE91D269474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7385CEBB-E36C-456F-82F1-CD443D4F6FBD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ХОЗЯЙСТВЕННЫЙ</a:t>
          </a:r>
          <a:endParaRPr lang="ru-RU" b="1" dirty="0">
            <a:latin typeface="Arial Black" pitchFamily="34" charset="0"/>
          </a:endParaRPr>
        </a:p>
      </dgm:t>
    </dgm:pt>
    <dgm:pt modelId="{E7094386-A11A-4307-BDEB-F17D87368402}" type="parTrans" cxnId="{69035CB2-02E1-4CC0-982E-F486203989FC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83198C83-F19D-4868-8CB8-DE3955BE2ACF}" type="sibTrans" cxnId="{69035CB2-02E1-4CC0-982E-F486203989FC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E0F63246-E33A-46F7-9BC3-35764FA410A3}">
      <dgm:prSet phldrT="[Текст]"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ЭКОНОМИЧЕСКИЙ</a:t>
          </a:r>
          <a:endParaRPr lang="ru-RU" b="1" dirty="0">
            <a:latin typeface="Arial Black" pitchFamily="34" charset="0"/>
          </a:endParaRPr>
        </a:p>
      </dgm:t>
    </dgm:pt>
    <dgm:pt modelId="{8FD53850-4A8D-4E1F-B82E-EF4BB141A8EC}" type="parTrans" cxnId="{BE7D350D-E08A-4D9C-AE21-7EC8C72E45C4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B1A43583-1491-42F5-BC1C-1F74261D214F}" type="sibTrans" cxnId="{BE7D350D-E08A-4D9C-AE21-7EC8C72E45C4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E06B3FF5-F57B-4908-8127-E36946526F23}">
      <dgm:prSet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ЧЛЕНЫ РОДИТЕЛЬСКОГО КОЛЛЕКТИВА</a:t>
          </a:r>
          <a:endParaRPr lang="ru-RU" b="1" dirty="0">
            <a:latin typeface="Arial Black" pitchFamily="34" charset="0"/>
          </a:endParaRPr>
        </a:p>
      </dgm:t>
    </dgm:pt>
    <dgm:pt modelId="{8FFE1F98-547C-4C87-A091-B11752518C6D}" type="parTrans" cxnId="{FA696522-2BB3-468F-8989-571024A86A04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2D7FB948-3144-4338-BAA9-C94536A32643}" type="sibTrans" cxnId="{FA696522-2BB3-468F-8989-571024A86A04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83F68D48-76CC-4EB1-8E9C-69F4605CE8D6}">
      <dgm:prSet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ЧЛЕНЫ КЛУБА МОЛОДЫХ СЕМЕЙ</a:t>
          </a:r>
          <a:endParaRPr lang="ru-RU" b="1" dirty="0">
            <a:latin typeface="Arial Black" pitchFamily="34" charset="0"/>
          </a:endParaRPr>
        </a:p>
      </dgm:t>
    </dgm:pt>
    <dgm:pt modelId="{6742167B-CC8F-4492-BC11-26B40F0C02A3}" type="parTrans" cxnId="{6E214FD5-38FE-43F3-94C5-D826DE579179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AD02B8F3-7CF1-46C2-9F86-1EF02144F5C1}" type="sibTrans" cxnId="{6E214FD5-38FE-43F3-94C5-D826DE579179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2A1B2547-062C-4F28-BBD8-2170337EB62E}">
      <dgm:prSet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ЧЛЕНЫ ПЕДАГОГИЧЕСКОГО КОЛЛЕКТИВА</a:t>
          </a:r>
          <a:endParaRPr lang="ru-RU" b="1" dirty="0">
            <a:latin typeface="Arial Black" pitchFamily="34" charset="0"/>
          </a:endParaRPr>
        </a:p>
      </dgm:t>
    </dgm:pt>
    <dgm:pt modelId="{E9C081FB-14C1-4AEE-BEDD-855DADE4CAFB}" type="parTrans" cxnId="{0F0E3452-9544-4A98-836A-F4B348755F92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15DE8648-E67C-4CD4-8AF8-F7DD5B6C046B}" type="sibTrans" cxnId="{0F0E3452-9544-4A98-836A-F4B348755F92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C7AF6AB1-3D57-4862-932A-78DC6E6A3115}">
      <dgm:prSet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ПРЕДСЕДАТЕЛЬ СИА</a:t>
          </a:r>
          <a:endParaRPr lang="ru-RU" b="1" dirty="0">
            <a:latin typeface="Arial Black" pitchFamily="34" charset="0"/>
          </a:endParaRPr>
        </a:p>
      </dgm:t>
    </dgm:pt>
    <dgm:pt modelId="{2F788D3D-75BE-4A34-AA01-3696D19A5A96}" type="parTrans" cxnId="{1F59242E-671B-41A2-8457-4B9F2580C8D8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BF5C44DF-18F5-43B4-8CAE-78B1CFEF9908}" type="sibTrans" cxnId="{1F59242E-671B-41A2-8457-4B9F2580C8D8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52241F32-D88D-4DC1-9090-9424A09CF69E}">
      <dgm:prSet/>
      <dgm:spPr/>
      <dgm:t>
        <a:bodyPr/>
        <a:lstStyle/>
        <a:p>
          <a:r>
            <a:rPr lang="ru-RU" b="1" dirty="0" smtClean="0">
              <a:latin typeface="Arial Black" pitchFamily="34" charset="0"/>
            </a:rPr>
            <a:t>КООПТИРОВАННЫЕ ЧЛЕНЫ</a:t>
          </a:r>
          <a:endParaRPr lang="ru-RU" b="1" dirty="0">
            <a:latin typeface="Arial Black" pitchFamily="34" charset="0"/>
          </a:endParaRPr>
        </a:p>
      </dgm:t>
    </dgm:pt>
    <dgm:pt modelId="{FE670448-C7CE-4DCF-BF1D-7967210B3C3E}" type="parTrans" cxnId="{2AA880C5-906A-4739-8003-7DF0C59820BD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38EE7B61-2A49-44EB-A0E3-B9F62076DFF5}" type="sibTrans" cxnId="{2AA880C5-906A-4739-8003-7DF0C59820BD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D7284023-1D84-4280-8AAB-3AB25E238999}" type="pres">
      <dgm:prSet presAssocID="{1F217101-4575-4CBF-A0BC-CC34CA06B2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C1E79DF-33E7-4847-A133-E5806819A85B}" type="pres">
      <dgm:prSet presAssocID="{83F68D48-76CC-4EB1-8E9C-69F4605CE8D6}" presName="hierRoot1" presStyleCnt="0">
        <dgm:presLayoutVars>
          <dgm:hierBranch val="init"/>
        </dgm:presLayoutVars>
      </dgm:prSet>
      <dgm:spPr/>
    </dgm:pt>
    <dgm:pt modelId="{6C33EBC3-1BB3-4556-862E-18A634E2BD29}" type="pres">
      <dgm:prSet presAssocID="{83F68D48-76CC-4EB1-8E9C-69F4605CE8D6}" presName="rootComposite1" presStyleCnt="0"/>
      <dgm:spPr/>
    </dgm:pt>
    <dgm:pt modelId="{35C7D1F8-FEC9-4A82-B159-FDBB5A9AFE31}" type="pres">
      <dgm:prSet presAssocID="{83F68D48-76CC-4EB1-8E9C-69F4605CE8D6}" presName="rootText1" presStyleLbl="node0" presStyleIdx="0" presStyleCnt="6" custLinFactY="-19672" custLinFactNeighborX="1950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C9FA13-63BC-44BB-BB10-64EC5B951C5E}" type="pres">
      <dgm:prSet presAssocID="{83F68D48-76CC-4EB1-8E9C-69F4605CE8D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550B6CC-7D7F-4791-9151-6024BD1B61A0}" type="pres">
      <dgm:prSet presAssocID="{83F68D48-76CC-4EB1-8E9C-69F4605CE8D6}" presName="hierChild2" presStyleCnt="0"/>
      <dgm:spPr/>
    </dgm:pt>
    <dgm:pt modelId="{361FF60A-9D90-4A31-9A42-F6BBA1419713}" type="pres">
      <dgm:prSet presAssocID="{83F68D48-76CC-4EB1-8E9C-69F4605CE8D6}" presName="hierChild3" presStyleCnt="0"/>
      <dgm:spPr/>
    </dgm:pt>
    <dgm:pt modelId="{6EB2FA7B-0123-4EF0-AE78-1D8BAAF65C74}" type="pres">
      <dgm:prSet presAssocID="{2A1B2547-062C-4F28-BBD8-2170337EB62E}" presName="hierRoot1" presStyleCnt="0">
        <dgm:presLayoutVars>
          <dgm:hierBranch val="init"/>
        </dgm:presLayoutVars>
      </dgm:prSet>
      <dgm:spPr/>
    </dgm:pt>
    <dgm:pt modelId="{B4F13CEA-D2AD-4949-B6F8-A105FE939FA8}" type="pres">
      <dgm:prSet presAssocID="{2A1B2547-062C-4F28-BBD8-2170337EB62E}" presName="rootComposite1" presStyleCnt="0"/>
      <dgm:spPr/>
    </dgm:pt>
    <dgm:pt modelId="{1115AF8F-8FA7-4741-8FC4-BA49473706CB}" type="pres">
      <dgm:prSet presAssocID="{2A1B2547-062C-4F28-BBD8-2170337EB62E}" presName="rootText1" presStyleLbl="node0" presStyleIdx="1" presStyleCnt="6" custLinFactY="-19672" custLinFactNeighborX="3183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ED72A7-D961-4EC4-A073-CA429195C355}" type="pres">
      <dgm:prSet presAssocID="{2A1B2547-062C-4F28-BBD8-2170337EB62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11616B6-83D4-4865-B9A5-9FAF9A72739E}" type="pres">
      <dgm:prSet presAssocID="{2A1B2547-062C-4F28-BBD8-2170337EB62E}" presName="hierChild2" presStyleCnt="0"/>
      <dgm:spPr/>
    </dgm:pt>
    <dgm:pt modelId="{33B5794A-9504-4678-A699-F0F1544C80BF}" type="pres">
      <dgm:prSet presAssocID="{2A1B2547-062C-4F28-BBD8-2170337EB62E}" presName="hierChild3" presStyleCnt="0"/>
      <dgm:spPr/>
    </dgm:pt>
    <dgm:pt modelId="{29491A43-8317-41D0-A9F3-114A1514863C}" type="pres">
      <dgm:prSet presAssocID="{AFB659EF-DFCE-4EEF-B7E8-338095B00F00}" presName="hierRoot1" presStyleCnt="0">
        <dgm:presLayoutVars>
          <dgm:hierBranch val="init"/>
        </dgm:presLayoutVars>
      </dgm:prSet>
      <dgm:spPr/>
    </dgm:pt>
    <dgm:pt modelId="{302D707A-4006-44C3-908C-F99E2642D45A}" type="pres">
      <dgm:prSet presAssocID="{AFB659EF-DFCE-4EEF-B7E8-338095B00F00}" presName="rootComposite1" presStyleCnt="0"/>
      <dgm:spPr/>
    </dgm:pt>
    <dgm:pt modelId="{EB04872A-6A21-460B-B388-3A9E33ED1231}" type="pres">
      <dgm:prSet presAssocID="{AFB659EF-DFCE-4EEF-B7E8-338095B00F00}" presName="rootText1" presStyleLbl="node0" presStyleIdx="2" presStyleCnt="6" custLinFactY="13652" custLinFactNeighborX="66381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06BC0C-90E1-4E48-8E2B-BC7964682711}" type="pres">
      <dgm:prSet presAssocID="{AFB659EF-DFCE-4EEF-B7E8-338095B00F0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C880717-B39D-412F-94E2-7439E1EA3DF3}" type="pres">
      <dgm:prSet presAssocID="{AFB659EF-DFCE-4EEF-B7E8-338095B00F00}" presName="hierChild2" presStyleCnt="0"/>
      <dgm:spPr/>
    </dgm:pt>
    <dgm:pt modelId="{CB419A2C-0B25-4084-ABA3-6E803F0B5D61}" type="pres">
      <dgm:prSet presAssocID="{26DE26BC-AACE-47C3-A2A3-14C4FA58AC96}" presName="Name37" presStyleLbl="parChTrans1D2" presStyleIdx="0" presStyleCnt="3"/>
      <dgm:spPr/>
      <dgm:t>
        <a:bodyPr/>
        <a:lstStyle/>
        <a:p>
          <a:endParaRPr lang="ru-RU"/>
        </a:p>
      </dgm:t>
    </dgm:pt>
    <dgm:pt modelId="{B5531B55-B25A-44EF-9BA3-87EE018E4DE1}" type="pres">
      <dgm:prSet presAssocID="{8E244EB2-174E-4758-82A7-3D113013BBA6}" presName="hierRoot2" presStyleCnt="0">
        <dgm:presLayoutVars>
          <dgm:hierBranch val="init"/>
        </dgm:presLayoutVars>
      </dgm:prSet>
      <dgm:spPr/>
    </dgm:pt>
    <dgm:pt modelId="{2EDE577D-67A1-4E16-B47E-F59EBC2A9A51}" type="pres">
      <dgm:prSet presAssocID="{8E244EB2-174E-4758-82A7-3D113013BBA6}" presName="rootComposite" presStyleCnt="0"/>
      <dgm:spPr/>
    </dgm:pt>
    <dgm:pt modelId="{CD028E6F-95B9-46B8-B17D-2A047E742DC4}" type="pres">
      <dgm:prSet presAssocID="{8E244EB2-174E-4758-82A7-3D113013BBA6}" presName="rootText" presStyleLbl="node2" presStyleIdx="0" presStyleCnt="3" custLinFactY="4979" custLinFactNeighborX="-8483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609576-4095-4C89-A3FF-02393E09B869}" type="pres">
      <dgm:prSet presAssocID="{8E244EB2-174E-4758-82A7-3D113013BBA6}" presName="rootConnector" presStyleLbl="node2" presStyleIdx="0" presStyleCnt="3"/>
      <dgm:spPr/>
      <dgm:t>
        <a:bodyPr/>
        <a:lstStyle/>
        <a:p>
          <a:endParaRPr lang="ru-RU"/>
        </a:p>
      </dgm:t>
    </dgm:pt>
    <dgm:pt modelId="{E0DFE2EC-8EBD-4ADC-9917-0E2677C10F0D}" type="pres">
      <dgm:prSet presAssocID="{8E244EB2-174E-4758-82A7-3D113013BBA6}" presName="hierChild4" presStyleCnt="0"/>
      <dgm:spPr/>
    </dgm:pt>
    <dgm:pt modelId="{5E25DD13-3F06-476E-9D63-E36B8E07BCB6}" type="pres">
      <dgm:prSet presAssocID="{8E244EB2-174E-4758-82A7-3D113013BBA6}" presName="hierChild5" presStyleCnt="0"/>
      <dgm:spPr/>
    </dgm:pt>
    <dgm:pt modelId="{CC88C24B-2E68-44BA-954E-5EB2B5A011D6}" type="pres">
      <dgm:prSet presAssocID="{E7094386-A11A-4307-BDEB-F17D87368402}" presName="Name37" presStyleLbl="parChTrans1D2" presStyleIdx="1" presStyleCnt="3"/>
      <dgm:spPr/>
      <dgm:t>
        <a:bodyPr/>
        <a:lstStyle/>
        <a:p>
          <a:endParaRPr lang="ru-RU"/>
        </a:p>
      </dgm:t>
    </dgm:pt>
    <dgm:pt modelId="{E503D985-7AD7-4C6D-A86B-D87E8769747A}" type="pres">
      <dgm:prSet presAssocID="{7385CEBB-E36C-456F-82F1-CD443D4F6FBD}" presName="hierRoot2" presStyleCnt="0">
        <dgm:presLayoutVars>
          <dgm:hierBranch val="init"/>
        </dgm:presLayoutVars>
      </dgm:prSet>
      <dgm:spPr/>
    </dgm:pt>
    <dgm:pt modelId="{E22240E6-C089-4888-9C5F-FD0F1A6E5B9E}" type="pres">
      <dgm:prSet presAssocID="{7385CEBB-E36C-456F-82F1-CD443D4F6FBD}" presName="rootComposite" presStyleCnt="0"/>
      <dgm:spPr/>
    </dgm:pt>
    <dgm:pt modelId="{8251143B-88F3-4AAE-BE14-C3D6014400F4}" type="pres">
      <dgm:prSet presAssocID="{7385CEBB-E36C-456F-82F1-CD443D4F6FBD}" presName="rootText" presStyleLbl="node2" presStyleIdx="1" presStyleCnt="3" custLinFactY="16090" custLinFactNeighborX="66381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E99E9B-A7B3-451E-B24A-2DD1CB963692}" type="pres">
      <dgm:prSet presAssocID="{7385CEBB-E36C-456F-82F1-CD443D4F6FBD}" presName="rootConnector" presStyleLbl="node2" presStyleIdx="1" presStyleCnt="3"/>
      <dgm:spPr/>
      <dgm:t>
        <a:bodyPr/>
        <a:lstStyle/>
        <a:p>
          <a:endParaRPr lang="ru-RU"/>
        </a:p>
      </dgm:t>
    </dgm:pt>
    <dgm:pt modelId="{847B7D2D-56B8-4898-A326-D40FB56778F7}" type="pres">
      <dgm:prSet presAssocID="{7385CEBB-E36C-456F-82F1-CD443D4F6FBD}" presName="hierChild4" presStyleCnt="0"/>
      <dgm:spPr/>
    </dgm:pt>
    <dgm:pt modelId="{FA16C8A1-DBE4-4A7B-A09B-361B816BE9B8}" type="pres">
      <dgm:prSet presAssocID="{7385CEBB-E36C-456F-82F1-CD443D4F6FBD}" presName="hierChild5" presStyleCnt="0"/>
      <dgm:spPr/>
    </dgm:pt>
    <dgm:pt modelId="{0809BACF-A336-451C-B5EB-294C4F5DA296}" type="pres">
      <dgm:prSet presAssocID="{8FD53850-4A8D-4E1F-B82E-EF4BB141A8EC}" presName="Name37" presStyleLbl="parChTrans1D2" presStyleIdx="2" presStyleCnt="3"/>
      <dgm:spPr/>
      <dgm:t>
        <a:bodyPr/>
        <a:lstStyle/>
        <a:p>
          <a:endParaRPr lang="ru-RU"/>
        </a:p>
      </dgm:t>
    </dgm:pt>
    <dgm:pt modelId="{D9150772-87B8-46FD-B64B-9FEE72FF5FE3}" type="pres">
      <dgm:prSet presAssocID="{E0F63246-E33A-46F7-9BC3-35764FA410A3}" presName="hierRoot2" presStyleCnt="0">
        <dgm:presLayoutVars>
          <dgm:hierBranch val="init"/>
        </dgm:presLayoutVars>
      </dgm:prSet>
      <dgm:spPr/>
    </dgm:pt>
    <dgm:pt modelId="{E5DCDC49-4988-4A2B-8D08-8112795A94A7}" type="pres">
      <dgm:prSet presAssocID="{E0F63246-E33A-46F7-9BC3-35764FA410A3}" presName="rootComposite" presStyleCnt="0"/>
      <dgm:spPr/>
    </dgm:pt>
    <dgm:pt modelId="{258738B0-E8E0-46BA-856C-3F13C116989C}" type="pres">
      <dgm:prSet presAssocID="{E0F63246-E33A-46F7-9BC3-35764FA410A3}" presName="rootText" presStyleLbl="node2" presStyleIdx="2" presStyleCnt="3" custLinFactX="100000" custLinFactY="4979" custLinFactNeighborX="117591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F66474-7CAF-4791-9CC4-54D62D0E59AC}" type="pres">
      <dgm:prSet presAssocID="{E0F63246-E33A-46F7-9BC3-35764FA410A3}" presName="rootConnector" presStyleLbl="node2" presStyleIdx="2" presStyleCnt="3"/>
      <dgm:spPr/>
      <dgm:t>
        <a:bodyPr/>
        <a:lstStyle/>
        <a:p>
          <a:endParaRPr lang="ru-RU"/>
        </a:p>
      </dgm:t>
    </dgm:pt>
    <dgm:pt modelId="{732FDF19-454E-41ED-969B-6E7C3A5A2AFC}" type="pres">
      <dgm:prSet presAssocID="{E0F63246-E33A-46F7-9BC3-35764FA410A3}" presName="hierChild4" presStyleCnt="0"/>
      <dgm:spPr/>
    </dgm:pt>
    <dgm:pt modelId="{A86AC18D-AEBF-4001-BCC7-B6F8B8F64BFE}" type="pres">
      <dgm:prSet presAssocID="{E0F63246-E33A-46F7-9BC3-35764FA410A3}" presName="hierChild5" presStyleCnt="0"/>
      <dgm:spPr/>
    </dgm:pt>
    <dgm:pt modelId="{F036CA59-6216-4728-B4D5-69008906FD8F}" type="pres">
      <dgm:prSet presAssocID="{AFB659EF-DFCE-4EEF-B7E8-338095B00F00}" presName="hierChild3" presStyleCnt="0"/>
      <dgm:spPr/>
    </dgm:pt>
    <dgm:pt modelId="{C15779C8-AAE3-4C18-912B-3232B0E20D9F}" type="pres">
      <dgm:prSet presAssocID="{E06B3FF5-F57B-4908-8127-E36946526F23}" presName="hierRoot1" presStyleCnt="0">
        <dgm:presLayoutVars>
          <dgm:hierBranch val="init"/>
        </dgm:presLayoutVars>
      </dgm:prSet>
      <dgm:spPr/>
    </dgm:pt>
    <dgm:pt modelId="{24379632-C0D5-4101-BD6E-A51892001AEF}" type="pres">
      <dgm:prSet presAssocID="{E06B3FF5-F57B-4908-8127-E36946526F23}" presName="rootComposite1" presStyleCnt="0"/>
      <dgm:spPr/>
    </dgm:pt>
    <dgm:pt modelId="{2E6B058E-6F14-4005-B546-A67E78E31507}" type="pres">
      <dgm:prSet presAssocID="{E06B3FF5-F57B-4908-8127-E36946526F23}" presName="rootText1" presStyleLbl="node0" presStyleIdx="3" presStyleCnt="6" custLinFactY="-19672" custLinFactNeighborX="-5461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61E0B1-1E1C-4809-B353-1D1DE4F4FA73}" type="pres">
      <dgm:prSet presAssocID="{E06B3FF5-F57B-4908-8127-E36946526F2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BCFA045-6B8A-4BEA-AFC1-3F6A2493CC83}" type="pres">
      <dgm:prSet presAssocID="{E06B3FF5-F57B-4908-8127-E36946526F23}" presName="hierChild2" presStyleCnt="0"/>
      <dgm:spPr/>
    </dgm:pt>
    <dgm:pt modelId="{10AF0208-B647-43FC-8D40-CC7027734E30}" type="pres">
      <dgm:prSet presAssocID="{E06B3FF5-F57B-4908-8127-E36946526F23}" presName="hierChild3" presStyleCnt="0"/>
      <dgm:spPr/>
    </dgm:pt>
    <dgm:pt modelId="{E43020AC-18D2-400D-8375-2FCDD4BD5C9F}" type="pres">
      <dgm:prSet presAssocID="{C7AF6AB1-3D57-4862-932A-78DC6E6A3115}" presName="hierRoot1" presStyleCnt="0">
        <dgm:presLayoutVars>
          <dgm:hierBranch val="init"/>
        </dgm:presLayoutVars>
      </dgm:prSet>
      <dgm:spPr/>
    </dgm:pt>
    <dgm:pt modelId="{B8D16E64-4927-4D2A-AF61-D8F37057667C}" type="pres">
      <dgm:prSet presAssocID="{C7AF6AB1-3D57-4862-932A-78DC6E6A3115}" presName="rootComposite1" presStyleCnt="0"/>
      <dgm:spPr/>
    </dgm:pt>
    <dgm:pt modelId="{B57BA1C7-2D62-4BAB-B383-40DEBF817702}" type="pres">
      <dgm:prSet presAssocID="{C7AF6AB1-3D57-4862-932A-78DC6E6A3115}" presName="rootText1" presStyleLbl="node0" presStyleIdx="4" presStyleCnt="6" custLinFactY="-23434" custLinFactNeighborX="-31504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633288-81B3-45FC-9DA2-91D7F1165FA4}" type="pres">
      <dgm:prSet presAssocID="{C7AF6AB1-3D57-4862-932A-78DC6E6A311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B70DA30-F29C-4BB4-BA64-EC68B0B65EC9}" type="pres">
      <dgm:prSet presAssocID="{C7AF6AB1-3D57-4862-932A-78DC6E6A3115}" presName="hierChild2" presStyleCnt="0"/>
      <dgm:spPr/>
    </dgm:pt>
    <dgm:pt modelId="{86D30250-07AD-4408-9532-978C2665871E}" type="pres">
      <dgm:prSet presAssocID="{C7AF6AB1-3D57-4862-932A-78DC6E6A3115}" presName="hierChild3" presStyleCnt="0"/>
      <dgm:spPr/>
    </dgm:pt>
    <dgm:pt modelId="{7495CAC9-B039-4EE7-BE41-FC26D4CAD13C}" type="pres">
      <dgm:prSet presAssocID="{52241F32-D88D-4DC1-9090-9424A09CF69E}" presName="hierRoot1" presStyleCnt="0">
        <dgm:presLayoutVars>
          <dgm:hierBranch val="init"/>
        </dgm:presLayoutVars>
      </dgm:prSet>
      <dgm:spPr/>
    </dgm:pt>
    <dgm:pt modelId="{632AD983-73EB-4F76-B769-176CC9180EF0}" type="pres">
      <dgm:prSet presAssocID="{52241F32-D88D-4DC1-9090-9424A09CF69E}" presName="rootComposite1" presStyleCnt="0"/>
      <dgm:spPr/>
    </dgm:pt>
    <dgm:pt modelId="{245B493C-7CF9-4308-8933-5AC91E3BBE9C}" type="pres">
      <dgm:prSet presAssocID="{52241F32-D88D-4DC1-9090-9424A09CF69E}" presName="rootText1" presStyleLbl="node0" presStyleIdx="5" presStyleCnt="6" custLinFactY="-23434" custLinFactNeighborX="-13621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86164A-EA6B-4ECF-97C4-9B5C538A1C24}" type="pres">
      <dgm:prSet presAssocID="{52241F32-D88D-4DC1-9090-9424A09CF69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60E7622-2869-4FA0-B4E5-089618CEC834}" type="pres">
      <dgm:prSet presAssocID="{52241F32-D88D-4DC1-9090-9424A09CF69E}" presName="hierChild2" presStyleCnt="0"/>
      <dgm:spPr/>
    </dgm:pt>
    <dgm:pt modelId="{34C8415D-C32F-44FA-B2A9-D23018288EE8}" type="pres">
      <dgm:prSet presAssocID="{52241F32-D88D-4DC1-9090-9424A09CF69E}" presName="hierChild3" presStyleCnt="0"/>
      <dgm:spPr/>
    </dgm:pt>
  </dgm:ptLst>
  <dgm:cxnLst>
    <dgm:cxn modelId="{2AA880C5-906A-4739-8003-7DF0C59820BD}" srcId="{1F217101-4575-4CBF-A0BC-CC34CA06B233}" destId="{52241F32-D88D-4DC1-9090-9424A09CF69E}" srcOrd="5" destOrd="0" parTransId="{FE670448-C7CE-4DCF-BF1D-7967210B3C3E}" sibTransId="{38EE7B61-2A49-44EB-A0E3-B9F62076DFF5}"/>
    <dgm:cxn modelId="{5CA5658F-962C-4A02-8DE1-CD55197034E7}" type="presOf" srcId="{AFB659EF-DFCE-4EEF-B7E8-338095B00F00}" destId="{EB04872A-6A21-460B-B388-3A9E33ED1231}" srcOrd="0" destOrd="0" presId="urn:microsoft.com/office/officeart/2005/8/layout/orgChart1"/>
    <dgm:cxn modelId="{F4B45E22-2700-40BE-A1C7-6D8918B21D0B}" type="presOf" srcId="{8E244EB2-174E-4758-82A7-3D113013BBA6}" destId="{CD028E6F-95B9-46B8-B17D-2A047E742DC4}" srcOrd="0" destOrd="0" presId="urn:microsoft.com/office/officeart/2005/8/layout/orgChart1"/>
    <dgm:cxn modelId="{74CCDD32-04A0-4B8C-A70B-CCB7BAB92339}" type="presOf" srcId="{2A1B2547-062C-4F28-BBD8-2170337EB62E}" destId="{1115AF8F-8FA7-4741-8FC4-BA49473706CB}" srcOrd="0" destOrd="0" presId="urn:microsoft.com/office/officeart/2005/8/layout/orgChart1"/>
    <dgm:cxn modelId="{6042D20F-4507-4752-BACF-061166266645}" type="presOf" srcId="{7385CEBB-E36C-456F-82F1-CD443D4F6FBD}" destId="{8251143B-88F3-4AAE-BE14-C3D6014400F4}" srcOrd="0" destOrd="0" presId="urn:microsoft.com/office/officeart/2005/8/layout/orgChart1"/>
    <dgm:cxn modelId="{0F0E3452-9544-4A98-836A-F4B348755F92}" srcId="{1F217101-4575-4CBF-A0BC-CC34CA06B233}" destId="{2A1B2547-062C-4F28-BBD8-2170337EB62E}" srcOrd="1" destOrd="0" parTransId="{E9C081FB-14C1-4AEE-BEDD-855DADE4CAFB}" sibTransId="{15DE8648-E67C-4CD4-8AF8-F7DD5B6C046B}"/>
    <dgm:cxn modelId="{F8326447-3DF7-47D2-AE37-C012EDBB57A0}" type="presOf" srcId="{E7094386-A11A-4307-BDEB-F17D87368402}" destId="{CC88C24B-2E68-44BA-954E-5EB2B5A011D6}" srcOrd="0" destOrd="0" presId="urn:microsoft.com/office/officeart/2005/8/layout/orgChart1"/>
    <dgm:cxn modelId="{BE7BA67C-157C-478D-817E-1155A793B454}" type="presOf" srcId="{E0F63246-E33A-46F7-9BC3-35764FA410A3}" destId="{DCF66474-7CAF-4791-9CC4-54D62D0E59AC}" srcOrd="1" destOrd="0" presId="urn:microsoft.com/office/officeart/2005/8/layout/orgChart1"/>
    <dgm:cxn modelId="{6E214FD5-38FE-43F3-94C5-D826DE579179}" srcId="{1F217101-4575-4CBF-A0BC-CC34CA06B233}" destId="{83F68D48-76CC-4EB1-8E9C-69F4605CE8D6}" srcOrd="0" destOrd="0" parTransId="{6742167B-CC8F-4492-BC11-26B40F0C02A3}" sibTransId="{AD02B8F3-7CF1-46C2-9F86-1EF02144F5C1}"/>
    <dgm:cxn modelId="{9A1EB6CF-BBB9-48E2-92A4-988CC90693C0}" type="presOf" srcId="{2A1B2547-062C-4F28-BBD8-2170337EB62E}" destId="{19ED72A7-D961-4EC4-A073-CA429195C355}" srcOrd="1" destOrd="0" presId="urn:microsoft.com/office/officeart/2005/8/layout/orgChart1"/>
    <dgm:cxn modelId="{9D93D333-14FF-494C-8852-AB2A41BE32A8}" type="presOf" srcId="{52241F32-D88D-4DC1-9090-9424A09CF69E}" destId="{245B493C-7CF9-4308-8933-5AC91E3BBE9C}" srcOrd="0" destOrd="0" presId="urn:microsoft.com/office/officeart/2005/8/layout/orgChart1"/>
    <dgm:cxn modelId="{1CAA8216-AB2E-4ABA-8F1A-60CC4C389794}" type="presOf" srcId="{8FD53850-4A8D-4E1F-B82E-EF4BB141A8EC}" destId="{0809BACF-A336-451C-B5EB-294C4F5DA296}" srcOrd="0" destOrd="0" presId="urn:microsoft.com/office/officeart/2005/8/layout/orgChart1"/>
    <dgm:cxn modelId="{FE7EA926-BD74-4DF2-8E80-F098A4105EBA}" type="presOf" srcId="{E0F63246-E33A-46F7-9BC3-35764FA410A3}" destId="{258738B0-E8E0-46BA-856C-3F13C116989C}" srcOrd="0" destOrd="0" presId="urn:microsoft.com/office/officeart/2005/8/layout/orgChart1"/>
    <dgm:cxn modelId="{69035CB2-02E1-4CC0-982E-F486203989FC}" srcId="{AFB659EF-DFCE-4EEF-B7E8-338095B00F00}" destId="{7385CEBB-E36C-456F-82F1-CD443D4F6FBD}" srcOrd="1" destOrd="0" parTransId="{E7094386-A11A-4307-BDEB-F17D87368402}" sibTransId="{83198C83-F19D-4868-8CB8-DE3955BE2ACF}"/>
    <dgm:cxn modelId="{084F3C87-3D25-45F4-A8C8-2C735677ACB0}" type="presOf" srcId="{E06B3FF5-F57B-4908-8127-E36946526F23}" destId="{DB61E0B1-1E1C-4809-B353-1D1DE4F4FA73}" srcOrd="1" destOrd="0" presId="urn:microsoft.com/office/officeart/2005/8/layout/orgChart1"/>
    <dgm:cxn modelId="{778C9BB7-3158-4615-B913-05A1616D76D8}" type="presOf" srcId="{AFB659EF-DFCE-4EEF-B7E8-338095B00F00}" destId="{ED06BC0C-90E1-4E48-8E2B-BC7964682711}" srcOrd="1" destOrd="0" presId="urn:microsoft.com/office/officeart/2005/8/layout/orgChart1"/>
    <dgm:cxn modelId="{1F59242E-671B-41A2-8457-4B9F2580C8D8}" srcId="{1F217101-4575-4CBF-A0BC-CC34CA06B233}" destId="{C7AF6AB1-3D57-4862-932A-78DC6E6A3115}" srcOrd="4" destOrd="0" parTransId="{2F788D3D-75BE-4A34-AA01-3696D19A5A96}" sibTransId="{BF5C44DF-18F5-43B4-8CAE-78B1CFEF9908}"/>
    <dgm:cxn modelId="{ABD324A8-93B9-47EC-BCF2-BD141158DA6F}" type="presOf" srcId="{1F217101-4575-4CBF-A0BC-CC34CA06B233}" destId="{D7284023-1D84-4280-8AAB-3AB25E238999}" srcOrd="0" destOrd="0" presId="urn:microsoft.com/office/officeart/2005/8/layout/orgChart1"/>
    <dgm:cxn modelId="{F8D6DBBD-F22B-4431-81A0-ADFCC775B485}" srcId="{1F217101-4575-4CBF-A0BC-CC34CA06B233}" destId="{AFB659EF-DFCE-4EEF-B7E8-338095B00F00}" srcOrd="2" destOrd="0" parTransId="{248C0820-DEA5-4BD1-A749-570A83F362DE}" sibTransId="{79A89BC6-1C68-4570-A1FB-624959D3B5A3}"/>
    <dgm:cxn modelId="{2EBA73F4-0B5F-4B7B-B3EB-EF376E1CCE28}" type="presOf" srcId="{83F68D48-76CC-4EB1-8E9C-69F4605CE8D6}" destId="{44C9FA13-63BC-44BB-BB10-64EC5B951C5E}" srcOrd="1" destOrd="0" presId="urn:microsoft.com/office/officeart/2005/8/layout/orgChart1"/>
    <dgm:cxn modelId="{26404422-81C1-43D2-A794-FF28AC1196D0}" type="presOf" srcId="{52241F32-D88D-4DC1-9090-9424A09CF69E}" destId="{2F86164A-EA6B-4ECF-97C4-9B5C538A1C24}" srcOrd="1" destOrd="0" presId="urn:microsoft.com/office/officeart/2005/8/layout/orgChart1"/>
    <dgm:cxn modelId="{A6359F8E-4087-4B6D-A324-3FE91D269474}" srcId="{AFB659EF-DFCE-4EEF-B7E8-338095B00F00}" destId="{8E244EB2-174E-4758-82A7-3D113013BBA6}" srcOrd="0" destOrd="0" parTransId="{26DE26BC-AACE-47C3-A2A3-14C4FA58AC96}" sibTransId="{FBAC7238-C441-4BF3-8710-2FE86968849B}"/>
    <dgm:cxn modelId="{FA696522-2BB3-468F-8989-571024A86A04}" srcId="{1F217101-4575-4CBF-A0BC-CC34CA06B233}" destId="{E06B3FF5-F57B-4908-8127-E36946526F23}" srcOrd="3" destOrd="0" parTransId="{8FFE1F98-547C-4C87-A091-B11752518C6D}" sibTransId="{2D7FB948-3144-4338-BAA9-C94536A32643}"/>
    <dgm:cxn modelId="{BE7D350D-E08A-4D9C-AE21-7EC8C72E45C4}" srcId="{AFB659EF-DFCE-4EEF-B7E8-338095B00F00}" destId="{E0F63246-E33A-46F7-9BC3-35764FA410A3}" srcOrd="2" destOrd="0" parTransId="{8FD53850-4A8D-4E1F-B82E-EF4BB141A8EC}" sibTransId="{B1A43583-1491-42F5-BC1C-1F74261D214F}"/>
    <dgm:cxn modelId="{1B775C51-BC01-4B3D-A36C-8DB0825013E6}" type="presOf" srcId="{8E244EB2-174E-4758-82A7-3D113013BBA6}" destId="{3F609576-4095-4C89-A3FF-02393E09B869}" srcOrd="1" destOrd="0" presId="urn:microsoft.com/office/officeart/2005/8/layout/orgChart1"/>
    <dgm:cxn modelId="{2EF45712-6A74-4CB1-891F-06DCCD587762}" type="presOf" srcId="{C7AF6AB1-3D57-4862-932A-78DC6E6A3115}" destId="{0C633288-81B3-45FC-9DA2-91D7F1165FA4}" srcOrd="1" destOrd="0" presId="urn:microsoft.com/office/officeart/2005/8/layout/orgChart1"/>
    <dgm:cxn modelId="{FC87B0A5-0107-4234-8BF2-E7C4F8BB8CE2}" type="presOf" srcId="{C7AF6AB1-3D57-4862-932A-78DC6E6A3115}" destId="{B57BA1C7-2D62-4BAB-B383-40DEBF817702}" srcOrd="0" destOrd="0" presId="urn:microsoft.com/office/officeart/2005/8/layout/orgChart1"/>
    <dgm:cxn modelId="{CC6E4609-2F1B-45D4-975D-6C794ED1CBFE}" type="presOf" srcId="{83F68D48-76CC-4EB1-8E9C-69F4605CE8D6}" destId="{35C7D1F8-FEC9-4A82-B159-FDBB5A9AFE31}" srcOrd="0" destOrd="0" presId="urn:microsoft.com/office/officeart/2005/8/layout/orgChart1"/>
    <dgm:cxn modelId="{F857DEA3-DD01-424B-86F4-95753EA0768C}" type="presOf" srcId="{7385CEBB-E36C-456F-82F1-CD443D4F6FBD}" destId="{18E99E9B-A7B3-451E-B24A-2DD1CB963692}" srcOrd="1" destOrd="0" presId="urn:microsoft.com/office/officeart/2005/8/layout/orgChart1"/>
    <dgm:cxn modelId="{1FEB66D0-B97C-45A6-9220-7456F04F05C8}" type="presOf" srcId="{26DE26BC-AACE-47C3-A2A3-14C4FA58AC96}" destId="{CB419A2C-0B25-4084-ABA3-6E803F0B5D61}" srcOrd="0" destOrd="0" presId="urn:microsoft.com/office/officeart/2005/8/layout/orgChart1"/>
    <dgm:cxn modelId="{60ABA040-B42A-4752-B238-1D94A9DC29AD}" type="presOf" srcId="{E06B3FF5-F57B-4908-8127-E36946526F23}" destId="{2E6B058E-6F14-4005-B546-A67E78E31507}" srcOrd="0" destOrd="0" presId="urn:microsoft.com/office/officeart/2005/8/layout/orgChart1"/>
    <dgm:cxn modelId="{3EFB2D9D-168A-413E-AA96-970070AF9825}" type="presParOf" srcId="{D7284023-1D84-4280-8AAB-3AB25E238999}" destId="{0C1E79DF-33E7-4847-A133-E5806819A85B}" srcOrd="0" destOrd="0" presId="urn:microsoft.com/office/officeart/2005/8/layout/orgChart1"/>
    <dgm:cxn modelId="{5D6CE452-1C81-4E3D-99A3-5443EB9F1F8E}" type="presParOf" srcId="{0C1E79DF-33E7-4847-A133-E5806819A85B}" destId="{6C33EBC3-1BB3-4556-862E-18A634E2BD29}" srcOrd="0" destOrd="0" presId="urn:microsoft.com/office/officeart/2005/8/layout/orgChart1"/>
    <dgm:cxn modelId="{425936F1-F958-4861-BC92-0DF00B07EDD4}" type="presParOf" srcId="{6C33EBC3-1BB3-4556-862E-18A634E2BD29}" destId="{35C7D1F8-FEC9-4A82-B159-FDBB5A9AFE31}" srcOrd="0" destOrd="0" presId="urn:microsoft.com/office/officeart/2005/8/layout/orgChart1"/>
    <dgm:cxn modelId="{09AEF85F-43C2-494D-979F-6AD14EDC70CF}" type="presParOf" srcId="{6C33EBC3-1BB3-4556-862E-18A634E2BD29}" destId="{44C9FA13-63BC-44BB-BB10-64EC5B951C5E}" srcOrd="1" destOrd="0" presId="urn:microsoft.com/office/officeart/2005/8/layout/orgChart1"/>
    <dgm:cxn modelId="{0FA9A927-C3E2-42FE-8D4F-216A808E2A39}" type="presParOf" srcId="{0C1E79DF-33E7-4847-A133-E5806819A85B}" destId="{8550B6CC-7D7F-4791-9151-6024BD1B61A0}" srcOrd="1" destOrd="0" presId="urn:microsoft.com/office/officeart/2005/8/layout/orgChart1"/>
    <dgm:cxn modelId="{94087ACD-3194-4FE1-B2C6-7BECEE41E47C}" type="presParOf" srcId="{0C1E79DF-33E7-4847-A133-E5806819A85B}" destId="{361FF60A-9D90-4A31-9A42-F6BBA1419713}" srcOrd="2" destOrd="0" presId="urn:microsoft.com/office/officeart/2005/8/layout/orgChart1"/>
    <dgm:cxn modelId="{F3ACF227-F8A5-4AEF-BEE0-FF5E4D6F2400}" type="presParOf" srcId="{D7284023-1D84-4280-8AAB-3AB25E238999}" destId="{6EB2FA7B-0123-4EF0-AE78-1D8BAAF65C74}" srcOrd="1" destOrd="0" presId="urn:microsoft.com/office/officeart/2005/8/layout/orgChart1"/>
    <dgm:cxn modelId="{27F41AC9-6556-4CAF-8BEB-9F8FED787719}" type="presParOf" srcId="{6EB2FA7B-0123-4EF0-AE78-1D8BAAF65C74}" destId="{B4F13CEA-D2AD-4949-B6F8-A105FE939FA8}" srcOrd="0" destOrd="0" presId="urn:microsoft.com/office/officeart/2005/8/layout/orgChart1"/>
    <dgm:cxn modelId="{BC8CA301-3596-4AF7-930B-906885065BB0}" type="presParOf" srcId="{B4F13CEA-D2AD-4949-B6F8-A105FE939FA8}" destId="{1115AF8F-8FA7-4741-8FC4-BA49473706CB}" srcOrd="0" destOrd="0" presId="urn:microsoft.com/office/officeart/2005/8/layout/orgChart1"/>
    <dgm:cxn modelId="{299C4685-3C30-4E8D-9587-057A60AD96B2}" type="presParOf" srcId="{B4F13CEA-D2AD-4949-B6F8-A105FE939FA8}" destId="{19ED72A7-D961-4EC4-A073-CA429195C355}" srcOrd="1" destOrd="0" presId="urn:microsoft.com/office/officeart/2005/8/layout/orgChart1"/>
    <dgm:cxn modelId="{8A2EF183-7156-441C-BB40-5640513FCC3C}" type="presParOf" srcId="{6EB2FA7B-0123-4EF0-AE78-1D8BAAF65C74}" destId="{011616B6-83D4-4865-B9A5-9FAF9A72739E}" srcOrd="1" destOrd="0" presId="urn:microsoft.com/office/officeart/2005/8/layout/orgChart1"/>
    <dgm:cxn modelId="{CD71229E-881F-4E59-827D-8C62A9F72CE2}" type="presParOf" srcId="{6EB2FA7B-0123-4EF0-AE78-1D8BAAF65C74}" destId="{33B5794A-9504-4678-A699-F0F1544C80BF}" srcOrd="2" destOrd="0" presId="urn:microsoft.com/office/officeart/2005/8/layout/orgChart1"/>
    <dgm:cxn modelId="{75AB343E-42FE-4B33-BE87-6B233BC4C388}" type="presParOf" srcId="{D7284023-1D84-4280-8AAB-3AB25E238999}" destId="{29491A43-8317-41D0-A9F3-114A1514863C}" srcOrd="2" destOrd="0" presId="urn:microsoft.com/office/officeart/2005/8/layout/orgChart1"/>
    <dgm:cxn modelId="{D8A588D2-48CF-48C8-8C34-BB7882565294}" type="presParOf" srcId="{29491A43-8317-41D0-A9F3-114A1514863C}" destId="{302D707A-4006-44C3-908C-F99E2642D45A}" srcOrd="0" destOrd="0" presId="urn:microsoft.com/office/officeart/2005/8/layout/orgChart1"/>
    <dgm:cxn modelId="{97CA7462-F9AD-46FF-B69F-D259F2985A49}" type="presParOf" srcId="{302D707A-4006-44C3-908C-F99E2642D45A}" destId="{EB04872A-6A21-460B-B388-3A9E33ED1231}" srcOrd="0" destOrd="0" presId="urn:microsoft.com/office/officeart/2005/8/layout/orgChart1"/>
    <dgm:cxn modelId="{41BD16C8-553E-4677-8966-BCD7736E0E64}" type="presParOf" srcId="{302D707A-4006-44C3-908C-F99E2642D45A}" destId="{ED06BC0C-90E1-4E48-8E2B-BC7964682711}" srcOrd="1" destOrd="0" presId="urn:microsoft.com/office/officeart/2005/8/layout/orgChart1"/>
    <dgm:cxn modelId="{A486F512-878F-4A95-A2BC-802FA179968B}" type="presParOf" srcId="{29491A43-8317-41D0-A9F3-114A1514863C}" destId="{2C880717-B39D-412F-94E2-7439E1EA3DF3}" srcOrd="1" destOrd="0" presId="urn:microsoft.com/office/officeart/2005/8/layout/orgChart1"/>
    <dgm:cxn modelId="{8FC1D970-5C31-4E73-9679-6370328C64AD}" type="presParOf" srcId="{2C880717-B39D-412F-94E2-7439E1EA3DF3}" destId="{CB419A2C-0B25-4084-ABA3-6E803F0B5D61}" srcOrd="0" destOrd="0" presId="urn:microsoft.com/office/officeart/2005/8/layout/orgChart1"/>
    <dgm:cxn modelId="{827FFC49-8825-4EF1-944B-195AD429BB7A}" type="presParOf" srcId="{2C880717-B39D-412F-94E2-7439E1EA3DF3}" destId="{B5531B55-B25A-44EF-9BA3-87EE018E4DE1}" srcOrd="1" destOrd="0" presId="urn:microsoft.com/office/officeart/2005/8/layout/orgChart1"/>
    <dgm:cxn modelId="{2011C606-7494-40E1-93B6-35F4A0AC5639}" type="presParOf" srcId="{B5531B55-B25A-44EF-9BA3-87EE018E4DE1}" destId="{2EDE577D-67A1-4E16-B47E-F59EBC2A9A51}" srcOrd="0" destOrd="0" presId="urn:microsoft.com/office/officeart/2005/8/layout/orgChart1"/>
    <dgm:cxn modelId="{2B9AD606-BEA7-4D69-AEDA-602E1FB3B380}" type="presParOf" srcId="{2EDE577D-67A1-4E16-B47E-F59EBC2A9A51}" destId="{CD028E6F-95B9-46B8-B17D-2A047E742DC4}" srcOrd="0" destOrd="0" presId="urn:microsoft.com/office/officeart/2005/8/layout/orgChart1"/>
    <dgm:cxn modelId="{7CE73DDB-CFA1-4E9E-8082-14470A298545}" type="presParOf" srcId="{2EDE577D-67A1-4E16-B47E-F59EBC2A9A51}" destId="{3F609576-4095-4C89-A3FF-02393E09B869}" srcOrd="1" destOrd="0" presId="urn:microsoft.com/office/officeart/2005/8/layout/orgChart1"/>
    <dgm:cxn modelId="{D3A3D29A-0105-4885-8E3C-AACFE3F307AE}" type="presParOf" srcId="{B5531B55-B25A-44EF-9BA3-87EE018E4DE1}" destId="{E0DFE2EC-8EBD-4ADC-9917-0E2677C10F0D}" srcOrd="1" destOrd="0" presId="urn:microsoft.com/office/officeart/2005/8/layout/orgChart1"/>
    <dgm:cxn modelId="{25768B71-DC00-400C-A421-32D8BE283487}" type="presParOf" srcId="{B5531B55-B25A-44EF-9BA3-87EE018E4DE1}" destId="{5E25DD13-3F06-476E-9D63-E36B8E07BCB6}" srcOrd="2" destOrd="0" presId="urn:microsoft.com/office/officeart/2005/8/layout/orgChart1"/>
    <dgm:cxn modelId="{20FD5243-9961-4D97-BF43-F733B0D6067D}" type="presParOf" srcId="{2C880717-B39D-412F-94E2-7439E1EA3DF3}" destId="{CC88C24B-2E68-44BA-954E-5EB2B5A011D6}" srcOrd="2" destOrd="0" presId="urn:microsoft.com/office/officeart/2005/8/layout/orgChart1"/>
    <dgm:cxn modelId="{FC5FA0BE-09DF-4CAB-9DB5-0DE7E5A4D652}" type="presParOf" srcId="{2C880717-B39D-412F-94E2-7439E1EA3DF3}" destId="{E503D985-7AD7-4C6D-A86B-D87E8769747A}" srcOrd="3" destOrd="0" presId="urn:microsoft.com/office/officeart/2005/8/layout/orgChart1"/>
    <dgm:cxn modelId="{57921DB1-B8F9-420B-B3C2-9510AE47A027}" type="presParOf" srcId="{E503D985-7AD7-4C6D-A86B-D87E8769747A}" destId="{E22240E6-C089-4888-9C5F-FD0F1A6E5B9E}" srcOrd="0" destOrd="0" presId="urn:microsoft.com/office/officeart/2005/8/layout/orgChart1"/>
    <dgm:cxn modelId="{1312826B-0A7B-4608-8013-178E6D5E1C80}" type="presParOf" srcId="{E22240E6-C089-4888-9C5F-FD0F1A6E5B9E}" destId="{8251143B-88F3-4AAE-BE14-C3D6014400F4}" srcOrd="0" destOrd="0" presId="urn:microsoft.com/office/officeart/2005/8/layout/orgChart1"/>
    <dgm:cxn modelId="{8DED2B28-05AC-4368-B188-508DE68BA1E9}" type="presParOf" srcId="{E22240E6-C089-4888-9C5F-FD0F1A6E5B9E}" destId="{18E99E9B-A7B3-451E-B24A-2DD1CB963692}" srcOrd="1" destOrd="0" presId="urn:microsoft.com/office/officeart/2005/8/layout/orgChart1"/>
    <dgm:cxn modelId="{8CFC250F-3E55-4509-92CB-6D87961EC036}" type="presParOf" srcId="{E503D985-7AD7-4C6D-A86B-D87E8769747A}" destId="{847B7D2D-56B8-4898-A326-D40FB56778F7}" srcOrd="1" destOrd="0" presId="urn:microsoft.com/office/officeart/2005/8/layout/orgChart1"/>
    <dgm:cxn modelId="{1BD33A78-2892-4C39-8E0D-549A7F9B7321}" type="presParOf" srcId="{E503D985-7AD7-4C6D-A86B-D87E8769747A}" destId="{FA16C8A1-DBE4-4A7B-A09B-361B816BE9B8}" srcOrd="2" destOrd="0" presId="urn:microsoft.com/office/officeart/2005/8/layout/orgChart1"/>
    <dgm:cxn modelId="{F2F75C38-D357-4693-BE05-39D2AFB6E44D}" type="presParOf" srcId="{2C880717-B39D-412F-94E2-7439E1EA3DF3}" destId="{0809BACF-A336-451C-B5EB-294C4F5DA296}" srcOrd="4" destOrd="0" presId="urn:microsoft.com/office/officeart/2005/8/layout/orgChart1"/>
    <dgm:cxn modelId="{C1628F16-3F84-453B-AF86-918671A37144}" type="presParOf" srcId="{2C880717-B39D-412F-94E2-7439E1EA3DF3}" destId="{D9150772-87B8-46FD-B64B-9FEE72FF5FE3}" srcOrd="5" destOrd="0" presId="urn:microsoft.com/office/officeart/2005/8/layout/orgChart1"/>
    <dgm:cxn modelId="{24793FA9-59EA-4B6B-B550-820F6BBDFAF0}" type="presParOf" srcId="{D9150772-87B8-46FD-B64B-9FEE72FF5FE3}" destId="{E5DCDC49-4988-4A2B-8D08-8112795A94A7}" srcOrd="0" destOrd="0" presId="urn:microsoft.com/office/officeart/2005/8/layout/orgChart1"/>
    <dgm:cxn modelId="{0CC77952-B80C-4738-897A-9E00571B954F}" type="presParOf" srcId="{E5DCDC49-4988-4A2B-8D08-8112795A94A7}" destId="{258738B0-E8E0-46BA-856C-3F13C116989C}" srcOrd="0" destOrd="0" presId="urn:microsoft.com/office/officeart/2005/8/layout/orgChart1"/>
    <dgm:cxn modelId="{A1244FF8-D460-42AD-B6D8-86DDD85F5BB1}" type="presParOf" srcId="{E5DCDC49-4988-4A2B-8D08-8112795A94A7}" destId="{DCF66474-7CAF-4791-9CC4-54D62D0E59AC}" srcOrd="1" destOrd="0" presId="urn:microsoft.com/office/officeart/2005/8/layout/orgChart1"/>
    <dgm:cxn modelId="{05372DDB-CE9D-4F67-A63D-E7E7E20A4B3A}" type="presParOf" srcId="{D9150772-87B8-46FD-B64B-9FEE72FF5FE3}" destId="{732FDF19-454E-41ED-969B-6E7C3A5A2AFC}" srcOrd="1" destOrd="0" presId="urn:microsoft.com/office/officeart/2005/8/layout/orgChart1"/>
    <dgm:cxn modelId="{AF9327A0-8C60-4CC5-BEB5-8CB16E0295CB}" type="presParOf" srcId="{D9150772-87B8-46FD-B64B-9FEE72FF5FE3}" destId="{A86AC18D-AEBF-4001-BCC7-B6F8B8F64BFE}" srcOrd="2" destOrd="0" presId="urn:microsoft.com/office/officeart/2005/8/layout/orgChart1"/>
    <dgm:cxn modelId="{A370DAF1-0252-4D37-855E-06DB3868E1F3}" type="presParOf" srcId="{29491A43-8317-41D0-A9F3-114A1514863C}" destId="{F036CA59-6216-4728-B4D5-69008906FD8F}" srcOrd="2" destOrd="0" presId="urn:microsoft.com/office/officeart/2005/8/layout/orgChart1"/>
    <dgm:cxn modelId="{0CEDBA08-8630-485E-BA80-A844D3A6D42A}" type="presParOf" srcId="{D7284023-1D84-4280-8AAB-3AB25E238999}" destId="{C15779C8-AAE3-4C18-912B-3232B0E20D9F}" srcOrd="3" destOrd="0" presId="urn:microsoft.com/office/officeart/2005/8/layout/orgChart1"/>
    <dgm:cxn modelId="{F0AAE4A0-8EDF-4E22-A33E-0863752E5733}" type="presParOf" srcId="{C15779C8-AAE3-4C18-912B-3232B0E20D9F}" destId="{24379632-C0D5-4101-BD6E-A51892001AEF}" srcOrd="0" destOrd="0" presId="urn:microsoft.com/office/officeart/2005/8/layout/orgChart1"/>
    <dgm:cxn modelId="{5A5E15F9-A3CE-453C-951A-0906605CE18D}" type="presParOf" srcId="{24379632-C0D5-4101-BD6E-A51892001AEF}" destId="{2E6B058E-6F14-4005-B546-A67E78E31507}" srcOrd="0" destOrd="0" presId="urn:microsoft.com/office/officeart/2005/8/layout/orgChart1"/>
    <dgm:cxn modelId="{8CF2DB07-075E-4C8E-934B-A9AEF2DA41AE}" type="presParOf" srcId="{24379632-C0D5-4101-BD6E-A51892001AEF}" destId="{DB61E0B1-1E1C-4809-B353-1D1DE4F4FA73}" srcOrd="1" destOrd="0" presId="urn:microsoft.com/office/officeart/2005/8/layout/orgChart1"/>
    <dgm:cxn modelId="{A11A7ABB-1812-4AE9-A0E9-7B6E942BDA0F}" type="presParOf" srcId="{C15779C8-AAE3-4C18-912B-3232B0E20D9F}" destId="{EBCFA045-6B8A-4BEA-AFC1-3F6A2493CC83}" srcOrd="1" destOrd="0" presId="urn:microsoft.com/office/officeart/2005/8/layout/orgChart1"/>
    <dgm:cxn modelId="{D4C0A2E7-D680-48DE-8596-21453F9DD181}" type="presParOf" srcId="{C15779C8-AAE3-4C18-912B-3232B0E20D9F}" destId="{10AF0208-B647-43FC-8D40-CC7027734E30}" srcOrd="2" destOrd="0" presId="urn:microsoft.com/office/officeart/2005/8/layout/orgChart1"/>
    <dgm:cxn modelId="{6A84DC2E-2782-4C86-91DC-45EEFDFDC392}" type="presParOf" srcId="{D7284023-1D84-4280-8AAB-3AB25E238999}" destId="{E43020AC-18D2-400D-8375-2FCDD4BD5C9F}" srcOrd="4" destOrd="0" presId="urn:microsoft.com/office/officeart/2005/8/layout/orgChart1"/>
    <dgm:cxn modelId="{F51D285F-17C3-43F9-94B5-3CDD0FE62375}" type="presParOf" srcId="{E43020AC-18D2-400D-8375-2FCDD4BD5C9F}" destId="{B8D16E64-4927-4D2A-AF61-D8F37057667C}" srcOrd="0" destOrd="0" presId="urn:microsoft.com/office/officeart/2005/8/layout/orgChart1"/>
    <dgm:cxn modelId="{8FEF6472-C6F1-49DA-AD2E-5C9B6084CA76}" type="presParOf" srcId="{B8D16E64-4927-4D2A-AF61-D8F37057667C}" destId="{B57BA1C7-2D62-4BAB-B383-40DEBF817702}" srcOrd="0" destOrd="0" presId="urn:microsoft.com/office/officeart/2005/8/layout/orgChart1"/>
    <dgm:cxn modelId="{B6DDBED6-AC1F-45B0-9DD4-E37BAFBC347B}" type="presParOf" srcId="{B8D16E64-4927-4D2A-AF61-D8F37057667C}" destId="{0C633288-81B3-45FC-9DA2-91D7F1165FA4}" srcOrd="1" destOrd="0" presId="urn:microsoft.com/office/officeart/2005/8/layout/orgChart1"/>
    <dgm:cxn modelId="{710594BC-78ED-4B47-97D1-6B564202AA08}" type="presParOf" srcId="{E43020AC-18D2-400D-8375-2FCDD4BD5C9F}" destId="{DB70DA30-F29C-4BB4-BA64-EC68B0B65EC9}" srcOrd="1" destOrd="0" presId="urn:microsoft.com/office/officeart/2005/8/layout/orgChart1"/>
    <dgm:cxn modelId="{7B454ADB-7242-4FD7-BC50-FE8594E37606}" type="presParOf" srcId="{E43020AC-18D2-400D-8375-2FCDD4BD5C9F}" destId="{86D30250-07AD-4408-9532-978C2665871E}" srcOrd="2" destOrd="0" presId="urn:microsoft.com/office/officeart/2005/8/layout/orgChart1"/>
    <dgm:cxn modelId="{458D7815-A138-4407-AE25-27D4444DF5D1}" type="presParOf" srcId="{D7284023-1D84-4280-8AAB-3AB25E238999}" destId="{7495CAC9-B039-4EE7-BE41-FC26D4CAD13C}" srcOrd="5" destOrd="0" presId="urn:microsoft.com/office/officeart/2005/8/layout/orgChart1"/>
    <dgm:cxn modelId="{05032F59-AD7B-4787-94B1-042429498F63}" type="presParOf" srcId="{7495CAC9-B039-4EE7-BE41-FC26D4CAD13C}" destId="{632AD983-73EB-4F76-B769-176CC9180EF0}" srcOrd="0" destOrd="0" presId="urn:microsoft.com/office/officeart/2005/8/layout/orgChart1"/>
    <dgm:cxn modelId="{7B72332E-DDC2-4793-BF9D-59844500E238}" type="presParOf" srcId="{632AD983-73EB-4F76-B769-176CC9180EF0}" destId="{245B493C-7CF9-4308-8933-5AC91E3BBE9C}" srcOrd="0" destOrd="0" presId="urn:microsoft.com/office/officeart/2005/8/layout/orgChart1"/>
    <dgm:cxn modelId="{A485E8BE-2223-4045-B0FA-7541318AAB7B}" type="presParOf" srcId="{632AD983-73EB-4F76-B769-176CC9180EF0}" destId="{2F86164A-EA6B-4ECF-97C4-9B5C538A1C24}" srcOrd="1" destOrd="0" presId="urn:microsoft.com/office/officeart/2005/8/layout/orgChart1"/>
    <dgm:cxn modelId="{6E659A43-F0A2-4B8B-9C90-0DA10773CAFB}" type="presParOf" srcId="{7495CAC9-B039-4EE7-BE41-FC26D4CAD13C}" destId="{560E7622-2869-4FA0-B4E5-089618CEC834}" srcOrd="1" destOrd="0" presId="urn:microsoft.com/office/officeart/2005/8/layout/orgChart1"/>
    <dgm:cxn modelId="{082003E0-E4A8-433F-AE95-DDDF656099DA}" type="presParOf" srcId="{7495CAC9-B039-4EE7-BE41-FC26D4CAD13C}" destId="{34C8415D-C32F-44FA-B2A9-D23018288E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4EB959-0B5D-4328-9AEF-6D94E6195B20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2D9BBCF-5B7D-4854-BD65-FBE29DEAB711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ТИХОНОВА НАТАЛЬЯ ГЕННАДЬЕВНА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FE0C87BE-0D4E-4638-A78D-593CC1D0B16A}" type="parTrans" cxnId="{2C7B002F-330A-4DFD-A5A6-826C63A7E5F5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08EFA168-328A-47D8-8945-B849249A97D4}" type="sibTrans" cxnId="{2C7B002F-330A-4DFD-A5A6-826C63A7E5F5}">
      <dgm:prSet custT="1"/>
      <dgm:spPr/>
      <dgm:t>
        <a:bodyPr/>
        <a:lstStyle/>
        <a:p>
          <a:pPr algn="ctr"/>
          <a:r>
            <a: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 А (18 ЧЕЛ.)</a:t>
          </a:r>
          <a:endParaRPr lang="ru-RU" sz="1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6A900EB3-EB9F-4ABE-9C10-F002428FDF9F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ТЕРЕНТЬЕВА ОЛЬГА МИХАЙЛОВНА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82798820-F4B3-4CB6-8A29-863171896946}" type="parTrans" cxnId="{3CA203EE-CA5D-4C27-ACD7-99432AB0E547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AEC28636-F034-406D-83AF-A81DA3E12CDA}" type="sibTrans" cxnId="{3CA203EE-CA5D-4C27-ACD7-99432AB0E547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dirty="0" smtClean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1Б (18 ЧЕЛ.)</a:t>
          </a:r>
        </a:p>
        <a:p>
          <a:pPr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592EDEB6-B66B-431A-A74B-78EE81126143}">
      <dgm:prSet phldrT="[Текст]"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ТУРАНОВА</a:t>
          </a:r>
          <a:r>
            <a:rPr lang="ru-RU" sz="1600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 ЛЮДМИЛА АЛЕКСАНДРОВНА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407769D7-00D7-42E6-A688-C67FEFEA13D7}" type="parTrans" cxnId="{C4E7FA07-6E5E-47D5-9AAF-D34146D64132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3EAB3FCD-222A-4A76-BEBE-ED2530152959}" type="sibTrans" cxnId="{C4E7FA07-6E5E-47D5-9AAF-D34146D64132}">
      <dgm:prSet custT="1"/>
      <dgm:spPr/>
      <dgm:t>
        <a:bodyPr/>
        <a:lstStyle/>
        <a:p>
          <a:pPr algn="ctr"/>
          <a:r>
            <a:rPr lang="ru-RU" sz="1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1В  (18 ЧЕЛ.)</a:t>
          </a:r>
          <a:endParaRPr lang="ru-RU" sz="1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9D5F3482-E09B-4A44-B48F-4EB6A024C8F5}">
      <dgm:prSet phldrT="[Текст]"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ПРОГРАММА ПЕРСПЕКТИВА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gm:t>
    </dgm:pt>
    <dgm:pt modelId="{E44610C9-640E-4385-9C57-2125613822B1}" type="sibTrans" cxnId="{B4820DFE-A009-4774-BE71-A27462F2217D}">
      <dgm:prSet custT="1"/>
      <dgm:spPr/>
      <dgm:t>
        <a:bodyPr/>
        <a:lstStyle/>
        <a:p>
          <a:pPr algn="ctr"/>
          <a:r>
            <a:rPr lang="ru-RU" sz="1050" b="1" dirty="0" smtClean="0">
              <a:solidFill>
                <a:srgbClr val="002060"/>
              </a:solidFill>
              <a:latin typeface="Arial Black" pitchFamily="34" charset="0"/>
            </a:rPr>
            <a:t>Сапожникова Е.Ю., ЗДУВР по начальной школе</a:t>
          </a:r>
          <a:endParaRPr lang="ru-RU" sz="1050" b="1" dirty="0">
            <a:solidFill>
              <a:srgbClr val="002060"/>
            </a:solidFill>
            <a:latin typeface="Arial Black" pitchFamily="34" charset="0"/>
          </a:endParaRPr>
        </a:p>
      </dgm:t>
    </dgm:pt>
    <dgm:pt modelId="{F1E2BB65-8B88-4CD9-A3AE-379783AA686A}" type="parTrans" cxnId="{B4820DFE-A009-4774-BE71-A27462F2217D}">
      <dgm:prSet/>
      <dgm:spPr/>
      <dgm:t>
        <a:bodyPr/>
        <a:lstStyle/>
        <a:p>
          <a:endParaRPr lang="ru-RU" b="1">
            <a:latin typeface="Arial Black" pitchFamily="34" charset="0"/>
          </a:endParaRPr>
        </a:p>
      </dgm:t>
    </dgm:pt>
    <dgm:pt modelId="{E08316BA-BCD0-4F40-8AE9-F953F87FDDAB}" type="pres">
      <dgm:prSet presAssocID="{0B4EB959-0B5D-4328-9AEF-6D94E6195B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ABEBDB6-830B-4BBF-973B-FB7B34C51B93}" type="pres">
      <dgm:prSet presAssocID="{9D5F3482-E09B-4A44-B48F-4EB6A024C8F5}" presName="hierRoot1" presStyleCnt="0">
        <dgm:presLayoutVars>
          <dgm:hierBranch val="init"/>
        </dgm:presLayoutVars>
      </dgm:prSet>
      <dgm:spPr/>
    </dgm:pt>
    <dgm:pt modelId="{F1880C6C-E8F2-442C-993F-9747506EE580}" type="pres">
      <dgm:prSet presAssocID="{9D5F3482-E09B-4A44-B48F-4EB6A024C8F5}" presName="rootComposite1" presStyleCnt="0"/>
      <dgm:spPr/>
    </dgm:pt>
    <dgm:pt modelId="{5AFF5BB9-7178-4C79-871E-5E33A7DB7A19}" type="pres">
      <dgm:prSet presAssocID="{9D5F3482-E09B-4A44-B48F-4EB6A024C8F5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FDDCA53E-22EE-42E3-9DA8-D2681B6C8571}" type="pres">
      <dgm:prSet presAssocID="{9D5F3482-E09B-4A44-B48F-4EB6A024C8F5}" presName="titleText1" presStyleLbl="fgAcc0" presStyleIdx="0" presStyleCnt="1" custScaleX="11446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0A59A1B-E938-4945-A4DB-64E83B2C5F15}" type="pres">
      <dgm:prSet presAssocID="{9D5F3482-E09B-4A44-B48F-4EB6A024C8F5}" presName="rootConnector1" presStyleLbl="node1" presStyleIdx="0" presStyleCnt="3"/>
      <dgm:spPr/>
      <dgm:t>
        <a:bodyPr/>
        <a:lstStyle/>
        <a:p>
          <a:endParaRPr lang="ru-RU"/>
        </a:p>
      </dgm:t>
    </dgm:pt>
    <dgm:pt modelId="{0E8C7C26-6A45-434F-BB73-0B68CACEC1C8}" type="pres">
      <dgm:prSet presAssocID="{9D5F3482-E09B-4A44-B48F-4EB6A024C8F5}" presName="hierChild2" presStyleCnt="0"/>
      <dgm:spPr/>
    </dgm:pt>
    <dgm:pt modelId="{69207062-9C31-4449-8B0D-1A6D7CCDA969}" type="pres">
      <dgm:prSet presAssocID="{FE0C87BE-0D4E-4638-A78D-593CC1D0B16A}" presName="Name37" presStyleLbl="parChTrans1D2" presStyleIdx="0" presStyleCnt="3"/>
      <dgm:spPr/>
      <dgm:t>
        <a:bodyPr/>
        <a:lstStyle/>
        <a:p>
          <a:endParaRPr lang="ru-RU"/>
        </a:p>
      </dgm:t>
    </dgm:pt>
    <dgm:pt modelId="{FAF4B29B-60C8-4C80-9EAA-CC19FBF0F53F}" type="pres">
      <dgm:prSet presAssocID="{62D9BBCF-5B7D-4854-BD65-FBE29DEAB711}" presName="hierRoot2" presStyleCnt="0">
        <dgm:presLayoutVars>
          <dgm:hierBranch val="init"/>
        </dgm:presLayoutVars>
      </dgm:prSet>
      <dgm:spPr/>
    </dgm:pt>
    <dgm:pt modelId="{8A353BC9-FF6A-4EC7-A7B8-A21EA5A63D46}" type="pres">
      <dgm:prSet presAssocID="{62D9BBCF-5B7D-4854-BD65-FBE29DEAB711}" presName="rootComposite" presStyleCnt="0"/>
      <dgm:spPr/>
    </dgm:pt>
    <dgm:pt modelId="{CB00D59E-DBF8-4766-89DE-001AD5D000DF}" type="pres">
      <dgm:prSet presAssocID="{62D9BBCF-5B7D-4854-BD65-FBE29DEAB711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FDDBB022-F79A-416A-97F5-F9DBC02DB1FE}" type="pres">
      <dgm:prSet presAssocID="{62D9BBCF-5B7D-4854-BD65-FBE29DEAB711}" presName="titleText2" presStyleLbl="fgAcc1" presStyleIdx="0" presStyleCnt="3" custLinFactNeighborX="2249" custLinFactNeighborY="1419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C267916C-AAFF-4F78-931C-0B202AEECB02}" type="pres">
      <dgm:prSet presAssocID="{62D9BBCF-5B7D-4854-BD65-FBE29DEAB711}" presName="rootConnector" presStyleLbl="node2" presStyleIdx="0" presStyleCnt="0"/>
      <dgm:spPr/>
      <dgm:t>
        <a:bodyPr/>
        <a:lstStyle/>
        <a:p>
          <a:endParaRPr lang="ru-RU"/>
        </a:p>
      </dgm:t>
    </dgm:pt>
    <dgm:pt modelId="{F9D21A8E-7E5F-4107-A043-E48C50F85FAF}" type="pres">
      <dgm:prSet presAssocID="{62D9BBCF-5B7D-4854-BD65-FBE29DEAB711}" presName="hierChild4" presStyleCnt="0"/>
      <dgm:spPr/>
    </dgm:pt>
    <dgm:pt modelId="{7372D337-27AB-4F9B-A016-72D6B3F12F82}" type="pres">
      <dgm:prSet presAssocID="{62D9BBCF-5B7D-4854-BD65-FBE29DEAB711}" presName="hierChild5" presStyleCnt="0"/>
      <dgm:spPr/>
    </dgm:pt>
    <dgm:pt modelId="{8D25F9E2-62DA-43BA-BBB8-3A2253DB5F0C}" type="pres">
      <dgm:prSet presAssocID="{82798820-F4B3-4CB6-8A29-863171896946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31CC568-9C8C-44F9-A7FE-44F3A4AB02B5}" type="pres">
      <dgm:prSet presAssocID="{6A900EB3-EB9F-4ABE-9C10-F002428FDF9F}" presName="hierRoot2" presStyleCnt="0">
        <dgm:presLayoutVars>
          <dgm:hierBranch val="init"/>
        </dgm:presLayoutVars>
      </dgm:prSet>
      <dgm:spPr/>
    </dgm:pt>
    <dgm:pt modelId="{A2079953-C0EB-480D-8E17-3D4562AD6C0A}" type="pres">
      <dgm:prSet presAssocID="{6A900EB3-EB9F-4ABE-9C10-F002428FDF9F}" presName="rootComposite" presStyleCnt="0"/>
      <dgm:spPr/>
    </dgm:pt>
    <dgm:pt modelId="{4C261028-261C-4B11-9112-F7745D5D625D}" type="pres">
      <dgm:prSet presAssocID="{6A900EB3-EB9F-4ABE-9C10-F002428FDF9F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611FAFEA-6BF9-4E23-8A95-8E28D3859E09}" type="pres">
      <dgm:prSet presAssocID="{6A900EB3-EB9F-4ABE-9C10-F002428FDF9F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1C5C1E6D-DB70-4DCB-9A33-3CA898CFE8A8}" type="pres">
      <dgm:prSet presAssocID="{6A900EB3-EB9F-4ABE-9C10-F002428FDF9F}" presName="rootConnector" presStyleLbl="node2" presStyleIdx="0" presStyleCnt="0"/>
      <dgm:spPr/>
      <dgm:t>
        <a:bodyPr/>
        <a:lstStyle/>
        <a:p>
          <a:endParaRPr lang="ru-RU"/>
        </a:p>
      </dgm:t>
    </dgm:pt>
    <dgm:pt modelId="{345EAD88-A808-457B-A011-ED5609464C5A}" type="pres">
      <dgm:prSet presAssocID="{6A900EB3-EB9F-4ABE-9C10-F002428FDF9F}" presName="hierChild4" presStyleCnt="0"/>
      <dgm:spPr/>
    </dgm:pt>
    <dgm:pt modelId="{4C80BC8E-204A-4978-941C-557C78F83C5D}" type="pres">
      <dgm:prSet presAssocID="{6A900EB3-EB9F-4ABE-9C10-F002428FDF9F}" presName="hierChild5" presStyleCnt="0"/>
      <dgm:spPr/>
    </dgm:pt>
    <dgm:pt modelId="{B207ACD8-D934-483C-8E70-2BAA30663D60}" type="pres">
      <dgm:prSet presAssocID="{407769D7-00D7-42E6-A688-C67FEFEA13D7}" presName="Name37" presStyleLbl="parChTrans1D2" presStyleIdx="2" presStyleCnt="3"/>
      <dgm:spPr/>
      <dgm:t>
        <a:bodyPr/>
        <a:lstStyle/>
        <a:p>
          <a:endParaRPr lang="ru-RU"/>
        </a:p>
      </dgm:t>
    </dgm:pt>
    <dgm:pt modelId="{2F9D35C7-1162-42F2-BEB8-36836D4AFF6A}" type="pres">
      <dgm:prSet presAssocID="{592EDEB6-B66B-431A-A74B-78EE81126143}" presName="hierRoot2" presStyleCnt="0">
        <dgm:presLayoutVars>
          <dgm:hierBranch val="init"/>
        </dgm:presLayoutVars>
      </dgm:prSet>
      <dgm:spPr/>
    </dgm:pt>
    <dgm:pt modelId="{0DA4D225-414C-4E02-8F94-E94ACB96BC75}" type="pres">
      <dgm:prSet presAssocID="{592EDEB6-B66B-431A-A74B-78EE81126143}" presName="rootComposite" presStyleCnt="0"/>
      <dgm:spPr/>
    </dgm:pt>
    <dgm:pt modelId="{A4B7ED54-E679-4AE7-8064-D07818F62697}" type="pres">
      <dgm:prSet presAssocID="{592EDEB6-B66B-431A-A74B-78EE81126143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263F1005-A50E-4F81-96EB-6C0420CDF295}" type="pres">
      <dgm:prSet presAssocID="{592EDEB6-B66B-431A-A74B-78EE81126143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B23E79F-E8DC-4665-96A2-B55B09BFF316}" type="pres">
      <dgm:prSet presAssocID="{592EDEB6-B66B-431A-A74B-78EE81126143}" presName="rootConnector" presStyleLbl="node2" presStyleIdx="0" presStyleCnt="0"/>
      <dgm:spPr/>
      <dgm:t>
        <a:bodyPr/>
        <a:lstStyle/>
        <a:p>
          <a:endParaRPr lang="ru-RU"/>
        </a:p>
      </dgm:t>
    </dgm:pt>
    <dgm:pt modelId="{6295A490-43AC-4A6F-AA03-1211871437D7}" type="pres">
      <dgm:prSet presAssocID="{592EDEB6-B66B-431A-A74B-78EE81126143}" presName="hierChild4" presStyleCnt="0"/>
      <dgm:spPr/>
    </dgm:pt>
    <dgm:pt modelId="{8541ED85-4FA0-4E68-B1E6-F343CDBBCFC0}" type="pres">
      <dgm:prSet presAssocID="{592EDEB6-B66B-431A-A74B-78EE81126143}" presName="hierChild5" presStyleCnt="0"/>
      <dgm:spPr/>
    </dgm:pt>
    <dgm:pt modelId="{8C2C5723-96A9-4E45-8B27-992FA0537B80}" type="pres">
      <dgm:prSet presAssocID="{9D5F3482-E09B-4A44-B48F-4EB6A024C8F5}" presName="hierChild3" presStyleCnt="0"/>
      <dgm:spPr/>
    </dgm:pt>
  </dgm:ptLst>
  <dgm:cxnLst>
    <dgm:cxn modelId="{3CA203EE-CA5D-4C27-ACD7-99432AB0E547}" srcId="{9D5F3482-E09B-4A44-B48F-4EB6A024C8F5}" destId="{6A900EB3-EB9F-4ABE-9C10-F002428FDF9F}" srcOrd="1" destOrd="0" parTransId="{82798820-F4B3-4CB6-8A29-863171896946}" sibTransId="{AEC28636-F034-406D-83AF-A81DA3E12CDA}"/>
    <dgm:cxn modelId="{2C4417F1-F37D-4A06-A425-769A69D92681}" type="presOf" srcId="{E44610C9-640E-4385-9C57-2125613822B1}" destId="{FDDCA53E-22EE-42E3-9DA8-D2681B6C8571}" srcOrd="0" destOrd="0" presId="urn:microsoft.com/office/officeart/2008/layout/NameandTitleOrganizationalChart"/>
    <dgm:cxn modelId="{2F6A9320-40EC-401C-896D-3F80D3F289DB}" type="presOf" srcId="{0B4EB959-0B5D-4328-9AEF-6D94E6195B20}" destId="{E08316BA-BCD0-4F40-8AE9-F953F87FDDAB}" srcOrd="0" destOrd="0" presId="urn:microsoft.com/office/officeart/2008/layout/NameandTitleOrganizationalChart"/>
    <dgm:cxn modelId="{FBCB8481-0409-47A1-97E1-33DF9C9BCCA7}" type="presOf" srcId="{592EDEB6-B66B-431A-A74B-78EE81126143}" destId="{A4B7ED54-E679-4AE7-8064-D07818F62697}" srcOrd="0" destOrd="0" presId="urn:microsoft.com/office/officeart/2008/layout/NameandTitleOrganizationalChart"/>
    <dgm:cxn modelId="{C4E7FA07-6E5E-47D5-9AAF-D34146D64132}" srcId="{9D5F3482-E09B-4A44-B48F-4EB6A024C8F5}" destId="{592EDEB6-B66B-431A-A74B-78EE81126143}" srcOrd="2" destOrd="0" parTransId="{407769D7-00D7-42E6-A688-C67FEFEA13D7}" sibTransId="{3EAB3FCD-222A-4A76-BEBE-ED2530152959}"/>
    <dgm:cxn modelId="{C93318B1-B384-4730-A449-661E675BDEF6}" type="presOf" srcId="{9D5F3482-E09B-4A44-B48F-4EB6A024C8F5}" destId="{5AFF5BB9-7178-4C79-871E-5E33A7DB7A19}" srcOrd="0" destOrd="0" presId="urn:microsoft.com/office/officeart/2008/layout/NameandTitleOrganizationalChart"/>
    <dgm:cxn modelId="{4545B9DA-0A0C-47F9-9F88-74165CE7CD8E}" type="presOf" srcId="{6A900EB3-EB9F-4ABE-9C10-F002428FDF9F}" destId="{4C261028-261C-4B11-9112-F7745D5D625D}" srcOrd="0" destOrd="0" presId="urn:microsoft.com/office/officeart/2008/layout/NameandTitleOrganizationalChart"/>
    <dgm:cxn modelId="{53701818-6D61-4A10-93F7-DDC832BED1F0}" type="presOf" srcId="{62D9BBCF-5B7D-4854-BD65-FBE29DEAB711}" destId="{C267916C-AAFF-4F78-931C-0B202AEECB02}" srcOrd="1" destOrd="0" presId="urn:microsoft.com/office/officeart/2008/layout/NameandTitleOrganizationalChart"/>
    <dgm:cxn modelId="{1FD0C479-A392-45AC-B815-0455A8ACBF52}" type="presOf" srcId="{9D5F3482-E09B-4A44-B48F-4EB6A024C8F5}" destId="{80A59A1B-E938-4945-A4DB-64E83B2C5F15}" srcOrd="1" destOrd="0" presId="urn:microsoft.com/office/officeart/2008/layout/NameandTitleOrganizationalChart"/>
    <dgm:cxn modelId="{AA9C53C7-7A08-4847-870E-87E5D458010A}" type="presOf" srcId="{3EAB3FCD-222A-4A76-BEBE-ED2530152959}" destId="{263F1005-A50E-4F81-96EB-6C0420CDF295}" srcOrd="0" destOrd="0" presId="urn:microsoft.com/office/officeart/2008/layout/NameandTitleOrganizationalChart"/>
    <dgm:cxn modelId="{AAD44E22-B66B-4C4C-9239-F5033EBD73E7}" type="presOf" srcId="{6A900EB3-EB9F-4ABE-9C10-F002428FDF9F}" destId="{1C5C1E6D-DB70-4DCB-9A33-3CA898CFE8A8}" srcOrd="1" destOrd="0" presId="urn:microsoft.com/office/officeart/2008/layout/NameandTitleOrganizationalChart"/>
    <dgm:cxn modelId="{D7B2CBB5-0CE4-4A61-9EDD-4701D8A33429}" type="presOf" srcId="{592EDEB6-B66B-431A-A74B-78EE81126143}" destId="{6B23E79F-E8DC-4665-96A2-B55B09BFF316}" srcOrd="1" destOrd="0" presId="urn:microsoft.com/office/officeart/2008/layout/NameandTitleOrganizationalChart"/>
    <dgm:cxn modelId="{3D80D0F7-2BC1-4ACE-84A8-5D96096ED54C}" type="presOf" srcId="{407769D7-00D7-42E6-A688-C67FEFEA13D7}" destId="{B207ACD8-D934-483C-8E70-2BAA30663D60}" srcOrd="0" destOrd="0" presId="urn:microsoft.com/office/officeart/2008/layout/NameandTitleOrganizationalChart"/>
    <dgm:cxn modelId="{0A6FCD78-40AD-4675-BF3D-B2809E1354A1}" type="presOf" srcId="{62D9BBCF-5B7D-4854-BD65-FBE29DEAB711}" destId="{CB00D59E-DBF8-4766-89DE-001AD5D000DF}" srcOrd="0" destOrd="0" presId="urn:microsoft.com/office/officeart/2008/layout/NameandTitleOrganizationalChart"/>
    <dgm:cxn modelId="{2C7B002F-330A-4DFD-A5A6-826C63A7E5F5}" srcId="{9D5F3482-E09B-4A44-B48F-4EB6A024C8F5}" destId="{62D9BBCF-5B7D-4854-BD65-FBE29DEAB711}" srcOrd="0" destOrd="0" parTransId="{FE0C87BE-0D4E-4638-A78D-593CC1D0B16A}" sibTransId="{08EFA168-328A-47D8-8945-B849249A97D4}"/>
    <dgm:cxn modelId="{4C22E5B9-6DD3-4667-BFA4-D793A1F7F6AC}" type="presOf" srcId="{82798820-F4B3-4CB6-8A29-863171896946}" destId="{8D25F9E2-62DA-43BA-BBB8-3A2253DB5F0C}" srcOrd="0" destOrd="0" presId="urn:microsoft.com/office/officeart/2008/layout/NameandTitleOrganizationalChart"/>
    <dgm:cxn modelId="{A9C8810D-11AA-477E-AA52-909109B763FE}" type="presOf" srcId="{08EFA168-328A-47D8-8945-B849249A97D4}" destId="{FDDBB022-F79A-416A-97F5-F9DBC02DB1FE}" srcOrd="0" destOrd="0" presId="urn:microsoft.com/office/officeart/2008/layout/NameandTitleOrganizationalChart"/>
    <dgm:cxn modelId="{BAFF9CC4-777B-458B-926C-0E3958DE0846}" type="presOf" srcId="{FE0C87BE-0D4E-4638-A78D-593CC1D0B16A}" destId="{69207062-9C31-4449-8B0D-1A6D7CCDA969}" srcOrd="0" destOrd="0" presId="urn:microsoft.com/office/officeart/2008/layout/NameandTitleOrganizationalChart"/>
    <dgm:cxn modelId="{216136E4-44CC-41D5-A3E8-B4998D4CCC68}" type="presOf" srcId="{AEC28636-F034-406D-83AF-A81DA3E12CDA}" destId="{611FAFEA-6BF9-4E23-8A95-8E28D3859E09}" srcOrd="0" destOrd="0" presId="urn:microsoft.com/office/officeart/2008/layout/NameandTitleOrganizationalChart"/>
    <dgm:cxn modelId="{B4820DFE-A009-4774-BE71-A27462F2217D}" srcId="{0B4EB959-0B5D-4328-9AEF-6D94E6195B20}" destId="{9D5F3482-E09B-4A44-B48F-4EB6A024C8F5}" srcOrd="0" destOrd="0" parTransId="{F1E2BB65-8B88-4CD9-A3AE-379783AA686A}" sibTransId="{E44610C9-640E-4385-9C57-2125613822B1}"/>
    <dgm:cxn modelId="{2796610E-482E-4141-A23E-BAE00EFA9D9D}" type="presParOf" srcId="{E08316BA-BCD0-4F40-8AE9-F953F87FDDAB}" destId="{BABEBDB6-830B-4BBF-973B-FB7B34C51B93}" srcOrd="0" destOrd="0" presId="urn:microsoft.com/office/officeart/2008/layout/NameandTitleOrganizationalChart"/>
    <dgm:cxn modelId="{B5DBAFE2-FB1A-49A6-B09D-64B7D5EB62C5}" type="presParOf" srcId="{BABEBDB6-830B-4BBF-973B-FB7B34C51B93}" destId="{F1880C6C-E8F2-442C-993F-9747506EE580}" srcOrd="0" destOrd="0" presId="urn:microsoft.com/office/officeart/2008/layout/NameandTitleOrganizationalChart"/>
    <dgm:cxn modelId="{E790DFC0-B1A3-4C3A-AC90-0AEE927F397C}" type="presParOf" srcId="{F1880C6C-E8F2-442C-993F-9747506EE580}" destId="{5AFF5BB9-7178-4C79-871E-5E33A7DB7A19}" srcOrd="0" destOrd="0" presId="urn:microsoft.com/office/officeart/2008/layout/NameandTitleOrganizationalChart"/>
    <dgm:cxn modelId="{EC43D05D-FB22-4E7C-87E1-4956785174AE}" type="presParOf" srcId="{F1880C6C-E8F2-442C-993F-9747506EE580}" destId="{FDDCA53E-22EE-42E3-9DA8-D2681B6C8571}" srcOrd="1" destOrd="0" presId="urn:microsoft.com/office/officeart/2008/layout/NameandTitleOrganizationalChart"/>
    <dgm:cxn modelId="{45CCFC82-8191-40BD-BA81-708F9C4C9351}" type="presParOf" srcId="{F1880C6C-E8F2-442C-993F-9747506EE580}" destId="{80A59A1B-E938-4945-A4DB-64E83B2C5F15}" srcOrd="2" destOrd="0" presId="urn:microsoft.com/office/officeart/2008/layout/NameandTitleOrganizationalChart"/>
    <dgm:cxn modelId="{5EBA6D49-F525-4CEA-8D87-22EE5BD851B0}" type="presParOf" srcId="{BABEBDB6-830B-4BBF-973B-FB7B34C51B93}" destId="{0E8C7C26-6A45-434F-BB73-0B68CACEC1C8}" srcOrd="1" destOrd="0" presId="urn:microsoft.com/office/officeart/2008/layout/NameandTitleOrganizationalChart"/>
    <dgm:cxn modelId="{F960E001-E4F3-45A2-B7CB-AFED1B880681}" type="presParOf" srcId="{0E8C7C26-6A45-434F-BB73-0B68CACEC1C8}" destId="{69207062-9C31-4449-8B0D-1A6D7CCDA969}" srcOrd="0" destOrd="0" presId="urn:microsoft.com/office/officeart/2008/layout/NameandTitleOrganizationalChart"/>
    <dgm:cxn modelId="{AB5628FD-4B35-4AD8-911F-278B2E8D00DD}" type="presParOf" srcId="{0E8C7C26-6A45-434F-BB73-0B68CACEC1C8}" destId="{FAF4B29B-60C8-4C80-9EAA-CC19FBF0F53F}" srcOrd="1" destOrd="0" presId="urn:microsoft.com/office/officeart/2008/layout/NameandTitleOrganizationalChart"/>
    <dgm:cxn modelId="{DCFE7D8B-64B9-41AB-9573-3EBE754EE285}" type="presParOf" srcId="{FAF4B29B-60C8-4C80-9EAA-CC19FBF0F53F}" destId="{8A353BC9-FF6A-4EC7-A7B8-A21EA5A63D46}" srcOrd="0" destOrd="0" presId="urn:microsoft.com/office/officeart/2008/layout/NameandTitleOrganizationalChart"/>
    <dgm:cxn modelId="{06FD38BF-EB09-42B3-90C4-DEAF8F885BD3}" type="presParOf" srcId="{8A353BC9-FF6A-4EC7-A7B8-A21EA5A63D46}" destId="{CB00D59E-DBF8-4766-89DE-001AD5D000DF}" srcOrd="0" destOrd="0" presId="urn:microsoft.com/office/officeart/2008/layout/NameandTitleOrganizationalChart"/>
    <dgm:cxn modelId="{C2D0A936-EAA2-4AED-A858-4020BE05E270}" type="presParOf" srcId="{8A353BC9-FF6A-4EC7-A7B8-A21EA5A63D46}" destId="{FDDBB022-F79A-416A-97F5-F9DBC02DB1FE}" srcOrd="1" destOrd="0" presId="urn:microsoft.com/office/officeart/2008/layout/NameandTitleOrganizationalChart"/>
    <dgm:cxn modelId="{0A818B9F-8FAC-4E06-9512-064FFB67CC4B}" type="presParOf" srcId="{8A353BC9-FF6A-4EC7-A7B8-A21EA5A63D46}" destId="{C267916C-AAFF-4F78-931C-0B202AEECB02}" srcOrd="2" destOrd="0" presId="urn:microsoft.com/office/officeart/2008/layout/NameandTitleOrganizationalChart"/>
    <dgm:cxn modelId="{DF3D2D81-3091-455D-A53E-0DAC04379F0F}" type="presParOf" srcId="{FAF4B29B-60C8-4C80-9EAA-CC19FBF0F53F}" destId="{F9D21A8E-7E5F-4107-A043-E48C50F85FAF}" srcOrd="1" destOrd="0" presId="urn:microsoft.com/office/officeart/2008/layout/NameandTitleOrganizationalChart"/>
    <dgm:cxn modelId="{9E3BC83E-F9F3-4159-BC98-AB7142938708}" type="presParOf" srcId="{FAF4B29B-60C8-4C80-9EAA-CC19FBF0F53F}" destId="{7372D337-27AB-4F9B-A016-72D6B3F12F82}" srcOrd="2" destOrd="0" presId="urn:microsoft.com/office/officeart/2008/layout/NameandTitleOrganizationalChart"/>
    <dgm:cxn modelId="{19E73D35-D7D1-4F84-89CF-23B7415FF26A}" type="presParOf" srcId="{0E8C7C26-6A45-434F-BB73-0B68CACEC1C8}" destId="{8D25F9E2-62DA-43BA-BBB8-3A2253DB5F0C}" srcOrd="2" destOrd="0" presId="urn:microsoft.com/office/officeart/2008/layout/NameandTitleOrganizationalChart"/>
    <dgm:cxn modelId="{4161E1FC-E631-4D93-9F26-3035F4801226}" type="presParOf" srcId="{0E8C7C26-6A45-434F-BB73-0B68CACEC1C8}" destId="{B31CC568-9C8C-44F9-A7FE-44F3A4AB02B5}" srcOrd="3" destOrd="0" presId="urn:microsoft.com/office/officeart/2008/layout/NameandTitleOrganizationalChart"/>
    <dgm:cxn modelId="{A9AB083E-DCD9-46D8-9FB0-EB603D933A58}" type="presParOf" srcId="{B31CC568-9C8C-44F9-A7FE-44F3A4AB02B5}" destId="{A2079953-C0EB-480D-8E17-3D4562AD6C0A}" srcOrd="0" destOrd="0" presId="urn:microsoft.com/office/officeart/2008/layout/NameandTitleOrganizationalChart"/>
    <dgm:cxn modelId="{6A7F65F1-F8E7-4E76-B19F-2316BA0B1E4F}" type="presParOf" srcId="{A2079953-C0EB-480D-8E17-3D4562AD6C0A}" destId="{4C261028-261C-4B11-9112-F7745D5D625D}" srcOrd="0" destOrd="0" presId="urn:microsoft.com/office/officeart/2008/layout/NameandTitleOrganizationalChart"/>
    <dgm:cxn modelId="{0E0515D7-330E-4398-A339-238E4D8A4952}" type="presParOf" srcId="{A2079953-C0EB-480D-8E17-3D4562AD6C0A}" destId="{611FAFEA-6BF9-4E23-8A95-8E28D3859E09}" srcOrd="1" destOrd="0" presId="urn:microsoft.com/office/officeart/2008/layout/NameandTitleOrganizationalChart"/>
    <dgm:cxn modelId="{3D6A1938-A687-4A40-9F34-E47130B9D770}" type="presParOf" srcId="{A2079953-C0EB-480D-8E17-3D4562AD6C0A}" destId="{1C5C1E6D-DB70-4DCB-9A33-3CA898CFE8A8}" srcOrd="2" destOrd="0" presId="urn:microsoft.com/office/officeart/2008/layout/NameandTitleOrganizationalChart"/>
    <dgm:cxn modelId="{CFC3BFBA-8AA5-4937-8369-2F29EC8912D4}" type="presParOf" srcId="{B31CC568-9C8C-44F9-A7FE-44F3A4AB02B5}" destId="{345EAD88-A808-457B-A011-ED5609464C5A}" srcOrd="1" destOrd="0" presId="urn:microsoft.com/office/officeart/2008/layout/NameandTitleOrganizationalChart"/>
    <dgm:cxn modelId="{7974648A-0694-4F78-AE4F-BE41161967F9}" type="presParOf" srcId="{B31CC568-9C8C-44F9-A7FE-44F3A4AB02B5}" destId="{4C80BC8E-204A-4978-941C-557C78F83C5D}" srcOrd="2" destOrd="0" presId="urn:microsoft.com/office/officeart/2008/layout/NameandTitleOrganizationalChart"/>
    <dgm:cxn modelId="{ACDFDA61-FD9C-443A-9003-D1B449E40C24}" type="presParOf" srcId="{0E8C7C26-6A45-434F-BB73-0B68CACEC1C8}" destId="{B207ACD8-D934-483C-8E70-2BAA30663D60}" srcOrd="4" destOrd="0" presId="urn:microsoft.com/office/officeart/2008/layout/NameandTitleOrganizationalChart"/>
    <dgm:cxn modelId="{D732BD42-D0EB-48A1-A055-D1F830BAC7A6}" type="presParOf" srcId="{0E8C7C26-6A45-434F-BB73-0B68CACEC1C8}" destId="{2F9D35C7-1162-42F2-BEB8-36836D4AFF6A}" srcOrd="5" destOrd="0" presId="urn:microsoft.com/office/officeart/2008/layout/NameandTitleOrganizationalChart"/>
    <dgm:cxn modelId="{85C2E467-5F37-41D9-AF11-D0F41E741C7E}" type="presParOf" srcId="{2F9D35C7-1162-42F2-BEB8-36836D4AFF6A}" destId="{0DA4D225-414C-4E02-8F94-E94ACB96BC75}" srcOrd="0" destOrd="0" presId="urn:microsoft.com/office/officeart/2008/layout/NameandTitleOrganizationalChart"/>
    <dgm:cxn modelId="{39DCA1A3-51BB-4106-8F37-D41307B79E1D}" type="presParOf" srcId="{0DA4D225-414C-4E02-8F94-E94ACB96BC75}" destId="{A4B7ED54-E679-4AE7-8064-D07818F62697}" srcOrd="0" destOrd="0" presId="urn:microsoft.com/office/officeart/2008/layout/NameandTitleOrganizationalChart"/>
    <dgm:cxn modelId="{74ECA58A-8459-4D47-84C9-402607A081D6}" type="presParOf" srcId="{0DA4D225-414C-4E02-8F94-E94ACB96BC75}" destId="{263F1005-A50E-4F81-96EB-6C0420CDF295}" srcOrd="1" destOrd="0" presId="urn:microsoft.com/office/officeart/2008/layout/NameandTitleOrganizationalChart"/>
    <dgm:cxn modelId="{5232D457-CFA4-4C17-9D0D-CA19AC7B4925}" type="presParOf" srcId="{0DA4D225-414C-4E02-8F94-E94ACB96BC75}" destId="{6B23E79F-E8DC-4665-96A2-B55B09BFF316}" srcOrd="2" destOrd="0" presId="urn:microsoft.com/office/officeart/2008/layout/NameandTitleOrganizationalChart"/>
    <dgm:cxn modelId="{B67E803E-8199-47C5-B30E-C710DDB0592C}" type="presParOf" srcId="{2F9D35C7-1162-42F2-BEB8-36836D4AFF6A}" destId="{6295A490-43AC-4A6F-AA03-1211871437D7}" srcOrd="1" destOrd="0" presId="urn:microsoft.com/office/officeart/2008/layout/NameandTitleOrganizationalChart"/>
    <dgm:cxn modelId="{588DF01A-2C95-4BC7-AA75-DEA68C731C68}" type="presParOf" srcId="{2F9D35C7-1162-42F2-BEB8-36836D4AFF6A}" destId="{8541ED85-4FA0-4E68-B1E6-F343CDBBCFC0}" srcOrd="2" destOrd="0" presId="urn:microsoft.com/office/officeart/2008/layout/NameandTitleOrganizationalChart"/>
    <dgm:cxn modelId="{892FFBD2-F97F-4A4A-9D02-C6C9C34536BC}" type="presParOf" srcId="{BABEBDB6-830B-4BBF-973B-FB7B34C51B93}" destId="{8C2C5723-96A9-4E45-8B27-992FA0537B8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B6C92-646A-449B-BF63-226FDB400522}">
      <dsp:nvSpPr>
        <dsp:cNvPr id="0" name=""/>
        <dsp:cNvSpPr/>
      </dsp:nvSpPr>
      <dsp:spPr>
        <a:xfrm>
          <a:off x="0" y="504047"/>
          <a:ext cx="2978050" cy="3573660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Black" pitchFamily="34" charset="0"/>
            </a:rPr>
            <a:t>ФЕДЕРАЛЬНЫЙ</a:t>
          </a:r>
          <a:endParaRPr lang="ru-RU" sz="1600" b="1" kern="1200" dirty="0">
            <a:latin typeface="Arial Black" pitchFamily="34" charset="0"/>
          </a:endParaRPr>
        </a:p>
      </dsp:txBody>
      <dsp:txXfrm rot="16200000">
        <a:off x="-1167395" y="1671443"/>
        <a:ext cx="2930401" cy="595610"/>
      </dsp:txXfrm>
    </dsp:sp>
    <dsp:sp modelId="{574B4F35-E222-4A04-9E95-FD31545377A2}">
      <dsp:nvSpPr>
        <dsp:cNvPr id="0" name=""/>
        <dsp:cNvSpPr/>
      </dsp:nvSpPr>
      <dsp:spPr>
        <a:xfrm>
          <a:off x="595610" y="504047"/>
          <a:ext cx="2218647" cy="357366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0861" rIns="0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Конституция РФ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Конвенция ООН о правах ребёнка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Закон РФ «Об образовании»</a:t>
          </a: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ФГОС НОО, ООО, СОО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Стратегия развития воспитания РФ на период до 2025 года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Государственная программа развития образования РФ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Примерная программа воспитания</a:t>
          </a: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latin typeface="Arial Black" pitchFamily="34" charset="0"/>
          </a:endParaRPr>
        </a:p>
      </dsp:txBody>
      <dsp:txXfrm>
        <a:off x="595610" y="504047"/>
        <a:ext cx="2218647" cy="3573660"/>
      </dsp:txXfrm>
    </dsp:sp>
    <dsp:sp modelId="{A3A293CF-2F71-4698-B1E5-7889181194F3}">
      <dsp:nvSpPr>
        <dsp:cNvPr id="0" name=""/>
        <dsp:cNvSpPr/>
      </dsp:nvSpPr>
      <dsp:spPr>
        <a:xfrm>
          <a:off x="3082974" y="507156"/>
          <a:ext cx="2978050" cy="3573660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Black" pitchFamily="34" charset="0"/>
            </a:rPr>
            <a:t>КРАЕВОЙ И МУНИЦИПАЛЬНЫЙ</a:t>
          </a:r>
          <a:endParaRPr lang="ru-RU" sz="1600" b="1" kern="1200" dirty="0">
            <a:latin typeface="Arial Black" pitchFamily="34" charset="0"/>
          </a:endParaRPr>
        </a:p>
      </dsp:txBody>
      <dsp:txXfrm rot="16200000">
        <a:off x="1915578" y="1674552"/>
        <a:ext cx="2930401" cy="595610"/>
      </dsp:txXfrm>
    </dsp:sp>
    <dsp:sp modelId="{0E07C37E-4DA9-4CEF-8070-860534BE2F20}">
      <dsp:nvSpPr>
        <dsp:cNvPr id="0" name=""/>
        <dsp:cNvSpPr/>
      </dsp:nvSpPr>
      <dsp:spPr>
        <a:xfrm rot="5400000">
          <a:off x="2835409" y="3345781"/>
          <a:ext cx="524910" cy="44670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8C095-B199-4A60-90B9-68077935D75B}">
      <dsp:nvSpPr>
        <dsp:cNvPr id="0" name=""/>
        <dsp:cNvSpPr/>
      </dsp:nvSpPr>
      <dsp:spPr>
        <a:xfrm>
          <a:off x="3678584" y="507156"/>
          <a:ext cx="2218647" cy="357366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0861" rIns="0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Программа  Забайкальского края «Развитие образования ЗК»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Муниципальная программа «Развитие муниципальной системы образования городского округа «Город Чита»</a:t>
          </a:r>
          <a:endParaRPr lang="ru-RU" sz="900" b="1" kern="1200" dirty="0">
            <a:latin typeface="Arial Black" pitchFamily="34" charset="0"/>
          </a:endParaRPr>
        </a:p>
      </dsp:txBody>
      <dsp:txXfrm>
        <a:off x="3678584" y="507156"/>
        <a:ext cx="2218647" cy="3573660"/>
      </dsp:txXfrm>
    </dsp:sp>
    <dsp:sp modelId="{1B2937ED-DBAF-4A2F-807E-801C2308EA7F}">
      <dsp:nvSpPr>
        <dsp:cNvPr id="0" name=""/>
        <dsp:cNvSpPr/>
      </dsp:nvSpPr>
      <dsp:spPr>
        <a:xfrm>
          <a:off x="6165257" y="507156"/>
          <a:ext cx="2978050" cy="3573660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Black" pitchFamily="34" charset="0"/>
            </a:rPr>
            <a:t>УРОВЕНЬ ОУ</a:t>
          </a:r>
          <a:endParaRPr lang="ru-RU" sz="1600" b="1" kern="1200" dirty="0">
            <a:latin typeface="Arial Black" pitchFamily="34" charset="0"/>
          </a:endParaRPr>
        </a:p>
      </dsp:txBody>
      <dsp:txXfrm rot="16200000">
        <a:off x="4997861" y="1674552"/>
        <a:ext cx="2930401" cy="595610"/>
      </dsp:txXfrm>
    </dsp:sp>
    <dsp:sp modelId="{9D97379D-6BE7-4CAF-B3F6-98454B936BAF}">
      <dsp:nvSpPr>
        <dsp:cNvPr id="0" name=""/>
        <dsp:cNvSpPr/>
      </dsp:nvSpPr>
      <dsp:spPr>
        <a:xfrm rot="5400000">
          <a:off x="5917692" y="3345781"/>
          <a:ext cx="524910" cy="44670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C85869-6BE9-445F-83B8-609824CCEB3B}">
      <dsp:nvSpPr>
        <dsp:cNvPr id="0" name=""/>
        <dsp:cNvSpPr/>
      </dsp:nvSpPr>
      <dsp:spPr>
        <a:xfrm>
          <a:off x="6760867" y="507156"/>
          <a:ext cx="2218647" cy="357366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0861" rIns="0" bIns="0" numCol="1" spcCol="1270" anchor="t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b="1" kern="1200" dirty="0" smtClean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Устав МБОУ СОШ №47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Устав ЧГООС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Программа развития МБОУ СОШ №47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ООП НОО, ООО, СОО</a:t>
          </a: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Программа деятельности ДО «Радуга»</a:t>
          </a: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Программа внеурочной деятельности СОШ №47</a:t>
          </a: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Программа «Одарённые дети»</a:t>
          </a: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Программа «Здоровье мудрых гонорар»</a:t>
          </a: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Локальные акты (положения о годичных командах, о Почётном Карауле </a:t>
          </a:r>
          <a:r>
            <a:rPr lang="ru-RU" sz="900" b="1" kern="1200" dirty="0" err="1" smtClean="0">
              <a:latin typeface="Arial Black" pitchFamily="34" charset="0"/>
            </a:rPr>
            <a:t>и.т.д</a:t>
          </a:r>
          <a:r>
            <a:rPr lang="ru-RU" sz="900" b="1" kern="1200" dirty="0" smtClean="0">
              <a:latin typeface="Arial Black" pitchFamily="34" charset="0"/>
            </a:rPr>
            <a:t>.)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latin typeface="Arial Black" pitchFamily="34" charset="0"/>
            </a:rPr>
            <a:t>Программа воспитания</a:t>
          </a:r>
          <a:endParaRPr lang="ru-RU" sz="900" b="1" kern="1200" dirty="0">
            <a:latin typeface="Arial Black" pitchFamily="34" charset="0"/>
          </a:endParaRP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>
            <a:latin typeface="Arial Black" pitchFamily="34" charset="0"/>
          </a:endParaRPr>
        </a:p>
      </dsp:txBody>
      <dsp:txXfrm>
        <a:off x="6760867" y="507156"/>
        <a:ext cx="2218647" cy="3573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7D251-D285-4A7C-B7EF-62AA9DE59848}">
      <dsp:nvSpPr>
        <dsp:cNvPr id="0" name=""/>
        <dsp:cNvSpPr/>
      </dsp:nvSpPr>
      <dsp:spPr>
        <a:xfrm>
          <a:off x="4632245" y="1880622"/>
          <a:ext cx="3187186" cy="1098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9805"/>
              </a:lnTo>
              <a:lnTo>
                <a:pt x="3187186" y="719805"/>
              </a:lnTo>
              <a:lnTo>
                <a:pt x="3187186" y="109878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73875-8FC9-4A7B-8342-D7ED8336D107}">
      <dsp:nvSpPr>
        <dsp:cNvPr id="0" name=""/>
        <dsp:cNvSpPr/>
      </dsp:nvSpPr>
      <dsp:spPr>
        <a:xfrm>
          <a:off x="1905409" y="1880622"/>
          <a:ext cx="2726836" cy="1098783"/>
        </a:xfrm>
        <a:custGeom>
          <a:avLst/>
          <a:gdLst/>
          <a:ahLst/>
          <a:cxnLst/>
          <a:rect l="0" t="0" r="0" b="0"/>
          <a:pathLst>
            <a:path>
              <a:moveTo>
                <a:pt x="2726836" y="0"/>
              </a:moveTo>
              <a:lnTo>
                <a:pt x="2726836" y="719805"/>
              </a:lnTo>
              <a:lnTo>
                <a:pt x="0" y="719805"/>
              </a:lnTo>
              <a:lnTo>
                <a:pt x="0" y="109878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903E92-09DE-4DCB-96EE-BC06E2493F9A}">
      <dsp:nvSpPr>
        <dsp:cNvPr id="0" name=""/>
        <dsp:cNvSpPr/>
      </dsp:nvSpPr>
      <dsp:spPr>
        <a:xfrm>
          <a:off x="373400" y="689530"/>
          <a:ext cx="1878719" cy="637043"/>
        </a:xfrm>
        <a:prstGeom prst="rect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3 ПЕДАГОГА ДОП.ОБРАЗОВАНИЯ</a:t>
          </a:r>
          <a:endParaRPr lang="ru-RU" sz="11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373400" y="689530"/>
        <a:ext cx="1878719" cy="637043"/>
      </dsp:txXfrm>
    </dsp:sp>
    <dsp:sp modelId="{B51C92B5-01EE-4E00-8FBD-FC15E90DA1C4}">
      <dsp:nvSpPr>
        <dsp:cNvPr id="0" name=""/>
        <dsp:cNvSpPr/>
      </dsp:nvSpPr>
      <dsp:spPr>
        <a:xfrm>
          <a:off x="2827589" y="487499"/>
          <a:ext cx="3609313" cy="13931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53 ПЕДАГОГИЧЕСКИХ РАБОТНИКА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(36 КЛАССНЫХ РУКОВОДИТЕЛЯ)</a:t>
          </a:r>
          <a:endParaRPr lang="ru-RU" sz="18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2827589" y="487499"/>
        <a:ext cx="3609313" cy="1393122"/>
      </dsp:txXfrm>
    </dsp:sp>
    <dsp:sp modelId="{4DADF653-632A-4D37-AB11-8CCA67B8E42F}">
      <dsp:nvSpPr>
        <dsp:cNvPr id="0" name=""/>
        <dsp:cNvSpPr/>
      </dsp:nvSpPr>
      <dsp:spPr>
        <a:xfrm>
          <a:off x="874463" y="2979405"/>
          <a:ext cx="2061892" cy="7201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17 - ВЫСШАЯ КАТЕГОРИЯ</a:t>
          </a:r>
          <a:endParaRPr lang="ru-RU" sz="18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874463" y="2979405"/>
        <a:ext cx="2061892" cy="720184"/>
      </dsp:txXfrm>
    </dsp:sp>
    <dsp:sp modelId="{7A46170A-A3AD-4005-9078-33B7C83B5DEA}">
      <dsp:nvSpPr>
        <dsp:cNvPr id="0" name=""/>
        <dsp:cNvSpPr/>
      </dsp:nvSpPr>
      <dsp:spPr>
        <a:xfrm>
          <a:off x="6801172" y="2979405"/>
          <a:ext cx="2036519" cy="6443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9 - ПЕРВАЯ КАТЕГОРИЯ</a:t>
          </a:r>
          <a:endParaRPr lang="ru-RU" sz="18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6801172" y="2979405"/>
        <a:ext cx="2036519" cy="644370"/>
      </dsp:txXfrm>
    </dsp:sp>
    <dsp:sp modelId="{B12EF3DD-5BBF-4FDA-B6A1-7777F9715E3C}">
      <dsp:nvSpPr>
        <dsp:cNvPr id="0" name=""/>
        <dsp:cNvSpPr/>
      </dsp:nvSpPr>
      <dsp:spPr>
        <a:xfrm>
          <a:off x="7003240" y="622199"/>
          <a:ext cx="1878395" cy="683567"/>
        </a:xfrm>
        <a:prstGeom prst="rect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2  СТАРШИХ ВОЖАТЫХ</a:t>
          </a:r>
          <a:endParaRPr lang="ru-RU" sz="16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7003240" y="622199"/>
        <a:ext cx="1878395" cy="6835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616D1-BB08-4901-9687-56C2AEAD1FCE}">
      <dsp:nvSpPr>
        <dsp:cNvPr id="0" name=""/>
        <dsp:cNvSpPr/>
      </dsp:nvSpPr>
      <dsp:spPr>
        <a:xfrm>
          <a:off x="4572000" y="1756818"/>
          <a:ext cx="3937602" cy="259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229"/>
              </a:lnTo>
              <a:lnTo>
                <a:pt x="3937602" y="143229"/>
              </a:lnTo>
              <a:lnTo>
                <a:pt x="3937602" y="25940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B60F6-21B7-4E96-8E2B-029591026EDD}">
      <dsp:nvSpPr>
        <dsp:cNvPr id="0" name=""/>
        <dsp:cNvSpPr/>
      </dsp:nvSpPr>
      <dsp:spPr>
        <a:xfrm>
          <a:off x="4572000" y="1756818"/>
          <a:ext cx="2677594" cy="249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547"/>
              </a:lnTo>
              <a:lnTo>
                <a:pt x="2677594" y="133547"/>
              </a:lnTo>
              <a:lnTo>
                <a:pt x="2677594" y="24972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A08E2-67A6-43F7-BA56-0864ACE59637}">
      <dsp:nvSpPr>
        <dsp:cNvPr id="0" name=""/>
        <dsp:cNvSpPr/>
      </dsp:nvSpPr>
      <dsp:spPr>
        <a:xfrm>
          <a:off x="4572000" y="1756818"/>
          <a:ext cx="1338797" cy="249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547"/>
              </a:lnTo>
              <a:lnTo>
                <a:pt x="1338797" y="133547"/>
              </a:lnTo>
              <a:lnTo>
                <a:pt x="1338797" y="24972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D2E2AD-1086-443F-893E-60EC52D4A2D7}">
      <dsp:nvSpPr>
        <dsp:cNvPr id="0" name=""/>
        <dsp:cNvSpPr/>
      </dsp:nvSpPr>
      <dsp:spPr>
        <a:xfrm>
          <a:off x="4526280" y="1756818"/>
          <a:ext cx="91440" cy="2497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72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940F4-B5C0-43C6-B78C-7FD64AF5592A}">
      <dsp:nvSpPr>
        <dsp:cNvPr id="0" name=""/>
        <dsp:cNvSpPr/>
      </dsp:nvSpPr>
      <dsp:spPr>
        <a:xfrm>
          <a:off x="3233202" y="1756818"/>
          <a:ext cx="1338797" cy="249724"/>
        </a:xfrm>
        <a:custGeom>
          <a:avLst/>
          <a:gdLst/>
          <a:ahLst/>
          <a:cxnLst/>
          <a:rect l="0" t="0" r="0" b="0"/>
          <a:pathLst>
            <a:path>
              <a:moveTo>
                <a:pt x="1338797" y="0"/>
              </a:moveTo>
              <a:lnTo>
                <a:pt x="1338797" y="133547"/>
              </a:lnTo>
              <a:lnTo>
                <a:pt x="0" y="133547"/>
              </a:lnTo>
              <a:lnTo>
                <a:pt x="0" y="24972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CBBF7-8D71-4C89-B527-BF45D42759DE}">
      <dsp:nvSpPr>
        <dsp:cNvPr id="0" name=""/>
        <dsp:cNvSpPr/>
      </dsp:nvSpPr>
      <dsp:spPr>
        <a:xfrm>
          <a:off x="1894405" y="1756818"/>
          <a:ext cx="2677594" cy="249724"/>
        </a:xfrm>
        <a:custGeom>
          <a:avLst/>
          <a:gdLst/>
          <a:ahLst/>
          <a:cxnLst/>
          <a:rect l="0" t="0" r="0" b="0"/>
          <a:pathLst>
            <a:path>
              <a:moveTo>
                <a:pt x="2677594" y="0"/>
              </a:moveTo>
              <a:lnTo>
                <a:pt x="2677594" y="133547"/>
              </a:lnTo>
              <a:lnTo>
                <a:pt x="0" y="133547"/>
              </a:lnTo>
              <a:lnTo>
                <a:pt x="0" y="249724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1F69F-BAD7-4FE2-8C19-8B963FA9266E}">
      <dsp:nvSpPr>
        <dsp:cNvPr id="0" name=""/>
        <dsp:cNvSpPr/>
      </dsp:nvSpPr>
      <dsp:spPr>
        <a:xfrm>
          <a:off x="660731" y="1756818"/>
          <a:ext cx="3911268" cy="259405"/>
        </a:xfrm>
        <a:custGeom>
          <a:avLst/>
          <a:gdLst/>
          <a:ahLst/>
          <a:cxnLst/>
          <a:rect l="0" t="0" r="0" b="0"/>
          <a:pathLst>
            <a:path>
              <a:moveTo>
                <a:pt x="3911268" y="0"/>
              </a:moveTo>
              <a:lnTo>
                <a:pt x="3911268" y="143229"/>
              </a:lnTo>
              <a:lnTo>
                <a:pt x="0" y="143229"/>
              </a:lnTo>
              <a:lnTo>
                <a:pt x="0" y="25940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490BE5-4F2A-4973-8434-34C90A69D9AE}">
      <dsp:nvSpPr>
        <dsp:cNvPr id="0" name=""/>
        <dsp:cNvSpPr/>
      </dsp:nvSpPr>
      <dsp:spPr>
        <a:xfrm>
          <a:off x="179516" y="1224137"/>
          <a:ext cx="1917888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ТВОРЧЕСКИЕ ГРУППЫ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179516" y="1224137"/>
        <a:ext cx="1917888" cy="553222"/>
      </dsp:txXfrm>
    </dsp:sp>
    <dsp:sp modelId="{41AAB6CA-2E04-4270-A120-A3ECF6D7B484}">
      <dsp:nvSpPr>
        <dsp:cNvPr id="0" name=""/>
        <dsp:cNvSpPr/>
      </dsp:nvSpPr>
      <dsp:spPr>
        <a:xfrm>
          <a:off x="2411756" y="1203596"/>
          <a:ext cx="4320487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УЧИТЕЛЯ + КЛАССНЫЕ РУКОВОДИТЕЛИ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 РАЗ В ЧЕТВЕРТЬ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2411756" y="1203596"/>
        <a:ext cx="4320487" cy="553222"/>
      </dsp:txXfrm>
    </dsp:sp>
    <dsp:sp modelId="{0BE76ABB-842E-4CB4-B351-C5CFAF794EB0}">
      <dsp:nvSpPr>
        <dsp:cNvPr id="0" name=""/>
        <dsp:cNvSpPr/>
      </dsp:nvSpPr>
      <dsp:spPr>
        <a:xfrm>
          <a:off x="107509" y="2016224"/>
          <a:ext cx="1106444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1-4 классы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107509" y="2016224"/>
        <a:ext cx="1106444" cy="553222"/>
      </dsp:txXfrm>
    </dsp:sp>
    <dsp:sp modelId="{D8E5F9A1-FFA4-40A6-B765-0C10857A3937}">
      <dsp:nvSpPr>
        <dsp:cNvPr id="0" name=""/>
        <dsp:cNvSpPr/>
      </dsp:nvSpPr>
      <dsp:spPr>
        <a:xfrm>
          <a:off x="1341183" y="2006542"/>
          <a:ext cx="1106444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Иностранный язык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1341183" y="2006542"/>
        <a:ext cx="1106444" cy="553222"/>
      </dsp:txXfrm>
    </dsp:sp>
    <dsp:sp modelId="{E5902271-2F2A-452D-8678-F2476B4E33A6}">
      <dsp:nvSpPr>
        <dsp:cNvPr id="0" name=""/>
        <dsp:cNvSpPr/>
      </dsp:nvSpPr>
      <dsp:spPr>
        <a:xfrm>
          <a:off x="2679980" y="2006542"/>
          <a:ext cx="1106444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Естественные науки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2679980" y="2006542"/>
        <a:ext cx="1106444" cy="553222"/>
      </dsp:txXfrm>
    </dsp:sp>
    <dsp:sp modelId="{9E231980-E0F6-409C-BD23-C54D76FAC8B6}">
      <dsp:nvSpPr>
        <dsp:cNvPr id="0" name=""/>
        <dsp:cNvSpPr/>
      </dsp:nvSpPr>
      <dsp:spPr>
        <a:xfrm>
          <a:off x="4018777" y="2006542"/>
          <a:ext cx="1106444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Гуманитарные науки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4018777" y="2006542"/>
        <a:ext cx="1106444" cy="553222"/>
      </dsp:txXfrm>
    </dsp:sp>
    <dsp:sp modelId="{AA454DEF-23A1-4241-8E80-122595E3A0F7}">
      <dsp:nvSpPr>
        <dsp:cNvPr id="0" name=""/>
        <dsp:cNvSpPr/>
      </dsp:nvSpPr>
      <dsp:spPr>
        <a:xfrm>
          <a:off x="5357575" y="2006542"/>
          <a:ext cx="1106444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Точные науки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5357575" y="2006542"/>
        <a:ext cx="1106444" cy="553222"/>
      </dsp:txXfrm>
    </dsp:sp>
    <dsp:sp modelId="{CCBB82EC-E5BA-4C3D-B30C-CEAF24CBB2E9}">
      <dsp:nvSpPr>
        <dsp:cNvPr id="0" name=""/>
        <dsp:cNvSpPr/>
      </dsp:nvSpPr>
      <dsp:spPr>
        <a:xfrm>
          <a:off x="6696372" y="2006542"/>
          <a:ext cx="1106444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Классные руководители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6696372" y="2006542"/>
        <a:ext cx="1106444" cy="553222"/>
      </dsp:txXfrm>
    </dsp:sp>
    <dsp:sp modelId="{59174170-2498-4275-8120-E3955B80FF8A}">
      <dsp:nvSpPr>
        <dsp:cNvPr id="0" name=""/>
        <dsp:cNvSpPr/>
      </dsp:nvSpPr>
      <dsp:spPr>
        <a:xfrm>
          <a:off x="7956380" y="2016224"/>
          <a:ext cx="1106444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Научное общество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7956380" y="2016224"/>
        <a:ext cx="1106444" cy="553222"/>
      </dsp:txXfrm>
    </dsp:sp>
    <dsp:sp modelId="{6CEF5DC0-884C-414E-9D8F-8F4C944BA7CD}">
      <dsp:nvSpPr>
        <dsp:cNvPr id="0" name=""/>
        <dsp:cNvSpPr/>
      </dsp:nvSpPr>
      <dsp:spPr>
        <a:xfrm>
          <a:off x="7092280" y="1224137"/>
          <a:ext cx="1629858" cy="5532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НАСТАВНИКИ</a:t>
          </a:r>
          <a:endParaRPr lang="ru-RU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7092280" y="1224137"/>
        <a:ext cx="1629858" cy="5532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940F4-B5C0-43C6-B78C-7FD64AF5592A}">
      <dsp:nvSpPr>
        <dsp:cNvPr id="0" name=""/>
        <dsp:cNvSpPr/>
      </dsp:nvSpPr>
      <dsp:spPr>
        <a:xfrm>
          <a:off x="4525549" y="673106"/>
          <a:ext cx="3115382" cy="566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089"/>
              </a:lnTo>
              <a:lnTo>
                <a:pt x="3115382" y="245089"/>
              </a:lnTo>
              <a:lnTo>
                <a:pt x="3115382" y="56680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CBBF7-8D71-4C89-B527-BF45D42759DE}">
      <dsp:nvSpPr>
        <dsp:cNvPr id="0" name=""/>
        <dsp:cNvSpPr/>
      </dsp:nvSpPr>
      <dsp:spPr>
        <a:xfrm>
          <a:off x="4479829" y="673106"/>
          <a:ext cx="91440" cy="6388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7093"/>
              </a:lnTo>
              <a:lnTo>
                <a:pt x="57501" y="317093"/>
              </a:lnTo>
              <a:lnTo>
                <a:pt x="57501" y="63881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1F69F-BAD7-4FE2-8C19-8B963FA9266E}">
      <dsp:nvSpPr>
        <dsp:cNvPr id="0" name=""/>
        <dsp:cNvSpPr/>
      </dsp:nvSpPr>
      <dsp:spPr>
        <a:xfrm>
          <a:off x="1396578" y="673106"/>
          <a:ext cx="3128971" cy="566809"/>
        </a:xfrm>
        <a:custGeom>
          <a:avLst/>
          <a:gdLst/>
          <a:ahLst/>
          <a:cxnLst/>
          <a:rect l="0" t="0" r="0" b="0"/>
          <a:pathLst>
            <a:path>
              <a:moveTo>
                <a:pt x="3128971" y="0"/>
              </a:moveTo>
              <a:lnTo>
                <a:pt x="3128971" y="245089"/>
              </a:lnTo>
              <a:lnTo>
                <a:pt x="0" y="245089"/>
              </a:lnTo>
              <a:lnTo>
                <a:pt x="0" y="56680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AB6CA-2E04-4270-A120-A3ECF6D7B484}">
      <dsp:nvSpPr>
        <dsp:cNvPr id="0" name=""/>
        <dsp:cNvSpPr/>
      </dsp:nvSpPr>
      <dsp:spPr>
        <a:xfrm>
          <a:off x="3168964" y="271722"/>
          <a:ext cx="2713171" cy="401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1067 УЧЕНИКОВ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3168964" y="271722"/>
        <a:ext cx="2713171" cy="401383"/>
      </dsp:txXfrm>
    </dsp:sp>
    <dsp:sp modelId="{0BE76ABB-842E-4CB4-B351-C5CFAF794EB0}">
      <dsp:nvSpPr>
        <dsp:cNvPr id="0" name=""/>
        <dsp:cNvSpPr/>
      </dsp:nvSpPr>
      <dsp:spPr>
        <a:xfrm>
          <a:off x="7" y="1239915"/>
          <a:ext cx="2793141" cy="4823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1-4: 429 ЧЕЛОВЕК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7" y="1239915"/>
        <a:ext cx="2793141" cy="482365"/>
      </dsp:txXfrm>
    </dsp:sp>
    <dsp:sp modelId="{D8E5F9A1-FFA4-40A6-B765-0C10857A3937}">
      <dsp:nvSpPr>
        <dsp:cNvPr id="0" name=""/>
        <dsp:cNvSpPr/>
      </dsp:nvSpPr>
      <dsp:spPr>
        <a:xfrm>
          <a:off x="3275851" y="1311919"/>
          <a:ext cx="2522958" cy="4435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5-9: 533 ЧЕЛОВЕКА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3275851" y="1311919"/>
        <a:ext cx="2522958" cy="443513"/>
      </dsp:txXfrm>
    </dsp:sp>
    <dsp:sp modelId="{E5902271-2F2A-452D-8678-F2476B4E33A6}">
      <dsp:nvSpPr>
        <dsp:cNvPr id="0" name=""/>
        <dsp:cNvSpPr/>
      </dsp:nvSpPr>
      <dsp:spPr>
        <a:xfrm>
          <a:off x="6372206" y="1239915"/>
          <a:ext cx="2537450" cy="5170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10-11: 105 ЧЕЛОВЕК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6372206" y="1239915"/>
        <a:ext cx="2537450" cy="517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AFD14-6D93-4393-A8CE-3A658A4D4D3A}">
      <dsp:nvSpPr>
        <dsp:cNvPr id="0" name=""/>
        <dsp:cNvSpPr/>
      </dsp:nvSpPr>
      <dsp:spPr>
        <a:xfrm>
          <a:off x="4911" y="0"/>
          <a:ext cx="1723429" cy="19956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 Black" pitchFamily="34" charset="0"/>
            </a:rPr>
            <a:t>НЕПОЛНЫЕ СЕМЬИ</a:t>
          </a:r>
          <a:endParaRPr lang="ru-RU" sz="1200" kern="1200" dirty="0">
            <a:latin typeface="Arial Black" pitchFamily="34" charset="0"/>
          </a:endParaRPr>
        </a:p>
      </dsp:txBody>
      <dsp:txXfrm>
        <a:off x="4911" y="0"/>
        <a:ext cx="1723429" cy="598705"/>
      </dsp:txXfrm>
    </dsp:sp>
    <dsp:sp modelId="{9265C577-7EE7-49AA-A3A7-A8B094A23318}">
      <dsp:nvSpPr>
        <dsp:cNvPr id="0" name=""/>
        <dsp:cNvSpPr/>
      </dsp:nvSpPr>
      <dsp:spPr>
        <a:xfrm>
          <a:off x="177254" y="598705"/>
          <a:ext cx="1378743" cy="12971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 Black" pitchFamily="34" charset="0"/>
            </a:rPr>
            <a:t>247</a:t>
          </a:r>
          <a:endParaRPr lang="ru-RU" sz="2800" kern="1200" dirty="0">
            <a:latin typeface="Arial Black" pitchFamily="34" charset="0"/>
          </a:endParaRPr>
        </a:p>
      </dsp:txBody>
      <dsp:txXfrm>
        <a:off x="215248" y="636699"/>
        <a:ext cx="1302755" cy="1221207"/>
      </dsp:txXfrm>
    </dsp:sp>
    <dsp:sp modelId="{4CE336AF-3CF6-435D-90FD-065C5359402C}">
      <dsp:nvSpPr>
        <dsp:cNvPr id="0" name=""/>
        <dsp:cNvSpPr/>
      </dsp:nvSpPr>
      <dsp:spPr>
        <a:xfrm>
          <a:off x="1857598" y="0"/>
          <a:ext cx="1723429" cy="19956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 Black" pitchFamily="34" charset="0"/>
            </a:rPr>
            <a:t>МНОГОДЕТНЫЕ СЕМЬИ</a:t>
          </a:r>
          <a:endParaRPr lang="ru-RU" sz="1200" kern="1200" dirty="0">
            <a:latin typeface="Arial Black" pitchFamily="34" charset="0"/>
          </a:endParaRPr>
        </a:p>
      </dsp:txBody>
      <dsp:txXfrm>
        <a:off x="1857598" y="0"/>
        <a:ext cx="1723429" cy="598705"/>
      </dsp:txXfrm>
    </dsp:sp>
    <dsp:sp modelId="{96D811AB-0A51-4D8C-9A9F-9FE2CD61823C}">
      <dsp:nvSpPr>
        <dsp:cNvPr id="0" name=""/>
        <dsp:cNvSpPr/>
      </dsp:nvSpPr>
      <dsp:spPr>
        <a:xfrm>
          <a:off x="2029941" y="598705"/>
          <a:ext cx="1378743" cy="12971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 Black" pitchFamily="34" charset="0"/>
            </a:rPr>
            <a:t>110</a:t>
          </a:r>
          <a:endParaRPr lang="ru-RU" sz="2800" kern="1200" dirty="0">
            <a:latin typeface="Arial Black" pitchFamily="34" charset="0"/>
          </a:endParaRPr>
        </a:p>
      </dsp:txBody>
      <dsp:txXfrm>
        <a:off x="2067935" y="636699"/>
        <a:ext cx="1302755" cy="1221207"/>
      </dsp:txXfrm>
    </dsp:sp>
    <dsp:sp modelId="{02495BF6-267D-4D88-8873-4CB9BD1DF7D0}">
      <dsp:nvSpPr>
        <dsp:cNvPr id="0" name=""/>
        <dsp:cNvSpPr/>
      </dsp:nvSpPr>
      <dsp:spPr>
        <a:xfrm>
          <a:off x="3710285" y="0"/>
          <a:ext cx="1723429" cy="19956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 Black" pitchFamily="34" charset="0"/>
            </a:rPr>
            <a:t>МАЛООБЕСПЕЧЕННЫЕ СЕМЬИ</a:t>
          </a:r>
          <a:endParaRPr lang="ru-RU" sz="1200" kern="1200" dirty="0">
            <a:latin typeface="Arial Black" pitchFamily="34" charset="0"/>
          </a:endParaRPr>
        </a:p>
      </dsp:txBody>
      <dsp:txXfrm>
        <a:off x="3710285" y="0"/>
        <a:ext cx="1723429" cy="598705"/>
      </dsp:txXfrm>
    </dsp:sp>
    <dsp:sp modelId="{A7B9D65D-2C44-470E-93E2-75EB2C221BBC}">
      <dsp:nvSpPr>
        <dsp:cNvPr id="0" name=""/>
        <dsp:cNvSpPr/>
      </dsp:nvSpPr>
      <dsp:spPr>
        <a:xfrm>
          <a:off x="3882628" y="598705"/>
          <a:ext cx="1378743" cy="12971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 Black" pitchFamily="34" charset="0"/>
            </a:rPr>
            <a:t>48</a:t>
          </a:r>
          <a:endParaRPr lang="ru-RU" sz="2800" kern="1200" dirty="0">
            <a:latin typeface="Arial Black" pitchFamily="34" charset="0"/>
          </a:endParaRPr>
        </a:p>
      </dsp:txBody>
      <dsp:txXfrm>
        <a:off x="3920622" y="636699"/>
        <a:ext cx="1302755" cy="1221207"/>
      </dsp:txXfrm>
    </dsp:sp>
    <dsp:sp modelId="{B95F9BFF-7D76-43F5-88F0-EB1AC9E20443}">
      <dsp:nvSpPr>
        <dsp:cNvPr id="0" name=""/>
        <dsp:cNvSpPr/>
      </dsp:nvSpPr>
      <dsp:spPr>
        <a:xfrm>
          <a:off x="5562972" y="0"/>
          <a:ext cx="1723429" cy="19956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 Black" pitchFamily="34" charset="0"/>
            </a:rPr>
            <a:t>ОПЕКАЕМЫЕ</a:t>
          </a:r>
          <a:endParaRPr lang="ru-RU" sz="1200" kern="1200" dirty="0">
            <a:latin typeface="Arial Black" pitchFamily="34" charset="0"/>
          </a:endParaRPr>
        </a:p>
      </dsp:txBody>
      <dsp:txXfrm>
        <a:off x="5562972" y="0"/>
        <a:ext cx="1723429" cy="598705"/>
      </dsp:txXfrm>
    </dsp:sp>
    <dsp:sp modelId="{97E87977-E56C-42AA-BDDE-967DF0FE6070}">
      <dsp:nvSpPr>
        <dsp:cNvPr id="0" name=""/>
        <dsp:cNvSpPr/>
      </dsp:nvSpPr>
      <dsp:spPr>
        <a:xfrm>
          <a:off x="5735315" y="598705"/>
          <a:ext cx="1378743" cy="12971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 Black" pitchFamily="34" charset="0"/>
            </a:rPr>
            <a:t>10</a:t>
          </a:r>
          <a:endParaRPr lang="ru-RU" sz="2800" kern="1200" dirty="0">
            <a:latin typeface="Arial Black" pitchFamily="34" charset="0"/>
          </a:endParaRPr>
        </a:p>
      </dsp:txBody>
      <dsp:txXfrm>
        <a:off x="5773309" y="636699"/>
        <a:ext cx="1302755" cy="1221207"/>
      </dsp:txXfrm>
    </dsp:sp>
    <dsp:sp modelId="{B78DE28B-A72F-4F92-8CFB-0D9BBEEE5536}">
      <dsp:nvSpPr>
        <dsp:cNvPr id="0" name=""/>
        <dsp:cNvSpPr/>
      </dsp:nvSpPr>
      <dsp:spPr>
        <a:xfrm>
          <a:off x="7415658" y="0"/>
          <a:ext cx="1723429" cy="199568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 Black" pitchFamily="34" charset="0"/>
            </a:rPr>
            <a:t>ДЕТИ ИНВАЛИДЫ</a:t>
          </a:r>
          <a:endParaRPr lang="ru-RU" sz="1200" kern="1200" dirty="0">
            <a:latin typeface="Arial Black" pitchFamily="34" charset="0"/>
          </a:endParaRPr>
        </a:p>
      </dsp:txBody>
      <dsp:txXfrm>
        <a:off x="7415658" y="0"/>
        <a:ext cx="1723429" cy="598705"/>
      </dsp:txXfrm>
    </dsp:sp>
    <dsp:sp modelId="{B986AB5F-E26E-4FC0-B5D5-BFAEF2D73425}">
      <dsp:nvSpPr>
        <dsp:cNvPr id="0" name=""/>
        <dsp:cNvSpPr/>
      </dsp:nvSpPr>
      <dsp:spPr>
        <a:xfrm>
          <a:off x="7588001" y="598705"/>
          <a:ext cx="1378743" cy="12971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 Black" pitchFamily="34" charset="0"/>
            </a:rPr>
            <a:t>5</a:t>
          </a:r>
          <a:endParaRPr lang="ru-RU" sz="2800" kern="1200" dirty="0">
            <a:latin typeface="Arial Black" pitchFamily="34" charset="0"/>
          </a:endParaRPr>
        </a:p>
      </dsp:txBody>
      <dsp:txXfrm>
        <a:off x="7625995" y="636699"/>
        <a:ext cx="1302755" cy="122120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09BACF-A336-451C-B5EB-294C4F5DA296}">
      <dsp:nvSpPr>
        <dsp:cNvPr id="0" name=""/>
        <dsp:cNvSpPr/>
      </dsp:nvSpPr>
      <dsp:spPr>
        <a:xfrm>
          <a:off x="4648229" y="2632477"/>
          <a:ext cx="3528385" cy="215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891"/>
              </a:lnTo>
              <a:lnTo>
                <a:pt x="3528385" y="79891"/>
              </a:lnTo>
              <a:lnTo>
                <a:pt x="3528385" y="215992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CC88C24B-2E68-44BA-954E-5EB2B5A011D6}">
      <dsp:nvSpPr>
        <dsp:cNvPr id="0" name=""/>
        <dsp:cNvSpPr/>
      </dsp:nvSpPr>
      <dsp:spPr>
        <a:xfrm>
          <a:off x="4602509" y="2632477"/>
          <a:ext cx="91440" cy="2880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8002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CB419A2C-0B25-4084-ABA3-6E803F0B5D61}">
      <dsp:nvSpPr>
        <dsp:cNvPr id="0" name=""/>
        <dsp:cNvSpPr/>
      </dsp:nvSpPr>
      <dsp:spPr>
        <a:xfrm>
          <a:off x="1119830" y="2632477"/>
          <a:ext cx="3528398" cy="215992"/>
        </a:xfrm>
        <a:custGeom>
          <a:avLst/>
          <a:gdLst/>
          <a:ahLst/>
          <a:cxnLst/>
          <a:rect l="0" t="0" r="0" b="0"/>
          <a:pathLst>
            <a:path>
              <a:moveTo>
                <a:pt x="3528398" y="0"/>
              </a:moveTo>
              <a:lnTo>
                <a:pt x="3528398" y="79891"/>
              </a:lnTo>
              <a:lnTo>
                <a:pt x="0" y="79891"/>
              </a:lnTo>
              <a:lnTo>
                <a:pt x="0" y="215992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35C7D1F8-FEC9-4A82-B159-FDBB5A9AFE31}">
      <dsp:nvSpPr>
        <dsp:cNvPr id="0" name=""/>
        <dsp:cNvSpPr/>
      </dsp:nvSpPr>
      <dsp:spPr>
        <a:xfrm>
          <a:off x="255718" y="472204"/>
          <a:ext cx="1296199" cy="648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Black" pitchFamily="34" charset="0"/>
            </a:rPr>
            <a:t>ЧЛЕНЫ КЛУБА МОЛОДЫХ СЕМЕЙ</a:t>
          </a:r>
          <a:endParaRPr lang="ru-RU" sz="800" b="1" kern="1200" dirty="0">
            <a:latin typeface="Arial Black" pitchFamily="34" charset="0"/>
          </a:endParaRPr>
        </a:p>
      </dsp:txBody>
      <dsp:txXfrm>
        <a:off x="255718" y="472204"/>
        <a:ext cx="1296199" cy="648099"/>
      </dsp:txXfrm>
    </dsp:sp>
    <dsp:sp modelId="{1115AF8F-8FA7-4741-8FC4-BA49473706CB}">
      <dsp:nvSpPr>
        <dsp:cNvPr id="0" name=""/>
        <dsp:cNvSpPr/>
      </dsp:nvSpPr>
      <dsp:spPr>
        <a:xfrm>
          <a:off x="1983903" y="472204"/>
          <a:ext cx="1296199" cy="648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Black" pitchFamily="34" charset="0"/>
            </a:rPr>
            <a:t>ЧЛЕНЫ ПЕДАГОГИЧЕСКОГО КОЛЛЕКТИВА</a:t>
          </a:r>
          <a:endParaRPr lang="ru-RU" sz="800" b="1" kern="1200" dirty="0">
            <a:latin typeface="Arial Black" pitchFamily="34" charset="0"/>
          </a:endParaRPr>
        </a:p>
      </dsp:txBody>
      <dsp:txXfrm>
        <a:off x="1983903" y="472204"/>
        <a:ext cx="1296199" cy="648099"/>
      </dsp:txXfrm>
    </dsp:sp>
    <dsp:sp modelId="{EB04872A-6A21-460B-B388-3A9E33ED1231}">
      <dsp:nvSpPr>
        <dsp:cNvPr id="0" name=""/>
        <dsp:cNvSpPr/>
      </dsp:nvSpPr>
      <dsp:spPr>
        <a:xfrm>
          <a:off x="4000129" y="1984377"/>
          <a:ext cx="1296199" cy="648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 Black" pitchFamily="34" charset="0"/>
            </a:rPr>
            <a:t>ЧГООС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latin typeface="Arial Black" pitchFamily="34" charset="0"/>
            </a:rPr>
            <a:t>2009 год</a:t>
          </a:r>
          <a:endParaRPr lang="ru-RU" sz="1000" b="1" kern="1200" dirty="0">
            <a:latin typeface="Arial Black" pitchFamily="34" charset="0"/>
          </a:endParaRPr>
        </a:p>
      </dsp:txBody>
      <dsp:txXfrm>
        <a:off x="4000129" y="1984377"/>
        <a:ext cx="1296199" cy="648099"/>
      </dsp:txXfrm>
    </dsp:sp>
    <dsp:sp modelId="{CD028E6F-95B9-46B8-B17D-2A047E742DC4}">
      <dsp:nvSpPr>
        <dsp:cNvPr id="0" name=""/>
        <dsp:cNvSpPr/>
      </dsp:nvSpPr>
      <dsp:spPr>
        <a:xfrm>
          <a:off x="471730" y="2848469"/>
          <a:ext cx="1296199" cy="648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Black" pitchFamily="34" charset="0"/>
            </a:rPr>
            <a:t>ВОСПИТАТЕЛЬНЫЙ</a:t>
          </a:r>
          <a:endParaRPr lang="ru-RU" sz="800" b="1" kern="1200" dirty="0">
            <a:latin typeface="Arial Black" pitchFamily="34" charset="0"/>
          </a:endParaRPr>
        </a:p>
      </dsp:txBody>
      <dsp:txXfrm>
        <a:off x="471730" y="2848469"/>
        <a:ext cx="1296199" cy="648099"/>
      </dsp:txXfrm>
    </dsp:sp>
    <dsp:sp modelId="{8251143B-88F3-4AAE-BE14-C3D6014400F4}">
      <dsp:nvSpPr>
        <dsp:cNvPr id="0" name=""/>
        <dsp:cNvSpPr/>
      </dsp:nvSpPr>
      <dsp:spPr>
        <a:xfrm>
          <a:off x="4000129" y="2920480"/>
          <a:ext cx="1296199" cy="648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Black" pitchFamily="34" charset="0"/>
            </a:rPr>
            <a:t>ХОЗЯЙСТВЕННЫЙ</a:t>
          </a:r>
          <a:endParaRPr lang="ru-RU" sz="800" b="1" kern="1200" dirty="0">
            <a:latin typeface="Arial Black" pitchFamily="34" charset="0"/>
          </a:endParaRPr>
        </a:p>
      </dsp:txBody>
      <dsp:txXfrm>
        <a:off x="4000129" y="2920480"/>
        <a:ext cx="1296199" cy="648099"/>
      </dsp:txXfrm>
    </dsp:sp>
    <dsp:sp modelId="{258738B0-E8E0-46BA-856C-3F13C116989C}">
      <dsp:nvSpPr>
        <dsp:cNvPr id="0" name=""/>
        <dsp:cNvSpPr/>
      </dsp:nvSpPr>
      <dsp:spPr>
        <a:xfrm>
          <a:off x="7528515" y="2848469"/>
          <a:ext cx="1296199" cy="648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Black" pitchFamily="34" charset="0"/>
            </a:rPr>
            <a:t>ЭКОНОМИЧЕСКИЙ</a:t>
          </a:r>
          <a:endParaRPr lang="ru-RU" sz="800" b="1" kern="1200" dirty="0">
            <a:latin typeface="Arial Black" pitchFamily="34" charset="0"/>
          </a:endParaRPr>
        </a:p>
      </dsp:txBody>
      <dsp:txXfrm>
        <a:off x="7528515" y="2848469"/>
        <a:ext cx="1296199" cy="648099"/>
      </dsp:txXfrm>
    </dsp:sp>
    <dsp:sp modelId="{2E6B058E-6F14-4005-B546-A67E78E31507}">
      <dsp:nvSpPr>
        <dsp:cNvPr id="0" name=""/>
        <dsp:cNvSpPr/>
      </dsp:nvSpPr>
      <dsp:spPr>
        <a:xfrm>
          <a:off x="4000129" y="472204"/>
          <a:ext cx="1296199" cy="648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Black" pitchFamily="34" charset="0"/>
            </a:rPr>
            <a:t>ЧЛЕНЫ РОДИТЕЛЬСКОГО КОЛЛЕКТИВА</a:t>
          </a:r>
          <a:endParaRPr lang="ru-RU" sz="800" b="1" kern="1200" dirty="0">
            <a:latin typeface="Arial Black" pitchFamily="34" charset="0"/>
          </a:endParaRPr>
        </a:p>
      </dsp:txBody>
      <dsp:txXfrm>
        <a:off x="4000129" y="472204"/>
        <a:ext cx="1296199" cy="648099"/>
      </dsp:txXfrm>
    </dsp:sp>
    <dsp:sp modelId="{B57BA1C7-2D62-4BAB-B383-40DEBF817702}">
      <dsp:nvSpPr>
        <dsp:cNvPr id="0" name=""/>
        <dsp:cNvSpPr/>
      </dsp:nvSpPr>
      <dsp:spPr>
        <a:xfrm>
          <a:off x="5868148" y="447823"/>
          <a:ext cx="1296199" cy="648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Black" pitchFamily="34" charset="0"/>
            </a:rPr>
            <a:t>ПРЕДСЕДАТЕЛЬ СИА</a:t>
          </a:r>
          <a:endParaRPr lang="ru-RU" sz="800" b="1" kern="1200" dirty="0">
            <a:latin typeface="Arial Black" pitchFamily="34" charset="0"/>
          </a:endParaRPr>
        </a:p>
      </dsp:txBody>
      <dsp:txXfrm>
        <a:off x="5868148" y="447823"/>
        <a:ext cx="1296199" cy="648099"/>
      </dsp:txXfrm>
    </dsp:sp>
    <dsp:sp modelId="{245B493C-7CF9-4308-8933-5AC91E3BBE9C}">
      <dsp:nvSpPr>
        <dsp:cNvPr id="0" name=""/>
        <dsp:cNvSpPr/>
      </dsp:nvSpPr>
      <dsp:spPr>
        <a:xfrm>
          <a:off x="7668349" y="447823"/>
          <a:ext cx="1296199" cy="648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latin typeface="Arial Black" pitchFamily="34" charset="0"/>
            </a:rPr>
            <a:t>КООПТИРОВАННЫЕ ЧЛЕНЫ</a:t>
          </a:r>
          <a:endParaRPr lang="ru-RU" sz="800" b="1" kern="1200" dirty="0">
            <a:latin typeface="Arial Black" pitchFamily="34" charset="0"/>
          </a:endParaRPr>
        </a:p>
      </dsp:txBody>
      <dsp:txXfrm>
        <a:off x="7668349" y="447823"/>
        <a:ext cx="1296199" cy="6480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7ACD8-D934-483C-8E70-2BAA30663D60}">
      <dsp:nvSpPr>
        <dsp:cNvPr id="0" name=""/>
        <dsp:cNvSpPr/>
      </dsp:nvSpPr>
      <dsp:spPr>
        <a:xfrm>
          <a:off x="4376385" y="1879291"/>
          <a:ext cx="3256189" cy="708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2583"/>
              </a:lnTo>
              <a:lnTo>
                <a:pt x="3256189" y="422583"/>
              </a:lnTo>
              <a:lnTo>
                <a:pt x="3256189" y="70884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25F9E2-62DA-43BA-BBB8-3A2253DB5F0C}">
      <dsp:nvSpPr>
        <dsp:cNvPr id="0" name=""/>
        <dsp:cNvSpPr/>
      </dsp:nvSpPr>
      <dsp:spPr>
        <a:xfrm>
          <a:off x="4330665" y="1879291"/>
          <a:ext cx="91440" cy="7088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2583"/>
              </a:lnTo>
              <a:lnTo>
                <a:pt x="122856" y="422583"/>
              </a:lnTo>
              <a:lnTo>
                <a:pt x="122856" y="70884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07062-9C31-4449-8B0D-1A6D7CCDA969}">
      <dsp:nvSpPr>
        <dsp:cNvPr id="0" name=""/>
        <dsp:cNvSpPr/>
      </dsp:nvSpPr>
      <dsp:spPr>
        <a:xfrm>
          <a:off x="1274468" y="1879291"/>
          <a:ext cx="3101916" cy="708849"/>
        </a:xfrm>
        <a:custGeom>
          <a:avLst/>
          <a:gdLst/>
          <a:ahLst/>
          <a:cxnLst/>
          <a:rect l="0" t="0" r="0" b="0"/>
          <a:pathLst>
            <a:path>
              <a:moveTo>
                <a:pt x="3101916" y="0"/>
              </a:moveTo>
              <a:lnTo>
                <a:pt x="3101916" y="422583"/>
              </a:lnTo>
              <a:lnTo>
                <a:pt x="0" y="422583"/>
              </a:lnTo>
              <a:lnTo>
                <a:pt x="0" y="70884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F5BB9-7178-4C79-871E-5E33A7DB7A19}">
      <dsp:nvSpPr>
        <dsp:cNvPr id="0" name=""/>
        <dsp:cNvSpPr/>
      </dsp:nvSpPr>
      <dsp:spPr>
        <a:xfrm>
          <a:off x="3191603" y="652436"/>
          <a:ext cx="2369564" cy="12268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7312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ПРОГРАММА ПЕРСПЕКТИВА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3191603" y="652436"/>
        <a:ext cx="2369564" cy="1226855"/>
      </dsp:txXfrm>
    </dsp:sp>
    <dsp:sp modelId="{FDDCA53E-22EE-42E3-9DA8-D2681B6C8571}">
      <dsp:nvSpPr>
        <dsp:cNvPr id="0" name=""/>
        <dsp:cNvSpPr/>
      </dsp:nvSpPr>
      <dsp:spPr>
        <a:xfrm>
          <a:off x="3511243" y="1606656"/>
          <a:ext cx="2441153" cy="4089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>
              <a:solidFill>
                <a:srgbClr val="002060"/>
              </a:solidFill>
              <a:latin typeface="Arial Black" pitchFamily="34" charset="0"/>
            </a:rPr>
            <a:t>Сапожникова Е.Ю., ЗДУВР по начальной школе</a:t>
          </a:r>
          <a:endParaRPr lang="ru-RU" sz="1050" b="1" kern="1200" dirty="0">
            <a:solidFill>
              <a:srgbClr val="002060"/>
            </a:solidFill>
            <a:latin typeface="Arial Black" pitchFamily="34" charset="0"/>
          </a:endParaRPr>
        </a:p>
      </dsp:txBody>
      <dsp:txXfrm>
        <a:off x="3511243" y="1606656"/>
        <a:ext cx="2441153" cy="408951"/>
      </dsp:txXfrm>
    </dsp:sp>
    <dsp:sp modelId="{CB00D59E-DBF8-4766-89DE-001AD5D000DF}">
      <dsp:nvSpPr>
        <dsp:cNvPr id="0" name=""/>
        <dsp:cNvSpPr/>
      </dsp:nvSpPr>
      <dsp:spPr>
        <a:xfrm>
          <a:off x="89686" y="2588141"/>
          <a:ext cx="2369564" cy="12268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7312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ТИХОНОВА НАТАЛЬЯ ГЕННАДЬЕВНА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89686" y="2588141"/>
        <a:ext cx="2369564" cy="1226855"/>
      </dsp:txXfrm>
    </dsp:sp>
    <dsp:sp modelId="{FDDBB022-F79A-416A-97F5-F9DBC02DB1FE}">
      <dsp:nvSpPr>
        <dsp:cNvPr id="0" name=""/>
        <dsp:cNvSpPr/>
      </dsp:nvSpPr>
      <dsp:spPr>
        <a:xfrm>
          <a:off x="611561" y="3600400"/>
          <a:ext cx="2132607" cy="4089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 А (18 ЧЕЛ.)</a:t>
          </a:r>
          <a:endParaRPr lang="ru-RU" sz="1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611561" y="3600400"/>
        <a:ext cx="2132607" cy="408951"/>
      </dsp:txXfrm>
    </dsp:sp>
    <dsp:sp modelId="{4C261028-261C-4B11-9112-F7745D5D625D}">
      <dsp:nvSpPr>
        <dsp:cNvPr id="0" name=""/>
        <dsp:cNvSpPr/>
      </dsp:nvSpPr>
      <dsp:spPr>
        <a:xfrm>
          <a:off x="3268739" y="2588141"/>
          <a:ext cx="2369564" cy="1226855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7312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ТЕРЕНТЬЕВА ОЛЬГА МИХАЙЛОВНА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3268739" y="2588141"/>
        <a:ext cx="2369564" cy="1226855"/>
      </dsp:txXfrm>
    </dsp:sp>
    <dsp:sp modelId="{611FAFEA-6BF9-4E23-8A95-8E28D3859E09}">
      <dsp:nvSpPr>
        <dsp:cNvPr id="0" name=""/>
        <dsp:cNvSpPr/>
      </dsp:nvSpPr>
      <dsp:spPr>
        <a:xfrm>
          <a:off x="3742652" y="3542362"/>
          <a:ext cx="2132607" cy="4089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dirty="0" smtClean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1Б (18 ЧЕЛ.)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3742652" y="3542362"/>
        <a:ext cx="2132607" cy="408951"/>
      </dsp:txXfrm>
    </dsp:sp>
    <dsp:sp modelId="{A4B7ED54-E679-4AE7-8064-D07818F62697}">
      <dsp:nvSpPr>
        <dsp:cNvPr id="0" name=""/>
        <dsp:cNvSpPr/>
      </dsp:nvSpPr>
      <dsp:spPr>
        <a:xfrm>
          <a:off x="6447792" y="2588141"/>
          <a:ext cx="2369564" cy="122685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73123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ТУРАНОВА</a:t>
          </a:r>
          <a:r>
            <a:rPr lang="ru-RU" sz="16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 ЛЮДМИЛА АЛЕКСАНДРОВНА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6447792" y="2588141"/>
        <a:ext cx="2369564" cy="1226855"/>
      </dsp:txXfrm>
    </dsp:sp>
    <dsp:sp modelId="{263F1005-A50E-4F81-96EB-6C0420CDF295}">
      <dsp:nvSpPr>
        <dsp:cNvPr id="0" name=""/>
        <dsp:cNvSpPr/>
      </dsp:nvSpPr>
      <dsp:spPr>
        <a:xfrm>
          <a:off x="6921705" y="3542362"/>
          <a:ext cx="2132607" cy="4089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rPr>
            <a:t>1В  (18 ЧЕЛ.)</a:t>
          </a:r>
          <a:endParaRPr lang="ru-RU" sz="1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endParaRPr>
        </a:p>
      </dsp:txBody>
      <dsp:txXfrm>
        <a:off x="6921705" y="3542362"/>
        <a:ext cx="2132607" cy="408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CD653-0D7B-4268-8150-5E65A9A04DE5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5D00C-016A-471C-BB7C-ACA290243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776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A87BC-0449-440E-B1DA-56CD62AD1F5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833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37" y="379588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«СРЕДНЯЯ ОБЩЕОБРАЗОВАТЕЛЬНАЯ ШКОЛА №47 г.ЧИТЫ» </a:t>
            </a:r>
          </a:p>
        </p:txBody>
      </p:sp>
      <p:pic>
        <p:nvPicPr>
          <p:cNvPr id="2050" name="Picture 2" descr="C:\Users\Zam\Desktop\cropped-20180919_151602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175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Zam\Desktop\Эмблема школы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1275606"/>
            <a:ext cx="2016224" cy="2895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7704" y="184666"/>
            <a:ext cx="6042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ПРОГРАММЫ ОБУЧЕНИЯ В ПЕРВОМ КЛАССЕ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28430150"/>
              </p:ext>
            </p:extLst>
          </p:nvPr>
        </p:nvGraphicFramePr>
        <p:xfrm>
          <a:off x="0" y="411510"/>
          <a:ext cx="91440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726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 descr="C:\Users\Zam\Desktop\Артисты. фото\IMG_218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123478"/>
            <a:ext cx="2376264" cy="182908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255029" y="173220"/>
            <a:ext cx="4330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ВНЕУРОЧНАЯ ДЕЯТЕЛЬНОСТЬ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7" name="Picture 2" descr="F:\20150917_07490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2211710"/>
            <a:ext cx="2664296" cy="1647116"/>
          </a:xfrm>
          <a:prstGeom prst="snip2DiagRect">
            <a:avLst>
              <a:gd name="adj1" fmla="val 15558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3" descr="D:\Фотографии\Людмиле Вл\IMG_484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6654" y="1061589"/>
            <a:ext cx="3014738" cy="183507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3" descr="F:\эко 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6357" y="3193899"/>
            <a:ext cx="2808312" cy="170443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3616357" y="555526"/>
            <a:ext cx="1695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конкурсы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22783" y="542552"/>
            <a:ext cx="1425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проекты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2685" y="374871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выставки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45672" y="1203598"/>
            <a:ext cx="1806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концерты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17462" y="749416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выборы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6" name="Picture 1" descr="F:\image-082923fd824d12c4d4cda4e4ce6bee86a794b8b29ba8f849373ad15e196860eb-V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3675007"/>
            <a:ext cx="2174601" cy="122333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TextBox 16"/>
          <p:cNvSpPr txBox="1"/>
          <p:nvPr/>
        </p:nvSpPr>
        <p:spPr>
          <a:xfrm>
            <a:off x="395536" y="4057265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соревнования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15716" y="442659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линейки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4935" y="471367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праздники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0" name="Picture 5" descr="Изображение 06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55552" y="1707654"/>
            <a:ext cx="2260643" cy="165360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7940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D:\Фотографии\День героя\DSC_055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133939" y="3199668"/>
            <a:ext cx="2787478" cy="184624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8" descr="D:\Фотографии\Дети и ГИБДД\20160921_10472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00344" y="2859782"/>
            <a:ext cx="3127522" cy="220111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79512" y="2765924"/>
            <a:ext cx="297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ПОЧЕТНЫЙ КАРАУЛ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31579" y="2416925"/>
            <a:ext cx="165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ЮИДД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7" name="Picture 3" descr="D:\Фотографии\Экологическая акция19.09.2015\IMG_311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5900344" y="411510"/>
            <a:ext cx="3127522" cy="194421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5592152" y="0"/>
            <a:ext cx="3533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ВОЛОНТЕРСКИЙ ОТРЯД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21417" y="42178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ОБЪЕДИНЕНИЯ</a:t>
            </a: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14" y="35029"/>
            <a:ext cx="2974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itchFamily="34" charset="0"/>
              </a:rPr>
              <a:t>РОБОТОТЕХНИКА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itchFamily="34" charset="0"/>
              </a:rPr>
              <a:t>и САЙТОСТРОЕНИЕ</a:t>
            </a:r>
            <a:endParaRPr lang="ru-RU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027" name="Picture 3" descr="C:\ДОКУМЕНТЫ\Фотографии\РОБОТЕХНИКА\IMG_020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912720"/>
            <a:ext cx="2556930" cy="17046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4" name="TextBox 13"/>
          <p:cNvSpPr txBox="1"/>
          <p:nvPr/>
        </p:nvSpPr>
        <p:spPr>
          <a:xfrm>
            <a:off x="3059832" y="4721181"/>
            <a:ext cx="2759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 Black" pitchFamily="34" charset="0"/>
              </a:rPr>
              <a:t>ШНОО ИНФИНИТУМ</a:t>
            </a:r>
            <a:endParaRPr lang="ru-RU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95736" y="446508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itchFamily="34" charset="0"/>
              </a:rPr>
              <a:t>«СОЛНЫШКО» и</a:t>
            </a:r>
            <a:r>
              <a:rPr lang="ru-RU" sz="1600" b="1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Arial Black" pitchFamily="34" charset="0"/>
              </a:rPr>
              <a:t>«РАДУГА»</a:t>
            </a:r>
            <a:endParaRPr lang="ru-RU" sz="1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029" name="Picture 5" descr="C:\ДОКУМЕНТЫ\Фотографии\Посвящение в ДО Солнышко\DSC_0667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1417" y="827672"/>
            <a:ext cx="2717664" cy="180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2152" y="2849528"/>
            <a:ext cx="2400000" cy="180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088769"/>
              </p:ext>
            </p:extLst>
          </p:nvPr>
        </p:nvGraphicFramePr>
        <p:xfrm>
          <a:off x="107504" y="843560"/>
          <a:ext cx="8856984" cy="3755781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180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334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Arial Black" pitchFamily="34" charset="0"/>
                        </a:rPr>
                        <a:t>сентябрь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Arial Black" pitchFamily="34" charset="0"/>
                        </a:rPr>
                        <a:t>День здоровья с выходом в лесную зону стадиона СибВО</a:t>
                      </a:r>
                      <a:endParaRPr lang="ru-RU" sz="1200" b="1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776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 Black" pitchFamily="34" charset="0"/>
                        </a:rPr>
                        <a:t>октябрь</a:t>
                      </a:r>
                      <a:endParaRPr lang="ru-RU" sz="1200" b="1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Black" pitchFamily="34" charset="0"/>
                        </a:rPr>
                        <a:t>Посвящение  в ДО «Солнышко»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Black" pitchFamily="34" charset="0"/>
                        </a:rPr>
                        <a:t>Посвящение  в ДО «Радуга»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Black" pitchFamily="34" charset="0"/>
                        </a:rPr>
                        <a:t>Посвящение девятых классов в </a:t>
                      </a:r>
                      <a:r>
                        <a:rPr lang="ru-RU" sz="1200" b="1" dirty="0" smtClean="0">
                          <a:latin typeface="Arial Black" pitchFamily="34" charset="0"/>
                        </a:rPr>
                        <a:t>старшеклассники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Концерт ко Дню Учителя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799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 Black" pitchFamily="34" charset="0"/>
                        </a:rPr>
                        <a:t>ноябрь</a:t>
                      </a:r>
                      <a:endParaRPr lang="ru-RU" sz="1200" b="1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Black" pitchFamily="34" charset="0"/>
                        </a:rPr>
                        <a:t>Конкурс театрального мастерства «Артисты приехали</a:t>
                      </a:r>
                      <a:r>
                        <a:rPr lang="ru-RU" sz="1200" b="1" dirty="0" smtClean="0">
                          <a:latin typeface="Arial Black" pitchFamily="34" charset="0"/>
                        </a:rPr>
                        <a:t>!»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Black" pitchFamily="34" charset="0"/>
                        </a:rPr>
                        <a:t>Олимпиады</a:t>
                      </a: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706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 Black" pitchFamily="34" charset="0"/>
                        </a:rPr>
                        <a:t>декабрь</a:t>
                      </a:r>
                      <a:endParaRPr lang="ru-RU" sz="1200" b="1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Black" pitchFamily="34" charset="0"/>
                        </a:rPr>
                        <a:t>День Героя Отечества (1-11 классы)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Научная конференция 5-8 классов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Новогодние утренники</a:t>
                      </a: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566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 Black" pitchFamily="34" charset="0"/>
                        </a:rPr>
                        <a:t>январь</a:t>
                      </a:r>
                      <a:endParaRPr lang="ru-RU" sz="1200" b="1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en-US" sz="1200" b="1" dirty="0" err="1">
                          <a:latin typeface="Arial Black" pitchFamily="34" charset="0"/>
                        </a:rPr>
                        <a:t>Неделя</a:t>
                      </a:r>
                      <a:r>
                        <a:rPr lang="en-US" sz="1200" b="1" dirty="0">
                          <a:latin typeface="Arial Black" pitchFamily="34" charset="0"/>
                        </a:rPr>
                        <a:t> «</a:t>
                      </a:r>
                      <a:r>
                        <a:rPr lang="en-US" sz="1200" b="1" dirty="0" err="1">
                          <a:latin typeface="Arial Black" pitchFamily="34" charset="0"/>
                        </a:rPr>
                        <a:t>Музей</a:t>
                      </a:r>
                      <a:r>
                        <a:rPr lang="en-US" sz="1200" b="1" dirty="0">
                          <a:latin typeface="Arial Black" pitchFamily="34" charset="0"/>
                        </a:rPr>
                        <a:t> и </a:t>
                      </a:r>
                      <a:r>
                        <a:rPr lang="en-US" sz="1200" b="1" dirty="0" err="1">
                          <a:latin typeface="Arial Black" pitchFamily="34" charset="0"/>
                        </a:rPr>
                        <a:t>дети</a:t>
                      </a:r>
                      <a:r>
                        <a:rPr lang="en-US" sz="1200" b="1" dirty="0" smtClean="0">
                          <a:latin typeface="Arial Black" pitchFamily="34" charset="0"/>
                        </a:rPr>
                        <a:t>»</a:t>
                      </a:r>
                      <a:endParaRPr lang="ru-RU" sz="1200" b="1" dirty="0" smtClean="0">
                        <a:solidFill>
                          <a:schemeClr val="bg1"/>
                        </a:solidFill>
                        <a:latin typeface="Arial Black" pitchFamily="34" charset="0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073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 Black" pitchFamily="34" charset="0"/>
                        </a:rPr>
                        <a:t>февраль</a:t>
                      </a:r>
                      <a:endParaRPr lang="ru-RU" sz="1200" b="1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 Black" pitchFamily="34" charset="0"/>
                        </a:rPr>
                        <a:t> </a:t>
                      </a:r>
                      <a:r>
                        <a:rPr lang="ru-RU" sz="1200" b="1" dirty="0" smtClean="0">
                          <a:latin typeface="Arial Black" pitchFamily="34" charset="0"/>
                        </a:rPr>
                        <a:t>Спортивные соревнования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 Black" pitchFamily="34" charset="0"/>
                        </a:rPr>
                        <a:t>март</a:t>
                      </a:r>
                      <a:endParaRPr lang="ru-RU" sz="1200" b="1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Arial Black" pitchFamily="34" charset="0"/>
                        </a:rPr>
                        <a:t>День</a:t>
                      </a:r>
                      <a:r>
                        <a:rPr lang="en-US" sz="1200" b="1" dirty="0">
                          <a:latin typeface="Arial Black" pitchFamily="34" charset="0"/>
                        </a:rPr>
                        <a:t> самоуправления</a:t>
                      </a:r>
                      <a:endParaRPr lang="ru-RU" sz="1200" b="1" dirty="0">
                        <a:latin typeface="Arial Black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Arial Black" pitchFamily="34" charset="0"/>
                        </a:rPr>
                        <a:t>Конкурс</a:t>
                      </a:r>
                      <a:r>
                        <a:rPr lang="en-US" sz="1200" b="1" dirty="0">
                          <a:latin typeface="Arial Black" pitchFamily="34" charset="0"/>
                        </a:rPr>
                        <a:t> «23+8»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208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 Black" pitchFamily="34" charset="0"/>
                        </a:rPr>
                        <a:t>апрель</a:t>
                      </a:r>
                      <a:endParaRPr lang="ru-RU" sz="1200" b="1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06730" algn="l"/>
                        </a:tabLst>
                      </a:pPr>
                      <a:r>
                        <a:rPr lang="en-US" sz="1200" b="1" dirty="0" err="1">
                          <a:latin typeface="Arial Black" pitchFamily="34" charset="0"/>
                        </a:rPr>
                        <a:t>Конкурс</a:t>
                      </a:r>
                      <a:r>
                        <a:rPr lang="en-US" sz="1200" b="1" dirty="0">
                          <a:latin typeface="Arial Black" pitchFamily="34" charset="0"/>
                        </a:rPr>
                        <a:t> </a:t>
                      </a:r>
                      <a:r>
                        <a:rPr lang="en-US" sz="1200" b="1" dirty="0" err="1">
                          <a:latin typeface="Arial Black" pitchFamily="34" charset="0"/>
                        </a:rPr>
                        <a:t>песни</a:t>
                      </a:r>
                      <a:r>
                        <a:rPr lang="ru-RU" sz="1200" b="1" dirty="0">
                          <a:latin typeface="Arial Black" pitchFamily="34" charset="0"/>
                        </a:rPr>
                        <a:t> </a:t>
                      </a:r>
                      <a:r>
                        <a:rPr lang="ru-RU" sz="1200" b="1" dirty="0" smtClean="0">
                          <a:latin typeface="Arial Black" pitchFamily="34" charset="0"/>
                        </a:rPr>
                        <a:t>на</a:t>
                      </a:r>
                      <a:r>
                        <a:rPr lang="ru-RU" sz="1200" b="1" baseline="0" dirty="0" smtClean="0">
                          <a:latin typeface="Arial Black" pitchFamily="34" charset="0"/>
                        </a:rPr>
                        <a:t> языках мира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06730" algn="l"/>
                        </a:tabLs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Научная конференция 9-11 классов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549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 Black" pitchFamily="34" charset="0"/>
                        </a:rPr>
                        <a:t>май</a:t>
                      </a:r>
                      <a:endParaRPr lang="ru-RU" sz="1200" b="1">
                        <a:solidFill>
                          <a:schemeClr val="bg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 Black" pitchFamily="34" charset="0"/>
                        </a:rPr>
                        <a:t>Смотр песни и строя, посвященный Дню </a:t>
                      </a:r>
                      <a:r>
                        <a:rPr lang="en-US" sz="1200" b="1" dirty="0" err="1">
                          <a:latin typeface="Arial Black" pitchFamily="34" charset="0"/>
                        </a:rPr>
                        <a:t>Победы</a:t>
                      </a:r>
                      <a:r>
                        <a:rPr lang="en-US" sz="1200" b="1" dirty="0">
                          <a:latin typeface="Arial Black" pitchFamily="34" charset="0"/>
                        </a:rPr>
                        <a:t> (5-8 </a:t>
                      </a:r>
                      <a:r>
                        <a:rPr lang="en-US" sz="1200" b="1" dirty="0" err="1">
                          <a:latin typeface="Arial Black" pitchFamily="34" charset="0"/>
                        </a:rPr>
                        <a:t>классы</a:t>
                      </a:r>
                      <a:r>
                        <a:rPr lang="en-US" sz="1200" b="1" dirty="0" smtClean="0">
                          <a:latin typeface="Arial Black" pitchFamily="34" charset="0"/>
                        </a:rPr>
                        <a:t>)</a:t>
                      </a:r>
                      <a:endParaRPr lang="ru-RU" sz="1200" b="1" dirty="0" smtClean="0">
                        <a:latin typeface="Arial Black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  <a:ea typeface="Calibri"/>
                          <a:cs typeface="Times New Roman"/>
                        </a:rPr>
                        <a:t>День детства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43014" marR="430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11760" y="0"/>
            <a:ext cx="4320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 ТРАДИЦИОННЫЕ СОБЫТИЯ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94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1"/>
          <p:cNvGrpSpPr>
            <a:grpSpLocks noChangeAspect="1"/>
          </p:cNvGrpSpPr>
          <p:nvPr/>
        </p:nvGrpSpPr>
        <p:grpSpPr bwMode="auto">
          <a:xfrm>
            <a:off x="323863" y="42"/>
            <a:ext cx="8102324" cy="5143458"/>
            <a:chOff x="420" y="861"/>
            <a:chExt cx="11742" cy="14869"/>
          </a:xfrm>
        </p:grpSpPr>
        <p:sp>
          <p:nvSpPr>
            <p:cNvPr id="30722" name="AutoShape 2"/>
            <p:cNvSpPr>
              <a:spLocks noChangeAspect="1" noChangeArrowheads="1"/>
            </p:cNvSpPr>
            <p:nvPr/>
          </p:nvSpPr>
          <p:spPr bwMode="auto">
            <a:xfrm>
              <a:off x="1150" y="1150"/>
              <a:ext cx="9543" cy="14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cxnSp>
          <p:nvCxnSpPr>
            <p:cNvPr id="30723" name="AutoShape 3"/>
            <p:cNvCxnSpPr>
              <a:cxnSpLocks noChangeShapeType="1"/>
            </p:cNvCxnSpPr>
            <p:nvPr/>
          </p:nvCxnSpPr>
          <p:spPr bwMode="auto">
            <a:xfrm rot="16200000" flipH="1">
              <a:off x="9014" y="6853"/>
              <a:ext cx="1" cy="830"/>
            </a:xfrm>
            <a:prstGeom prst="curvedConnector4">
              <a:avLst>
                <a:gd name="adj1" fmla="val 49000000"/>
                <a:gd name="adj2" fmla="val 61926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sp>
          <p:nvSpPr>
            <p:cNvPr id="30724" name="Oval 4"/>
            <p:cNvSpPr>
              <a:spLocks noChangeArrowheads="1"/>
            </p:cNvSpPr>
            <p:nvPr/>
          </p:nvSpPr>
          <p:spPr bwMode="auto">
            <a:xfrm>
              <a:off x="4385" y="6630"/>
              <a:ext cx="3062" cy="2343"/>
            </a:xfrm>
            <a:prstGeom prst="ellipse">
              <a:avLst/>
            </a:prstGeom>
            <a:gradFill rotWithShape="1">
              <a:gsLst>
                <a:gs pos="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path path="shape">
                <a:fillToRect l="50000" t="50000" r="50000" b="50000"/>
              </a:path>
            </a:gradFill>
            <a:ln w="57150" cmpd="thickThin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5" name="AutoShape 5"/>
            <p:cNvSpPr>
              <a:spLocks noChangeArrowheads="1"/>
            </p:cNvSpPr>
            <p:nvPr/>
          </p:nvSpPr>
          <p:spPr bwMode="auto">
            <a:xfrm>
              <a:off x="3759" y="861"/>
              <a:ext cx="1796" cy="4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ДДЮТ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6" name="AutoShape 6"/>
            <p:cNvSpPr>
              <a:spLocks noChangeArrowheads="1"/>
            </p:cNvSpPr>
            <p:nvPr/>
          </p:nvSpPr>
          <p:spPr bwMode="auto">
            <a:xfrm>
              <a:off x="8890" y="2230"/>
              <a:ext cx="1798" cy="72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     ДШИ № 7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7" name="AutoShape 7"/>
            <p:cNvSpPr>
              <a:spLocks noChangeArrowheads="1"/>
            </p:cNvSpPr>
            <p:nvPr/>
          </p:nvSpPr>
          <p:spPr bwMode="auto">
            <a:xfrm>
              <a:off x="6368" y="861"/>
              <a:ext cx="1797" cy="45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ЦДЮТиК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8" name="AutoShape 8"/>
            <p:cNvSpPr>
              <a:spLocks noChangeArrowheads="1"/>
            </p:cNvSpPr>
            <p:nvPr/>
          </p:nvSpPr>
          <p:spPr bwMode="auto">
            <a:xfrm>
              <a:off x="2402" y="1634"/>
              <a:ext cx="1799" cy="59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700" dirty="0" err="1" smtClean="0">
                  <a:solidFill>
                    <a:srgbClr val="FFFFFF"/>
                  </a:solidFill>
                  <a:latin typeface="Calibri" pitchFamily="34" charset="0"/>
                  <a:cs typeface="Arial" pitchFamily="34" charset="0"/>
                </a:rPr>
                <a:t>Кванториум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9" name="AutoShape 9"/>
            <p:cNvSpPr>
              <a:spLocks noChangeArrowheads="1"/>
            </p:cNvSpPr>
            <p:nvPr/>
          </p:nvSpPr>
          <p:spPr bwMode="auto">
            <a:xfrm>
              <a:off x="7829" y="1426"/>
              <a:ext cx="1791" cy="43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ТПМПК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4930" y="2230"/>
              <a:ext cx="1980" cy="722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ДЦ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1" name="Oval 11"/>
            <p:cNvSpPr>
              <a:spLocks noChangeArrowheads="1"/>
            </p:cNvSpPr>
            <p:nvPr/>
          </p:nvSpPr>
          <p:spPr bwMode="auto">
            <a:xfrm>
              <a:off x="3466" y="4210"/>
              <a:ext cx="1800" cy="1083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Охрана природы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2" name="AutoShape 12"/>
            <p:cNvSpPr>
              <a:spLocks noChangeArrowheads="1"/>
            </p:cNvSpPr>
            <p:nvPr/>
          </p:nvSpPr>
          <p:spPr bwMode="auto">
            <a:xfrm>
              <a:off x="628" y="3716"/>
              <a:ext cx="1620" cy="72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Зоопарк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3" name="AutoShape 13"/>
            <p:cNvSpPr>
              <a:spLocks noChangeArrowheads="1"/>
            </p:cNvSpPr>
            <p:nvPr/>
          </p:nvSpPr>
          <p:spPr bwMode="auto">
            <a:xfrm>
              <a:off x="733" y="4757"/>
              <a:ext cx="1620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Даурский</a:t>
              </a: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заповедник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4" name="AutoShape 14"/>
            <p:cNvSpPr>
              <a:spLocks noChangeArrowheads="1"/>
            </p:cNvSpPr>
            <p:nvPr/>
          </p:nvSpPr>
          <p:spPr bwMode="auto">
            <a:xfrm>
              <a:off x="1150" y="6550"/>
              <a:ext cx="720" cy="54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5" name="AutoShape 15"/>
            <p:cNvSpPr>
              <a:spLocks noChangeArrowheads="1"/>
            </p:cNvSpPr>
            <p:nvPr/>
          </p:nvSpPr>
          <p:spPr bwMode="auto">
            <a:xfrm>
              <a:off x="1150" y="7450"/>
              <a:ext cx="720" cy="5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43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6" name="AutoShape 16"/>
            <p:cNvSpPr>
              <a:spLocks noChangeArrowheads="1"/>
            </p:cNvSpPr>
            <p:nvPr/>
          </p:nvSpPr>
          <p:spPr bwMode="auto">
            <a:xfrm>
              <a:off x="2050" y="6550"/>
              <a:ext cx="720" cy="54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39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7" name="AutoShape 17"/>
            <p:cNvSpPr>
              <a:spLocks noChangeArrowheads="1"/>
            </p:cNvSpPr>
            <p:nvPr/>
          </p:nvSpPr>
          <p:spPr bwMode="auto">
            <a:xfrm>
              <a:off x="2050" y="7450"/>
              <a:ext cx="720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85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8" name="AutoShape 18"/>
            <p:cNvSpPr>
              <a:spLocks noChangeArrowheads="1"/>
            </p:cNvSpPr>
            <p:nvPr/>
          </p:nvSpPr>
          <p:spPr bwMode="auto">
            <a:xfrm>
              <a:off x="628" y="8504"/>
              <a:ext cx="1620" cy="54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им.Пушкина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9" name="AutoShape 19"/>
            <p:cNvSpPr>
              <a:spLocks noChangeArrowheads="1"/>
            </p:cNvSpPr>
            <p:nvPr/>
          </p:nvSpPr>
          <p:spPr bwMode="auto">
            <a:xfrm>
              <a:off x="628" y="9336"/>
              <a:ext cx="1620" cy="53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им.Горького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0" name="AutoShape 20"/>
            <p:cNvSpPr>
              <a:spLocks noChangeArrowheads="1"/>
            </p:cNvSpPr>
            <p:nvPr/>
          </p:nvSpPr>
          <p:spPr bwMode="auto">
            <a:xfrm>
              <a:off x="628" y="10169"/>
              <a:ext cx="1800" cy="5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им. Чехова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1" name="AutoShape 21"/>
            <p:cNvSpPr>
              <a:spLocks noChangeArrowheads="1"/>
            </p:cNvSpPr>
            <p:nvPr/>
          </p:nvSpPr>
          <p:spPr bwMode="auto">
            <a:xfrm>
              <a:off x="628" y="11210"/>
              <a:ext cx="1980" cy="54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им.Гайдара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2" name="AutoShape 22"/>
            <p:cNvSpPr>
              <a:spLocks noChangeArrowheads="1"/>
            </p:cNvSpPr>
            <p:nvPr/>
          </p:nvSpPr>
          <p:spPr bwMode="auto">
            <a:xfrm>
              <a:off x="420" y="13083"/>
              <a:ext cx="1620" cy="49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СибВО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3" name="AutoShape 23"/>
            <p:cNvSpPr>
              <a:spLocks noChangeArrowheads="1"/>
            </p:cNvSpPr>
            <p:nvPr/>
          </p:nvSpPr>
          <p:spPr bwMode="auto">
            <a:xfrm>
              <a:off x="420" y="13708"/>
              <a:ext cx="1620" cy="53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Ледовый дворец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4" name="AutoShape 24"/>
            <p:cNvSpPr>
              <a:spLocks noChangeArrowheads="1"/>
            </p:cNvSpPr>
            <p:nvPr/>
          </p:nvSpPr>
          <p:spPr bwMode="auto">
            <a:xfrm>
              <a:off x="420" y="14540"/>
              <a:ext cx="1620" cy="7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СДЮШОР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>
              <a:off x="6263" y="14540"/>
              <a:ext cx="1261" cy="72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КПРФ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6" name="AutoShape 26"/>
            <p:cNvSpPr>
              <a:spLocks noChangeArrowheads="1"/>
            </p:cNvSpPr>
            <p:nvPr/>
          </p:nvSpPr>
          <p:spPr bwMode="auto">
            <a:xfrm>
              <a:off x="4176" y="14332"/>
              <a:ext cx="1261" cy="92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«Единая              Россия»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7" name="AutoShape 27"/>
            <p:cNvSpPr>
              <a:spLocks noChangeArrowheads="1"/>
            </p:cNvSpPr>
            <p:nvPr/>
          </p:nvSpPr>
          <p:spPr bwMode="auto">
            <a:xfrm>
              <a:off x="9070" y="9610"/>
              <a:ext cx="1620" cy="53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ГИБДД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8" name="AutoShape 28"/>
            <p:cNvSpPr>
              <a:spLocks noChangeArrowheads="1"/>
            </p:cNvSpPr>
            <p:nvPr/>
          </p:nvSpPr>
          <p:spPr bwMode="auto">
            <a:xfrm>
              <a:off x="8890" y="3130"/>
              <a:ext cx="1799" cy="71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Музейно-выставочный центр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49" name="AutoShape 29"/>
            <p:cNvSpPr>
              <a:spLocks noChangeArrowheads="1"/>
            </p:cNvSpPr>
            <p:nvPr/>
          </p:nvSpPr>
          <p:spPr bwMode="auto">
            <a:xfrm>
              <a:off x="6730" y="3130"/>
              <a:ext cx="1802" cy="5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Музей ОДОРА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0" name="AutoShape 30"/>
            <p:cNvSpPr>
              <a:spLocks noChangeArrowheads="1"/>
            </p:cNvSpPr>
            <p:nvPr/>
          </p:nvSpPr>
          <p:spPr bwMode="auto">
            <a:xfrm>
              <a:off x="8890" y="4030"/>
              <a:ext cx="1799" cy="72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Минералогический музей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1" name="AutoShape 31"/>
            <p:cNvSpPr>
              <a:spLocks noChangeArrowheads="1"/>
            </p:cNvSpPr>
            <p:nvPr/>
          </p:nvSpPr>
          <p:spPr bwMode="auto">
            <a:xfrm>
              <a:off x="8890" y="4931"/>
              <a:ext cx="1800" cy="72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Краеведческий музей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2" name="Oval 32"/>
            <p:cNvSpPr>
              <a:spLocks noChangeArrowheads="1"/>
            </p:cNvSpPr>
            <p:nvPr/>
          </p:nvSpPr>
          <p:spPr bwMode="auto">
            <a:xfrm>
              <a:off x="7631" y="6911"/>
              <a:ext cx="1259" cy="1096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ВУЗы СУЗы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3" name="AutoShape 33"/>
            <p:cNvSpPr>
              <a:spLocks noChangeArrowheads="1"/>
            </p:cNvSpPr>
            <p:nvPr/>
          </p:nvSpPr>
          <p:spPr bwMode="auto">
            <a:xfrm>
              <a:off x="9603" y="7544"/>
              <a:ext cx="1076" cy="40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ЧГМА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4" name="AutoShape 34"/>
            <p:cNvSpPr>
              <a:spLocks noChangeArrowheads="1"/>
            </p:cNvSpPr>
            <p:nvPr/>
          </p:nvSpPr>
          <p:spPr bwMode="auto">
            <a:xfrm>
              <a:off x="9250" y="5830"/>
              <a:ext cx="1439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ЗИПСиб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УПК</a:t>
              </a:r>
              <a:endParaRPr kumimoji="0" 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5" name="AutoShape 35"/>
            <p:cNvSpPr>
              <a:spLocks noChangeArrowheads="1"/>
            </p:cNvSpPr>
            <p:nvPr/>
          </p:nvSpPr>
          <p:spPr bwMode="auto">
            <a:xfrm>
              <a:off x="9601" y="8263"/>
              <a:ext cx="1077" cy="53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ЗабГУ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6" name="AutoShape 36"/>
            <p:cNvSpPr>
              <a:spLocks noChangeArrowheads="1"/>
            </p:cNvSpPr>
            <p:nvPr/>
          </p:nvSpPr>
          <p:spPr bwMode="auto">
            <a:xfrm>
              <a:off x="9070" y="8891"/>
              <a:ext cx="1618" cy="53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МЧС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7" name="AutoShape 37"/>
            <p:cNvSpPr>
              <a:spLocks noChangeArrowheads="1"/>
            </p:cNvSpPr>
            <p:nvPr/>
          </p:nvSpPr>
          <p:spPr bwMode="auto">
            <a:xfrm>
              <a:off x="8710" y="11050"/>
              <a:ext cx="1980" cy="54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Госнаркоконтроль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8" name="AutoShape 38"/>
            <p:cNvSpPr>
              <a:spLocks noChangeArrowheads="1"/>
            </p:cNvSpPr>
            <p:nvPr/>
          </p:nvSpPr>
          <p:spPr bwMode="auto">
            <a:xfrm>
              <a:off x="8890" y="10329"/>
              <a:ext cx="1800" cy="54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29-я армия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9" name="AutoShape 39"/>
            <p:cNvSpPr>
              <a:spLocks noChangeArrowheads="1"/>
            </p:cNvSpPr>
            <p:nvPr/>
          </p:nvSpPr>
          <p:spPr bwMode="auto">
            <a:xfrm>
              <a:off x="10020" y="14749"/>
              <a:ext cx="1983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ГАУ «МЕГАПОЛИС»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0" name="AutoShape 40"/>
            <p:cNvSpPr>
              <a:spLocks noChangeArrowheads="1"/>
            </p:cNvSpPr>
            <p:nvPr/>
          </p:nvSpPr>
          <p:spPr bwMode="auto">
            <a:xfrm>
              <a:off x="10020" y="13708"/>
              <a:ext cx="1620" cy="72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700" dirty="0" smtClean="0">
                  <a:solidFill>
                    <a:srgbClr val="FFFFFF"/>
                  </a:solidFill>
                  <a:latin typeface="Calibri" pitchFamily="34" charset="0"/>
                  <a:cs typeface="Arial" pitchFamily="34" charset="0"/>
                </a:rPr>
                <a:t>Точка кипения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1" name="AutoShape 41"/>
            <p:cNvSpPr>
              <a:spLocks noChangeArrowheads="1"/>
            </p:cNvSpPr>
            <p:nvPr/>
          </p:nvSpPr>
          <p:spPr bwMode="auto">
            <a:xfrm>
              <a:off x="10542" y="12875"/>
              <a:ext cx="1620" cy="53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Театр кукол</a:t>
              </a:r>
            </a:p>
          </p:txBody>
        </p:sp>
        <p:sp>
          <p:nvSpPr>
            <p:cNvPr id="30762" name="AutoShape 42"/>
            <p:cNvSpPr>
              <a:spLocks noChangeArrowheads="1"/>
            </p:cNvSpPr>
            <p:nvPr/>
          </p:nvSpPr>
          <p:spPr bwMode="auto">
            <a:xfrm>
              <a:off x="10125" y="12042"/>
              <a:ext cx="1260" cy="54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Драмтеатр</a:t>
              </a:r>
              <a:endParaRPr kumimoji="0" 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763" name="AutoShape 43"/>
            <p:cNvCxnSpPr>
              <a:cxnSpLocks noChangeShapeType="1"/>
              <a:stCxn id="30724" idx="0"/>
              <a:endCxn id="30730" idx="4"/>
            </p:cNvCxnSpPr>
            <p:nvPr/>
          </p:nvCxnSpPr>
          <p:spPr bwMode="auto">
            <a:xfrm flipV="1">
              <a:off x="5916" y="2952"/>
              <a:ext cx="4" cy="367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sp>
          <p:nvSpPr>
            <p:cNvPr id="30764" name="AutoShape 44"/>
            <p:cNvSpPr>
              <a:spLocks noChangeArrowheads="1"/>
            </p:cNvSpPr>
            <p:nvPr/>
          </p:nvSpPr>
          <p:spPr bwMode="auto">
            <a:xfrm>
              <a:off x="628" y="2259"/>
              <a:ext cx="1800" cy="118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Забайкальский детско-юношеский центр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765" name="AutoShape 45"/>
            <p:cNvCxnSpPr>
              <a:cxnSpLocks noChangeShapeType="1"/>
              <a:stCxn id="30724" idx="0"/>
              <a:endCxn id="30731" idx="4"/>
            </p:cNvCxnSpPr>
            <p:nvPr/>
          </p:nvCxnSpPr>
          <p:spPr bwMode="auto">
            <a:xfrm rot="16200000" flipV="1">
              <a:off x="4473" y="5186"/>
              <a:ext cx="1337" cy="155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0766" name="AutoShape 46"/>
            <p:cNvCxnSpPr>
              <a:cxnSpLocks noChangeShapeType="1"/>
              <a:stCxn id="30724" idx="0"/>
            </p:cNvCxnSpPr>
            <p:nvPr/>
          </p:nvCxnSpPr>
          <p:spPr bwMode="auto">
            <a:xfrm rot="16200000">
              <a:off x="5846" y="4861"/>
              <a:ext cx="1757" cy="1615"/>
            </a:xfrm>
            <a:prstGeom prst="curvedConnector3">
              <a:avLst>
                <a:gd name="adj1" fmla="val 4869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0767" name="AutoShape 47"/>
            <p:cNvCxnSpPr>
              <a:cxnSpLocks noChangeShapeType="1"/>
              <a:stCxn id="30724" idx="0"/>
            </p:cNvCxnSpPr>
            <p:nvPr/>
          </p:nvCxnSpPr>
          <p:spPr bwMode="auto">
            <a:xfrm rot="16200000" flipH="1" flipV="1">
              <a:off x="4721" y="5397"/>
              <a:ext cx="45" cy="2346"/>
            </a:xfrm>
            <a:prstGeom prst="curvedConnector3">
              <a:avLst>
                <a:gd name="adj1" fmla="val -670213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0768" name="AutoShape 48"/>
            <p:cNvCxnSpPr>
              <a:cxnSpLocks noChangeShapeType="1"/>
              <a:stCxn id="30724" idx="0"/>
              <a:endCxn id="30752" idx="0"/>
            </p:cNvCxnSpPr>
            <p:nvPr/>
          </p:nvCxnSpPr>
          <p:spPr bwMode="auto">
            <a:xfrm rot="16200000" flipH="1">
              <a:off x="6948" y="5598"/>
              <a:ext cx="281" cy="2344"/>
            </a:xfrm>
            <a:prstGeom prst="curvedConnector3">
              <a:avLst>
                <a:gd name="adj1" fmla="val -23528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sp>
          <p:nvSpPr>
            <p:cNvPr id="30769" name="Oval 49"/>
            <p:cNvSpPr>
              <a:spLocks noChangeArrowheads="1"/>
            </p:cNvSpPr>
            <p:nvPr/>
          </p:nvSpPr>
          <p:spPr bwMode="auto">
            <a:xfrm>
              <a:off x="6730" y="4210"/>
              <a:ext cx="1799" cy="903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Музеи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0" name="Oval 50"/>
            <p:cNvSpPr>
              <a:spLocks noChangeArrowheads="1"/>
            </p:cNvSpPr>
            <p:nvPr/>
          </p:nvSpPr>
          <p:spPr bwMode="auto">
            <a:xfrm>
              <a:off x="2950" y="6911"/>
              <a:ext cx="1259" cy="716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ДОУ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1" name="Oval 51"/>
            <p:cNvSpPr>
              <a:spLocks noChangeArrowheads="1"/>
            </p:cNvSpPr>
            <p:nvPr/>
          </p:nvSpPr>
          <p:spPr bwMode="auto">
            <a:xfrm>
              <a:off x="6910" y="9430"/>
              <a:ext cx="1800" cy="1079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Правовые структуры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2" name="Oval 52"/>
            <p:cNvSpPr>
              <a:spLocks noChangeArrowheads="1"/>
            </p:cNvSpPr>
            <p:nvPr/>
          </p:nvSpPr>
          <p:spPr bwMode="auto">
            <a:xfrm>
              <a:off x="3130" y="9430"/>
              <a:ext cx="1800" cy="1077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Библио-теки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3" name="Oval 53"/>
            <p:cNvSpPr>
              <a:spLocks noChangeArrowheads="1"/>
            </p:cNvSpPr>
            <p:nvPr/>
          </p:nvSpPr>
          <p:spPr bwMode="auto">
            <a:xfrm>
              <a:off x="2589" y="11770"/>
              <a:ext cx="1981" cy="1077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Спортивные</a:t>
              </a:r>
              <a:r>
                <a:rPr kumimoji="0" lang="ru-RU" sz="800" b="0" i="0" u="none" strike="noStrike" cap="none" normalizeH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ru-RU" sz="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центры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4" name="Oval 54"/>
            <p:cNvSpPr>
              <a:spLocks noChangeArrowheads="1"/>
            </p:cNvSpPr>
            <p:nvPr/>
          </p:nvSpPr>
          <p:spPr bwMode="auto">
            <a:xfrm>
              <a:off x="4930" y="12490"/>
              <a:ext cx="1980" cy="901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Партии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5" name="Oval 55"/>
            <p:cNvSpPr>
              <a:spLocks noChangeArrowheads="1"/>
            </p:cNvSpPr>
            <p:nvPr/>
          </p:nvSpPr>
          <p:spPr bwMode="auto">
            <a:xfrm>
              <a:off x="7270" y="11770"/>
              <a:ext cx="1980" cy="1080"/>
            </a:xfrm>
            <a:prstGeom prst="ellipse">
              <a:avLst/>
            </a:prstGeom>
            <a:gradFill rotWithShape="1">
              <a:gsLst>
                <a:gs pos="0">
                  <a:srgbClr val="3366FF">
                    <a:gamma/>
                    <a:shade val="46275"/>
                    <a:invGamma/>
                  </a:srgbClr>
                </a:gs>
                <a:gs pos="100000">
                  <a:srgbClr val="3366FF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Культурные центры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776" name="AutoShape 56"/>
            <p:cNvCxnSpPr>
              <a:cxnSpLocks noChangeShapeType="1"/>
              <a:stCxn id="30724" idx="4"/>
              <a:endCxn id="30772" idx="6"/>
            </p:cNvCxnSpPr>
            <p:nvPr/>
          </p:nvCxnSpPr>
          <p:spPr bwMode="auto">
            <a:xfrm rot="5400000">
              <a:off x="4925" y="8978"/>
              <a:ext cx="995" cy="986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0777" name="AutoShape 57"/>
            <p:cNvCxnSpPr>
              <a:cxnSpLocks noChangeShapeType="1"/>
              <a:stCxn id="30724" idx="4"/>
              <a:endCxn id="30771" idx="2"/>
            </p:cNvCxnSpPr>
            <p:nvPr/>
          </p:nvCxnSpPr>
          <p:spPr bwMode="auto">
            <a:xfrm rot="16200000" flipH="1">
              <a:off x="5915" y="8974"/>
              <a:ext cx="996" cy="994"/>
            </a:xfrm>
            <a:prstGeom prst="curvedConnector2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0778" name="AutoShape 58"/>
            <p:cNvCxnSpPr>
              <a:cxnSpLocks noChangeShapeType="1"/>
              <a:stCxn id="30724" idx="4"/>
              <a:endCxn id="30773" idx="0"/>
            </p:cNvCxnSpPr>
            <p:nvPr/>
          </p:nvCxnSpPr>
          <p:spPr bwMode="auto">
            <a:xfrm rot="5400000">
              <a:off x="3349" y="9203"/>
              <a:ext cx="2797" cy="2337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0779" name="AutoShape 59"/>
            <p:cNvCxnSpPr>
              <a:cxnSpLocks noChangeShapeType="1"/>
              <a:stCxn id="30724" idx="4"/>
              <a:endCxn id="30775" idx="0"/>
            </p:cNvCxnSpPr>
            <p:nvPr/>
          </p:nvCxnSpPr>
          <p:spPr bwMode="auto">
            <a:xfrm rot="16200000" flipH="1">
              <a:off x="5690" y="9200"/>
              <a:ext cx="2797" cy="234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0780" name="AutoShape 60"/>
            <p:cNvCxnSpPr>
              <a:cxnSpLocks noChangeShapeType="1"/>
              <a:stCxn id="30724" idx="4"/>
              <a:endCxn id="30774" idx="0"/>
            </p:cNvCxnSpPr>
            <p:nvPr/>
          </p:nvCxnSpPr>
          <p:spPr bwMode="auto">
            <a:xfrm>
              <a:off x="5916" y="8973"/>
              <a:ext cx="4" cy="351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0781" name="AutoShape 61"/>
            <p:cNvCxnSpPr>
              <a:cxnSpLocks noChangeShapeType="1"/>
              <a:stCxn id="30731" idx="2"/>
              <a:endCxn id="30732" idx="3"/>
            </p:cNvCxnSpPr>
            <p:nvPr/>
          </p:nvCxnSpPr>
          <p:spPr bwMode="auto">
            <a:xfrm flipH="1" flipV="1">
              <a:off x="2248" y="4077"/>
              <a:ext cx="1218" cy="67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82" name="AutoShape 62"/>
            <p:cNvCxnSpPr>
              <a:cxnSpLocks noChangeShapeType="1"/>
              <a:stCxn id="30731" idx="2"/>
              <a:endCxn id="30733" idx="3"/>
            </p:cNvCxnSpPr>
            <p:nvPr/>
          </p:nvCxnSpPr>
          <p:spPr bwMode="auto">
            <a:xfrm flipH="1">
              <a:off x="2353" y="4752"/>
              <a:ext cx="1113" cy="36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83" name="AutoShape 63"/>
            <p:cNvCxnSpPr>
              <a:cxnSpLocks noChangeShapeType="1"/>
              <a:stCxn id="30730" idx="2"/>
              <a:endCxn id="30764" idx="3"/>
            </p:cNvCxnSpPr>
            <p:nvPr/>
          </p:nvCxnSpPr>
          <p:spPr bwMode="auto">
            <a:xfrm flipH="1">
              <a:off x="2428" y="2591"/>
              <a:ext cx="2502" cy="259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84" name="AutoShape 64"/>
            <p:cNvCxnSpPr>
              <a:cxnSpLocks noChangeShapeType="1"/>
              <a:stCxn id="30730" idx="6"/>
              <a:endCxn id="30726" idx="1"/>
            </p:cNvCxnSpPr>
            <p:nvPr/>
          </p:nvCxnSpPr>
          <p:spPr bwMode="auto">
            <a:xfrm>
              <a:off x="6937" y="2591"/>
              <a:ext cx="1939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85" name="AutoShape 65"/>
            <p:cNvCxnSpPr>
              <a:cxnSpLocks noChangeShapeType="1"/>
              <a:stCxn id="30730" idx="1"/>
              <a:endCxn id="30728" idx="3"/>
            </p:cNvCxnSpPr>
            <p:nvPr/>
          </p:nvCxnSpPr>
          <p:spPr bwMode="auto">
            <a:xfrm flipH="1" flipV="1">
              <a:off x="4201" y="1932"/>
              <a:ext cx="1019" cy="40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86" name="AutoShape 66"/>
            <p:cNvCxnSpPr>
              <a:cxnSpLocks noChangeShapeType="1"/>
              <a:stCxn id="30730" idx="7"/>
              <a:endCxn id="30729" idx="1"/>
            </p:cNvCxnSpPr>
            <p:nvPr/>
          </p:nvCxnSpPr>
          <p:spPr bwMode="auto">
            <a:xfrm flipV="1">
              <a:off x="6620" y="1642"/>
              <a:ext cx="1209" cy="69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87" name="AutoShape 67"/>
            <p:cNvCxnSpPr>
              <a:cxnSpLocks noChangeShapeType="1"/>
              <a:stCxn id="30730" idx="0"/>
              <a:endCxn id="30725" idx="3"/>
            </p:cNvCxnSpPr>
            <p:nvPr/>
          </p:nvCxnSpPr>
          <p:spPr bwMode="auto">
            <a:xfrm flipH="1" flipV="1">
              <a:off x="5555" y="1088"/>
              <a:ext cx="365" cy="114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88" name="AutoShape 68"/>
            <p:cNvCxnSpPr>
              <a:cxnSpLocks noChangeShapeType="1"/>
              <a:stCxn id="30730" idx="0"/>
              <a:endCxn id="30727" idx="1"/>
            </p:cNvCxnSpPr>
            <p:nvPr/>
          </p:nvCxnSpPr>
          <p:spPr bwMode="auto">
            <a:xfrm flipV="1">
              <a:off x="5920" y="1088"/>
              <a:ext cx="448" cy="114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89" name="AutoShape 69"/>
            <p:cNvCxnSpPr>
              <a:cxnSpLocks noChangeShapeType="1"/>
              <a:stCxn id="30770" idx="0"/>
              <a:endCxn id="30734" idx="0"/>
            </p:cNvCxnSpPr>
            <p:nvPr/>
          </p:nvCxnSpPr>
          <p:spPr bwMode="auto">
            <a:xfrm rot="5400000" flipH="1">
              <a:off x="2378" y="5655"/>
              <a:ext cx="334" cy="2069"/>
            </a:xfrm>
            <a:prstGeom prst="bentConnector3">
              <a:avLst>
                <a:gd name="adj1" fmla="val 28956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790" name="AutoShape 70"/>
            <p:cNvCxnSpPr>
              <a:cxnSpLocks noChangeShapeType="1"/>
              <a:stCxn id="30770" idx="0"/>
              <a:endCxn id="30736" idx="0"/>
            </p:cNvCxnSpPr>
            <p:nvPr/>
          </p:nvCxnSpPr>
          <p:spPr bwMode="auto">
            <a:xfrm rot="5400000" flipH="1">
              <a:off x="2828" y="6105"/>
              <a:ext cx="334" cy="1169"/>
            </a:xfrm>
            <a:prstGeom prst="bentConnector3">
              <a:avLst>
                <a:gd name="adj1" fmla="val 28956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791" name="AutoShape 71"/>
            <p:cNvCxnSpPr>
              <a:cxnSpLocks noChangeShapeType="1"/>
              <a:stCxn id="30770" idx="4"/>
              <a:endCxn id="30735" idx="2"/>
            </p:cNvCxnSpPr>
            <p:nvPr/>
          </p:nvCxnSpPr>
          <p:spPr bwMode="auto">
            <a:xfrm rot="5400000">
              <a:off x="2378" y="6815"/>
              <a:ext cx="334" cy="2069"/>
            </a:xfrm>
            <a:prstGeom prst="bentConnector3">
              <a:avLst>
                <a:gd name="adj1" fmla="val 28956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792" name="AutoShape 72"/>
            <p:cNvCxnSpPr>
              <a:cxnSpLocks noChangeShapeType="1"/>
              <a:stCxn id="30770" idx="4"/>
              <a:endCxn id="30737" idx="2"/>
            </p:cNvCxnSpPr>
            <p:nvPr/>
          </p:nvCxnSpPr>
          <p:spPr bwMode="auto">
            <a:xfrm rot="5400000">
              <a:off x="2827" y="7266"/>
              <a:ext cx="336" cy="1169"/>
            </a:xfrm>
            <a:prstGeom prst="bentConnector3">
              <a:avLst>
                <a:gd name="adj1" fmla="val 287977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793" name="AutoShape 73"/>
            <p:cNvCxnSpPr>
              <a:cxnSpLocks noChangeShapeType="1"/>
              <a:stCxn id="30772" idx="3"/>
              <a:endCxn id="30741" idx="3"/>
            </p:cNvCxnSpPr>
            <p:nvPr/>
          </p:nvCxnSpPr>
          <p:spPr bwMode="auto">
            <a:xfrm rot="5400000">
              <a:off x="2435" y="10522"/>
              <a:ext cx="1131" cy="785"/>
            </a:xfrm>
            <a:prstGeom prst="curvedConnector2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94" name="AutoShape 74"/>
            <p:cNvCxnSpPr>
              <a:cxnSpLocks noChangeShapeType="1"/>
              <a:stCxn id="30772" idx="3"/>
              <a:endCxn id="30740" idx="3"/>
            </p:cNvCxnSpPr>
            <p:nvPr/>
          </p:nvCxnSpPr>
          <p:spPr bwMode="auto">
            <a:xfrm rot="5400000">
              <a:off x="2866" y="9911"/>
              <a:ext cx="90" cy="965"/>
            </a:xfrm>
            <a:prstGeom prst="curvedConnector4">
              <a:avLst>
                <a:gd name="adj1" fmla="val 737182"/>
                <a:gd name="adj2" fmla="val 63653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95" name="AutoShape 75"/>
            <p:cNvCxnSpPr>
              <a:cxnSpLocks noChangeShapeType="1"/>
              <a:stCxn id="30772" idx="1"/>
              <a:endCxn id="30738" idx="3"/>
            </p:cNvCxnSpPr>
            <p:nvPr/>
          </p:nvCxnSpPr>
          <p:spPr bwMode="auto">
            <a:xfrm rot="16200000" flipV="1">
              <a:off x="2415" y="8609"/>
              <a:ext cx="813" cy="1145"/>
            </a:xfrm>
            <a:prstGeom prst="curvedConnector2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96" name="AutoShape 76"/>
            <p:cNvCxnSpPr>
              <a:cxnSpLocks noChangeShapeType="1"/>
              <a:stCxn id="30772" idx="1"/>
              <a:endCxn id="30739" idx="3"/>
            </p:cNvCxnSpPr>
            <p:nvPr/>
          </p:nvCxnSpPr>
          <p:spPr bwMode="auto">
            <a:xfrm rot="16200000" flipH="1" flipV="1">
              <a:off x="2812" y="9024"/>
              <a:ext cx="18" cy="1145"/>
            </a:xfrm>
            <a:prstGeom prst="curvedConnector4">
              <a:avLst>
                <a:gd name="adj1" fmla="val -3662875"/>
                <a:gd name="adj2" fmla="val 6150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797" name="AutoShape 77"/>
            <p:cNvCxnSpPr>
              <a:cxnSpLocks noChangeShapeType="1"/>
              <a:stCxn id="30773" idx="4"/>
              <a:endCxn id="30744" idx="3"/>
            </p:cNvCxnSpPr>
            <p:nvPr/>
          </p:nvCxnSpPr>
          <p:spPr bwMode="auto">
            <a:xfrm rot="5400000">
              <a:off x="1777" y="13109"/>
              <a:ext cx="2064" cy="1540"/>
            </a:xfrm>
            <a:prstGeom prst="bentConnector2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798" name="AutoShape 78"/>
            <p:cNvCxnSpPr>
              <a:cxnSpLocks noChangeShapeType="1"/>
              <a:stCxn id="30773" idx="4"/>
              <a:endCxn id="30743" idx="3"/>
            </p:cNvCxnSpPr>
            <p:nvPr/>
          </p:nvCxnSpPr>
          <p:spPr bwMode="auto">
            <a:xfrm rot="5400000">
              <a:off x="2245" y="12642"/>
              <a:ext cx="1129" cy="1540"/>
            </a:xfrm>
            <a:prstGeom prst="bentConnector2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799" name="AutoShape 79"/>
            <p:cNvCxnSpPr>
              <a:cxnSpLocks noChangeShapeType="1"/>
              <a:stCxn id="30773" idx="4"/>
              <a:endCxn id="30742" idx="3"/>
            </p:cNvCxnSpPr>
            <p:nvPr/>
          </p:nvCxnSpPr>
          <p:spPr bwMode="auto">
            <a:xfrm rot="5400000">
              <a:off x="2568" y="12318"/>
              <a:ext cx="482" cy="1540"/>
            </a:xfrm>
            <a:prstGeom prst="bentConnector2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800" name="AutoShape 80"/>
            <p:cNvCxnSpPr>
              <a:cxnSpLocks noChangeShapeType="1"/>
              <a:stCxn id="30774" idx="4"/>
              <a:endCxn id="30746" idx="0"/>
            </p:cNvCxnSpPr>
            <p:nvPr/>
          </p:nvCxnSpPr>
          <p:spPr bwMode="auto">
            <a:xfrm flipH="1">
              <a:off x="4807" y="13391"/>
              <a:ext cx="1113" cy="94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01" name="AutoShape 81"/>
            <p:cNvCxnSpPr>
              <a:cxnSpLocks noChangeShapeType="1"/>
              <a:stCxn id="30774" idx="4"/>
              <a:endCxn id="30745" idx="0"/>
            </p:cNvCxnSpPr>
            <p:nvPr/>
          </p:nvCxnSpPr>
          <p:spPr bwMode="auto">
            <a:xfrm>
              <a:off x="5920" y="13391"/>
              <a:ext cx="974" cy="1149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02" name="AutoShape 82"/>
            <p:cNvCxnSpPr>
              <a:cxnSpLocks noChangeShapeType="1"/>
              <a:stCxn id="30775" idx="4"/>
              <a:endCxn id="30759" idx="1"/>
            </p:cNvCxnSpPr>
            <p:nvPr/>
          </p:nvCxnSpPr>
          <p:spPr bwMode="auto">
            <a:xfrm rot="16200000" flipH="1">
              <a:off x="8011" y="13099"/>
              <a:ext cx="2259" cy="1760"/>
            </a:xfrm>
            <a:prstGeom prst="bentConnector2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803" name="AutoShape 83"/>
            <p:cNvCxnSpPr>
              <a:cxnSpLocks noChangeShapeType="1"/>
              <a:stCxn id="30775" idx="4"/>
              <a:endCxn id="30760" idx="1"/>
            </p:cNvCxnSpPr>
            <p:nvPr/>
          </p:nvCxnSpPr>
          <p:spPr bwMode="auto">
            <a:xfrm rot="16200000" flipH="1">
              <a:off x="8531" y="12579"/>
              <a:ext cx="1219" cy="1760"/>
            </a:xfrm>
            <a:prstGeom prst="bentConnector2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804" name="AutoShape 84"/>
            <p:cNvCxnSpPr>
              <a:cxnSpLocks noChangeShapeType="1"/>
              <a:stCxn id="30775" idx="4"/>
              <a:endCxn id="30761" idx="1"/>
            </p:cNvCxnSpPr>
            <p:nvPr/>
          </p:nvCxnSpPr>
          <p:spPr bwMode="auto">
            <a:xfrm rot="16200000" flipH="1">
              <a:off x="9254" y="11856"/>
              <a:ext cx="294" cy="2282"/>
            </a:xfrm>
            <a:prstGeom prst="bentConnector2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 type="stealth" w="med" len="lg"/>
            </a:ln>
          </p:spPr>
        </p:cxnSp>
        <p:cxnSp>
          <p:nvCxnSpPr>
            <p:cNvPr id="30805" name="AutoShape 85"/>
            <p:cNvCxnSpPr>
              <a:cxnSpLocks noChangeShapeType="1"/>
              <a:stCxn id="30775" idx="4"/>
              <a:endCxn id="30762" idx="1"/>
            </p:cNvCxnSpPr>
            <p:nvPr/>
          </p:nvCxnSpPr>
          <p:spPr bwMode="auto">
            <a:xfrm flipV="1">
              <a:off x="8260" y="12313"/>
              <a:ext cx="1865" cy="537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06" name="AutoShape 86"/>
            <p:cNvCxnSpPr>
              <a:cxnSpLocks noChangeShapeType="1"/>
              <a:stCxn id="30771" idx="5"/>
              <a:endCxn id="30757" idx="1"/>
            </p:cNvCxnSpPr>
            <p:nvPr/>
          </p:nvCxnSpPr>
          <p:spPr bwMode="auto">
            <a:xfrm rot="16200000" flipH="1">
              <a:off x="8115" y="10739"/>
              <a:ext cx="914" cy="249"/>
            </a:xfrm>
            <a:prstGeom prst="curvedConnector2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07" name="AutoShape 87"/>
            <p:cNvCxnSpPr>
              <a:cxnSpLocks noChangeShapeType="1"/>
              <a:stCxn id="30771" idx="5"/>
              <a:endCxn id="30758" idx="1"/>
            </p:cNvCxnSpPr>
            <p:nvPr/>
          </p:nvCxnSpPr>
          <p:spPr bwMode="auto">
            <a:xfrm rot="16200000" flipH="1">
              <a:off x="8565" y="10289"/>
              <a:ext cx="193" cy="429"/>
            </a:xfrm>
            <a:prstGeom prst="curvedConnector2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08" name="AutoShape 88"/>
            <p:cNvCxnSpPr>
              <a:cxnSpLocks noChangeShapeType="1"/>
              <a:stCxn id="30771" idx="7"/>
              <a:endCxn id="30756" idx="1"/>
            </p:cNvCxnSpPr>
            <p:nvPr/>
          </p:nvCxnSpPr>
          <p:spPr bwMode="auto">
            <a:xfrm rot="16200000">
              <a:off x="8565" y="9042"/>
              <a:ext cx="373" cy="609"/>
            </a:xfrm>
            <a:prstGeom prst="curvedConnector2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09" name="AutoShape 89"/>
            <p:cNvCxnSpPr>
              <a:cxnSpLocks noChangeShapeType="1"/>
              <a:stCxn id="30771" idx="7"/>
              <a:endCxn id="30747" idx="1"/>
            </p:cNvCxnSpPr>
            <p:nvPr/>
          </p:nvCxnSpPr>
          <p:spPr bwMode="auto">
            <a:xfrm rot="5400000" flipV="1">
              <a:off x="8579" y="9402"/>
              <a:ext cx="345" cy="609"/>
            </a:xfrm>
            <a:prstGeom prst="curvedConnector4">
              <a:avLst>
                <a:gd name="adj1" fmla="val -221278"/>
                <a:gd name="adj2" fmla="val 7265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10" name="AutoShape 90"/>
            <p:cNvCxnSpPr>
              <a:cxnSpLocks noChangeShapeType="1"/>
              <a:stCxn id="30752" idx="5"/>
              <a:endCxn id="30755" idx="1"/>
            </p:cNvCxnSpPr>
            <p:nvPr/>
          </p:nvCxnSpPr>
          <p:spPr bwMode="auto">
            <a:xfrm rot="16200000" flipH="1">
              <a:off x="8832" y="7777"/>
              <a:ext cx="630" cy="881"/>
            </a:xfrm>
            <a:prstGeom prst="curvedConnector2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11" name="AutoShape 91"/>
            <p:cNvCxnSpPr>
              <a:cxnSpLocks noChangeShapeType="1"/>
              <a:stCxn id="30752" idx="5"/>
              <a:endCxn id="30753" idx="1"/>
            </p:cNvCxnSpPr>
            <p:nvPr/>
          </p:nvCxnSpPr>
          <p:spPr bwMode="auto">
            <a:xfrm rot="5400000" flipH="1" flipV="1">
              <a:off x="9105" y="7349"/>
              <a:ext cx="98" cy="897"/>
            </a:xfrm>
            <a:prstGeom prst="curvedConnector4">
              <a:avLst>
                <a:gd name="adj1" fmla="val -672590"/>
                <a:gd name="adj2" fmla="val 60276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12" name="AutoShape 92"/>
            <p:cNvCxnSpPr>
              <a:cxnSpLocks noChangeShapeType="1"/>
              <a:stCxn id="30752" idx="7"/>
              <a:endCxn id="30754" idx="1"/>
            </p:cNvCxnSpPr>
            <p:nvPr/>
          </p:nvCxnSpPr>
          <p:spPr bwMode="auto">
            <a:xfrm rot="16200000">
              <a:off x="8557" y="6339"/>
              <a:ext cx="827" cy="530"/>
            </a:xfrm>
            <a:prstGeom prst="curvedConnector2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13" name="AutoShape 93"/>
            <p:cNvCxnSpPr>
              <a:cxnSpLocks noChangeShapeType="1"/>
              <a:stCxn id="30769" idx="5"/>
              <a:endCxn id="30750" idx="1"/>
            </p:cNvCxnSpPr>
            <p:nvPr/>
          </p:nvCxnSpPr>
          <p:spPr bwMode="auto">
            <a:xfrm rot="5400000" flipH="1" flipV="1">
              <a:off x="8249" y="4408"/>
              <a:ext cx="644" cy="611"/>
            </a:xfrm>
            <a:prstGeom prst="curvedConnector4">
              <a:avLst>
                <a:gd name="adj1" fmla="val -114528"/>
                <a:gd name="adj2" fmla="val 72741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14" name="AutoShape 94"/>
            <p:cNvCxnSpPr>
              <a:cxnSpLocks noChangeShapeType="1"/>
              <a:stCxn id="30769" idx="5"/>
              <a:endCxn id="30751" idx="1"/>
            </p:cNvCxnSpPr>
            <p:nvPr/>
          </p:nvCxnSpPr>
          <p:spPr bwMode="auto">
            <a:xfrm rot="16200000" flipH="1">
              <a:off x="8442" y="4859"/>
              <a:ext cx="257" cy="611"/>
            </a:xfrm>
            <a:prstGeom prst="curvedConnector2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15" name="AutoShape 95"/>
            <p:cNvCxnSpPr>
              <a:cxnSpLocks noChangeShapeType="1"/>
              <a:stCxn id="30769" idx="7"/>
              <a:endCxn id="30749" idx="2"/>
            </p:cNvCxnSpPr>
            <p:nvPr/>
          </p:nvCxnSpPr>
          <p:spPr bwMode="auto">
            <a:xfrm rot="5400000" flipH="1">
              <a:off x="7653" y="3676"/>
              <a:ext cx="589" cy="634"/>
            </a:xfrm>
            <a:prstGeom prst="curvedConnector3">
              <a:avLst>
                <a:gd name="adj1" fmla="val 58880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cxnSp>
          <p:nvCxnSpPr>
            <p:cNvPr id="30816" name="AutoShape 96"/>
            <p:cNvCxnSpPr>
              <a:cxnSpLocks noChangeShapeType="1"/>
              <a:stCxn id="30769" idx="7"/>
              <a:endCxn id="30748" idx="1"/>
            </p:cNvCxnSpPr>
            <p:nvPr/>
          </p:nvCxnSpPr>
          <p:spPr bwMode="auto">
            <a:xfrm flipV="1">
              <a:off x="8265" y="3490"/>
              <a:ext cx="611" cy="797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</p:cxnSp>
        <p:sp>
          <p:nvSpPr>
            <p:cNvPr id="30817" name="AutoShape 97"/>
            <p:cNvSpPr>
              <a:spLocks noChangeArrowheads="1"/>
            </p:cNvSpPr>
            <p:nvPr/>
          </p:nvSpPr>
          <p:spPr bwMode="auto">
            <a:xfrm>
              <a:off x="9415" y="6678"/>
              <a:ext cx="1076" cy="59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path path="shape">
                <a:fillToRect l="50000" t="50000" r="50000" b="50000"/>
              </a:path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6459" tIns="33229" rIns="66459" bIns="3322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ЗабГК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3275856" y="2211710"/>
            <a:ext cx="18517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itchFamily="34" charset="0"/>
              </a:rPr>
              <a:t>МБОУ СОШ №47</a:t>
            </a:r>
            <a:endParaRPr lang="ru-RU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163971" y="0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 Black" pitchFamily="34" charset="0"/>
              </a:rPr>
              <a:t>ВНЕШНИЕ СВЯЗИ</a:t>
            </a:r>
            <a:endParaRPr lang="ru-RU" sz="1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Zam\Desktop\image (1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347854">
            <a:off x="93394" y="141504"/>
            <a:ext cx="3257940" cy="203234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786947" y="621612"/>
            <a:ext cx="450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1951 год-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ОТКРЫТИЕ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ШКОЛЫ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31840" y="1059582"/>
            <a:ext cx="5816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1975 год-создание отряда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ЮДП ОТВАГА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1879" y="1428914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1985 год-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ПЕРВЫЙ КОМПЬЮТЕРНЫЙ КЛАСС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44055" y="1890378"/>
            <a:ext cx="5332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1985 год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-ПОЧЁТНЫЙ КАРАУЛ ШКОЛЫ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16570" y="2328076"/>
            <a:ext cx="4487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2002 год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- ДИРЕКТОР  - МОРОЗОВА Т.Т.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16570" y="163364"/>
            <a:ext cx="44935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ИСТОРИЯ ШКОЛЫ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403648" y="2669249"/>
            <a:ext cx="7619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2007 год- ГРАНТ ПРЕЗИДЕНТА  «ЛУЧШИЕ ШКОЛЫ РОССИИ»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8294" y="3031417"/>
            <a:ext cx="7891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2009 год - ГРАНТ ПАРТИИ ЕДИНАЯ РОССИЯ НА ЗВАНИЕ «ЛУЧШИЙ ПОЧЕТНЫЙ КАРАУЛ»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5755" y="3335984"/>
            <a:ext cx="8065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2009 год СОЗДАНИЕ ЧГООС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4550" y="4035241"/>
            <a:ext cx="5279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2013 год</a:t>
            </a:r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-ПИЛОТНАЯ ПЛОЩАДКА МОДУЛЬНОЕ </a:t>
            </a:r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ОБУЧЕНИЕ</a:t>
            </a:r>
            <a:endParaRPr lang="ru-RU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3328" y="4746667"/>
            <a:ext cx="8428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2020 </a:t>
            </a:r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год ПИЛОТНАЯ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ПЛОЩАДКА  ЦИФРОВАЯ ОБРАЗОВАТЕЛЬНАЯ СРЕДА  ( ПАО «СБЕРБАНК»)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3151" y="4450413"/>
            <a:ext cx="855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2018 год-грант ПАО ГМК «НОРИЛЬСКИЙ НИКЕЛЬ», СТРОИТЕЛЬСТВО СПОРТИВНОЙ ПЛОЩАДКИ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2867" y="3644305"/>
            <a:ext cx="47227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2010 </a:t>
            </a:r>
            <a:r>
              <a:rPr lang="ru-RU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год </a:t>
            </a:r>
            <a:r>
              <a:rPr lang="ru-RU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КАПИТАЛЬНЫЙ РЕМОНТ ПЕРВОГО ЭТАЖА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23478"/>
            <a:ext cx="5698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НОРМАТИВНО-ПРАВОВОЕ ОБЕСПЕЧЕНИЕ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65589288"/>
              </p:ext>
            </p:extLst>
          </p:nvPr>
        </p:nvGraphicFramePr>
        <p:xfrm>
          <a:off x="0" y="326042"/>
          <a:ext cx="9144000" cy="4587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101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763688" y="1995686"/>
            <a:ext cx="79208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156176" y="1995686"/>
            <a:ext cx="79208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55473569"/>
              </p:ext>
            </p:extLst>
          </p:nvPr>
        </p:nvGraphicFramePr>
        <p:xfrm>
          <a:off x="9623" y="771550"/>
          <a:ext cx="8892480" cy="4659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03647" y="123478"/>
            <a:ext cx="6324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КАДРОВОЕ ОБЕСПЕЧЕНИЕ СИСТЕМЫ РАБОТЫ</a:t>
            </a:r>
          </a:p>
          <a:p>
            <a:pPr algn="ctr"/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ПЕДАГОГИЧЕСКИЙ СОСТАВ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Прямая соединительная линия 24"/>
          <p:cNvCxnSpPr/>
          <p:nvPr/>
        </p:nvCxnSpPr>
        <p:spPr>
          <a:xfrm>
            <a:off x="6732240" y="627534"/>
            <a:ext cx="50405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51720" y="627534"/>
            <a:ext cx="50405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47003470"/>
              </p:ext>
            </p:extLst>
          </p:nvPr>
        </p:nvGraphicFramePr>
        <p:xfrm>
          <a:off x="0" y="-812626"/>
          <a:ext cx="91440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19672" y="0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ОБЕСПЕЧЕНИЕ РАБОТЫ ГОДИЧНЫХ КОМАНД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51520" y="1851670"/>
            <a:ext cx="720080" cy="288032"/>
          </a:xfrm>
          <a:prstGeom prst="downArrow">
            <a:avLst/>
          </a:prstGeom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1475656" y="1851670"/>
            <a:ext cx="720080" cy="288032"/>
          </a:xfrm>
          <a:prstGeom prst="downArrow">
            <a:avLst/>
          </a:prstGeom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843808" y="1851670"/>
            <a:ext cx="720080" cy="288032"/>
          </a:xfrm>
          <a:prstGeom prst="downArrow">
            <a:avLst/>
          </a:prstGeom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11960" y="1851670"/>
            <a:ext cx="720080" cy="288032"/>
          </a:xfrm>
          <a:prstGeom prst="downArrow">
            <a:avLst/>
          </a:prstGeom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580112" y="1851670"/>
            <a:ext cx="720080" cy="288032"/>
          </a:xfrm>
          <a:prstGeom prst="downArrow">
            <a:avLst/>
          </a:prstGeom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876256" y="1851670"/>
            <a:ext cx="720080" cy="288032"/>
          </a:xfrm>
          <a:prstGeom prst="downArrow">
            <a:avLst/>
          </a:prstGeom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8172400" y="1851670"/>
            <a:ext cx="720080" cy="288032"/>
          </a:xfrm>
          <a:prstGeom prst="downArrow">
            <a:avLst/>
          </a:prstGeom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2211710"/>
            <a:ext cx="432048" cy="133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Туранова</a:t>
            </a:r>
            <a:r>
              <a:rPr lang="ru-RU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Л.А.</a:t>
            </a:r>
            <a:endParaRPr lang="ru-RU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19672" y="2211710"/>
            <a:ext cx="432048" cy="133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Карягина Т.П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24128" y="2241303"/>
            <a:ext cx="432048" cy="133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Федорова Н.А.</a:t>
            </a:r>
            <a:endParaRPr lang="ru-RU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355976" y="2211710"/>
            <a:ext cx="432048" cy="133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Алчинбаева</a:t>
            </a:r>
            <a:r>
              <a:rPr lang="ru-RU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Л.В.</a:t>
            </a:r>
            <a:endParaRPr lang="ru-RU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20272" y="2238934"/>
            <a:ext cx="432048" cy="133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Краус</a:t>
            </a:r>
            <a:r>
              <a:rPr lang="ru-RU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Л.В.</a:t>
            </a:r>
            <a:endParaRPr lang="ru-RU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316416" y="2209759"/>
            <a:ext cx="432048" cy="133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Кисель В.М.</a:t>
            </a:r>
            <a:endParaRPr lang="ru-RU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987824" y="2234173"/>
            <a:ext cx="432048" cy="133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Лосккутникова</a:t>
            </a:r>
            <a:r>
              <a:rPr lang="ru-RU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Э.Ю.</a:t>
            </a:r>
            <a:endParaRPr lang="ru-RU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4273699" y="-442317"/>
            <a:ext cx="596602" cy="8640960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555776" y="4227934"/>
            <a:ext cx="4032448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СОВЕТ ГОДИЧНЫХ КОМАНД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 РАЗ В МЕСЯЦ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4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4" y="31936"/>
            <a:ext cx="9144000" cy="557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Выход в Интернет – оптоволокно 100 Мбит/сек.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Два кабинета информатики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: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30 рабочих мест.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20 учебных аудиторий: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оборудованы АРМ педагога.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6 учебные аудитории: 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плазменными телевизорами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Холл первого этажа: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сенсорная панель, сенсорный игровой компьютер, активные фоновые колонки, плазменный телевизор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Переносное оборудование: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4 колонки, усилитель, микшерный пульт, 5 микрофонов, 1 головной микрофон, дымовая машина, светомузыкальная установка.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Сцена второго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этажа: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мультимедиа проектор, большой проекционный экран, фоновые колонки, 2 плазменных телевизора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rgbClr val="C00000"/>
                </a:solidFill>
                <a:latin typeface="Arial Black" pitchFamily="34" charset="0"/>
              </a:rPr>
              <a:t>72 ноутбука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по ЦОС (62 сенсорные)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4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Интерактивные панели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7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 Интерактивных досок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26 </a:t>
            </a:r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видеокамер наблюдения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53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23728" y="0"/>
            <a:ext cx="4902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ДОСТИЖЕНИЯ ПЕДАГОГОВ ШКОЛЫ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08080"/>
              </p:ext>
            </p:extLst>
          </p:nvPr>
        </p:nvGraphicFramePr>
        <p:xfrm>
          <a:off x="35496" y="627534"/>
          <a:ext cx="9108505" cy="3222965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7560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9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3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 dirty="0" smtClean="0">
                          <a:latin typeface="Arial Black" pitchFamily="34" charset="0"/>
                        </a:rPr>
                        <a:t>НАГРАДА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CD45E">
                            <a:shade val="30000"/>
                            <a:satMod val="115000"/>
                            <a:alpha val="46000"/>
                          </a:srgbClr>
                        </a:gs>
                        <a:gs pos="50000">
                          <a:srgbClr val="9CD45E">
                            <a:shade val="67500"/>
                            <a:satMod val="115000"/>
                          </a:srgbClr>
                        </a:gs>
                        <a:gs pos="100000">
                          <a:srgbClr val="9CD45E">
                            <a:shade val="100000"/>
                            <a:satMod val="115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 dirty="0" smtClean="0">
                          <a:latin typeface="Arial Black" pitchFamily="34" charset="0"/>
                        </a:rPr>
                        <a:t>КОЛ-ВО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CD45E">
                            <a:shade val="30000"/>
                            <a:satMod val="115000"/>
                            <a:alpha val="46000"/>
                          </a:srgbClr>
                        </a:gs>
                        <a:gs pos="50000">
                          <a:srgbClr val="9CD45E">
                            <a:shade val="67500"/>
                            <a:satMod val="115000"/>
                          </a:srgbClr>
                        </a:gs>
                        <a:gs pos="100000">
                          <a:srgbClr val="9CD45E">
                            <a:shade val="100000"/>
                            <a:satMod val="115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0" dirty="0">
                          <a:latin typeface="Arial Black" pitchFamily="34" charset="0"/>
                        </a:rPr>
                        <a:t>«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Отличник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просвещения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» 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 dirty="0">
                          <a:latin typeface="Arial Black" pitchFamily="34" charset="0"/>
                        </a:rPr>
                        <a:t>4 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0" dirty="0">
                          <a:latin typeface="Arial Black" pitchFamily="34" charset="0"/>
                        </a:rPr>
                        <a:t>«Заслуженный работник образования Читинской </a:t>
                      </a:r>
                      <a:r>
                        <a:rPr lang="ru-RU" sz="1100" b="1" i="0" dirty="0" smtClean="0">
                          <a:latin typeface="Arial Black" pitchFamily="34" charset="0"/>
                        </a:rPr>
                        <a:t>области</a:t>
                      </a:r>
                      <a:r>
                        <a:rPr lang="ru-RU" sz="1100" b="1" i="0" baseline="0" dirty="0" smtClean="0">
                          <a:latin typeface="Arial Black" pitchFamily="34" charset="0"/>
                        </a:rPr>
                        <a:t> и Забайкальского края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0" dirty="0">
                          <a:latin typeface="Arial Black" pitchFamily="34" charset="0"/>
                          <a:ea typeface="+mn-ea"/>
                          <a:cs typeface="+mn-cs"/>
                        </a:rPr>
                        <a:t>9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0" dirty="0">
                          <a:latin typeface="Arial Black" pitchFamily="34" charset="0"/>
                        </a:rPr>
                        <a:t>«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Почетный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работник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Образования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РФ»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+mn-ea"/>
                          <a:cs typeface="+mn-cs"/>
                        </a:rPr>
                        <a:t>10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Arial Black" pitchFamily="34" charset="0"/>
                        </a:rPr>
                        <a:t>Грамоты Министерства образования</a:t>
                      </a:r>
                      <a:endParaRPr lang="ru-RU" sz="1100" b="1" i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Arial Black" pitchFamily="34" charset="0"/>
                        </a:rPr>
                        <a:t>3</a:t>
                      </a:r>
                      <a:endParaRPr lang="ru-RU" sz="1100" b="1" i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0">
                          <a:latin typeface="Arial Black" pitchFamily="34" charset="0"/>
                        </a:rPr>
                        <a:t>Почетные грамоты комитета образования администрации городского округа «Город  Чита»</a:t>
                      </a:r>
                      <a:endParaRPr lang="ru-RU" sz="1100" b="1" i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Arial Black" pitchFamily="34" charset="0"/>
                        </a:rPr>
                        <a:t>2</a:t>
                      </a:r>
                      <a:r>
                        <a:rPr lang="ru-RU" sz="1100" b="1" i="0">
                          <a:latin typeface="Arial Black" pitchFamily="34" charset="0"/>
                        </a:rPr>
                        <a:t>5 </a:t>
                      </a:r>
                      <a:endParaRPr lang="ru-RU" sz="1100" b="1" i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0">
                          <a:latin typeface="Arial Black" pitchFamily="34" charset="0"/>
                        </a:rPr>
                        <a:t>Почётные грамоты Главы (мэра) администрации г. Читы </a:t>
                      </a:r>
                      <a:endParaRPr lang="ru-RU" sz="1100" b="1" i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Arial Black" pitchFamily="34" charset="0"/>
                        </a:rPr>
                        <a:t>4</a:t>
                      </a:r>
                      <a:endParaRPr lang="ru-RU" sz="1100" b="1" i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0">
                          <a:latin typeface="Arial Black" pitchFamily="34" charset="0"/>
                        </a:rPr>
                        <a:t>Почетная грамота Главы (губернатора) администрации Читинской  области.</a:t>
                      </a:r>
                      <a:endParaRPr lang="ru-RU" sz="1100" b="1" i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0" dirty="0">
                          <a:latin typeface="Arial Black" pitchFamily="34" charset="0"/>
                        </a:rPr>
                        <a:t>5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Arial Black" pitchFamily="34" charset="0"/>
                        </a:rPr>
                        <a:t>Юбилейные медали </a:t>
                      </a:r>
                      <a:endParaRPr lang="ru-RU" sz="1100" b="1" i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>
                          <a:latin typeface="Arial Black" pitchFamily="34" charset="0"/>
                        </a:rPr>
                        <a:t>2</a:t>
                      </a:r>
                      <a:endParaRPr lang="ru-RU" sz="1100" b="1" i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0" dirty="0" err="1">
                          <a:latin typeface="Arial Black" pitchFamily="34" charset="0"/>
                        </a:rPr>
                        <a:t>Президентский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грант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0" dirty="0">
                          <a:latin typeface="Arial Black" pitchFamily="34" charset="0"/>
                        </a:rPr>
                        <a:t>5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0" dirty="0" err="1">
                          <a:latin typeface="Arial Black" pitchFamily="34" charset="0"/>
                        </a:rPr>
                        <a:t>Грант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Мэра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города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Читы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+mn-ea"/>
                          <a:cs typeface="+mn-cs"/>
                        </a:rPr>
                        <a:t>4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0" dirty="0" err="1">
                          <a:latin typeface="Arial Black" pitchFamily="34" charset="0"/>
                        </a:rPr>
                        <a:t>Краевой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конкурс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лучших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учителей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 dirty="0">
                          <a:latin typeface="Arial Black" pitchFamily="34" charset="0"/>
                        </a:rPr>
                        <a:t>1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0" dirty="0" err="1">
                          <a:latin typeface="Arial Black" pitchFamily="34" charset="0"/>
                        </a:rPr>
                        <a:t>Призёры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конкурса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«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Учитель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 </a:t>
                      </a:r>
                      <a:r>
                        <a:rPr lang="en-US" sz="1100" b="1" i="0" dirty="0" err="1">
                          <a:latin typeface="Arial Black" pitchFamily="34" charset="0"/>
                        </a:rPr>
                        <a:t>Года</a:t>
                      </a:r>
                      <a:r>
                        <a:rPr lang="en-US" sz="1100" b="1" i="0" dirty="0">
                          <a:latin typeface="Arial Black" pitchFamily="34" charset="0"/>
                        </a:rPr>
                        <a:t>»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i="0" dirty="0">
                          <a:latin typeface="Arial Black" pitchFamily="34" charset="0"/>
                        </a:rPr>
                        <a:t>3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Призёры</a:t>
                      </a:r>
                      <a:r>
                        <a:rPr lang="ru-RU" sz="1100" b="1" i="0" baseline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конкурса «Лидер в образовании»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Призёры</a:t>
                      </a:r>
                      <a:r>
                        <a:rPr lang="ru-RU" sz="1100" b="1" i="0" baseline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конкурса «Самый классный </a:t>
                      </a:r>
                      <a:r>
                        <a:rPr lang="ru-RU" sz="1100" b="1" i="0" baseline="0" dirty="0" err="1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классный</a:t>
                      </a:r>
                      <a:r>
                        <a:rPr lang="ru-RU" sz="1100" b="1" i="0" baseline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руководитель»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Призёры</a:t>
                      </a:r>
                      <a:r>
                        <a:rPr lang="ru-RU" sz="1100" b="1" i="0" baseline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конкурса</a:t>
                      </a: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«За нравственный подвиг</a:t>
                      </a:r>
                      <a:r>
                        <a:rPr lang="ru-RU" sz="1100" b="1" i="0" baseline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учителя</a:t>
                      </a: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»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Призёры конкурсов</a:t>
                      </a:r>
                      <a:r>
                        <a:rPr lang="ru-RU" sz="1100" b="1" i="0" baseline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 молодых педагогов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0" dirty="0" smtClean="0">
                          <a:latin typeface="Arial Black" pitchFamily="34" charset="0"/>
                          <a:ea typeface="Calibri"/>
                          <a:cs typeface="Times New Roman"/>
                        </a:rPr>
                        <a:t>12</a:t>
                      </a:r>
                      <a:endParaRPr lang="ru-RU" sz="1100" b="1" i="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60506" marR="6050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21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0"/>
            <a:ext cx="4023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УЧЕНИЧЕСКИЙ КОНТИНГЕНТ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24828027"/>
              </p:ext>
            </p:extLst>
          </p:nvPr>
        </p:nvGraphicFramePr>
        <p:xfrm>
          <a:off x="0" y="411510"/>
          <a:ext cx="91440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0" y="2499742"/>
          <a:ext cx="9144000" cy="1995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6486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971600" y="1635646"/>
            <a:ext cx="0" cy="50405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316416" y="1635646"/>
            <a:ext cx="0" cy="50405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572000" y="1707654"/>
            <a:ext cx="0" cy="50405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444208" y="1635646"/>
            <a:ext cx="0" cy="50405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483768" y="1707654"/>
            <a:ext cx="0" cy="43204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195736" y="0"/>
            <a:ext cx="4883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СОТРУДНИЧЕСТВО С РОДИТЕЛЯМИ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-76200" y="587375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 rot="5400000">
            <a:off x="4211960" y="-2432298"/>
            <a:ext cx="720080" cy="9144000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44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839</Words>
  <Application>Microsoft Office PowerPoint</Application>
  <PresentationFormat>Экран (16:9)</PresentationFormat>
  <Paragraphs>256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Zam</dc:creator>
  <cp:lastModifiedBy>Мы</cp:lastModifiedBy>
  <cp:revision>19</cp:revision>
  <dcterms:modified xsi:type="dcterms:W3CDTF">2021-03-13T12:39:45Z</dcterms:modified>
</cp:coreProperties>
</file>